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78" r:id="rId4"/>
    <p:sldId id="279" r:id="rId5"/>
    <p:sldId id="29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1" r:id="rId18"/>
    <p:sldId id="302" r:id="rId19"/>
    <p:sldId id="300" r:id="rId20"/>
    <p:sldId id="303" r:id="rId21"/>
  </p:sldIdLst>
  <p:sldSz cx="12192000" cy="6858000"/>
  <p:notesSz cx="6858000" cy="9144000"/>
  <p:custDataLst>
    <p:tags r:id="rId24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D6E7B6-E204-41D1-AA4E-B4C847D98520}">
          <p14:sldIdLst>
            <p14:sldId id="256"/>
          </p14:sldIdLst>
        </p14:section>
        <p14:section name="Regex" id="{BD5C228A-788B-4CBD-BC38-D90EFB8F85AE}">
          <p14:sldIdLst>
            <p14:sldId id="277"/>
            <p14:sldId id="278"/>
            <p14:sldId id="279"/>
            <p14:sldId id="29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Webscraping" id="{DB371F4A-B2F7-4386-8C95-786776711B22}">
          <p14:sldIdLst>
            <p14:sldId id="301"/>
            <p14:sldId id="302"/>
            <p14:sldId id="30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4B6"/>
    <a:srgbClr val="446785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38AB8-549F-4E30-814E-FDB63EAB7E31}" v="1" dt="2022-09-01T12:09:56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10D4137A-823E-4BF2-A068-0FEB22A234B8}"/>
    <pc:docChg chg="modSld">
      <pc:chgData name="Ellen Torfs" userId="c6aa1e10-4a12-4511-8c7c-135720d4f277" providerId="ADAL" clId="{10D4137A-823E-4BF2-A068-0FEB22A234B8}" dt="2022-03-25T09:48:41.235" v="2" actId="20577"/>
      <pc:docMkLst>
        <pc:docMk/>
      </pc:docMkLst>
      <pc:sldChg chg="modSp mod">
        <pc:chgData name="Ellen Torfs" userId="c6aa1e10-4a12-4511-8c7c-135720d4f277" providerId="ADAL" clId="{10D4137A-823E-4BF2-A068-0FEB22A234B8}" dt="2022-03-25T09:48:41.235" v="2" actId="20577"/>
        <pc:sldMkLst>
          <pc:docMk/>
          <pc:sldMk cId="721089353" sldId="303"/>
        </pc:sldMkLst>
        <pc:spChg chg="mod">
          <ac:chgData name="Ellen Torfs" userId="c6aa1e10-4a12-4511-8c7c-135720d4f277" providerId="ADAL" clId="{10D4137A-823E-4BF2-A068-0FEB22A234B8}" dt="2022-03-25T09:48:41.235" v="2" actId="20577"/>
          <ac:spMkLst>
            <pc:docMk/>
            <pc:sldMk cId="721089353" sldId="303"/>
            <ac:spMk id="3" creationId="{03BEE070-E5A4-4BC8-98BB-D23B9C35827A}"/>
          </ac:spMkLst>
        </pc:spChg>
      </pc:sldChg>
    </pc:docChg>
  </pc:docChgLst>
  <pc:docChgLst>
    <pc:chgData name="Jochen Mariën" userId="a4f8d9ed-3895-4365-b2d5-9432cb8a20d4" providerId="ADAL" clId="{A49A9719-C13D-4237-94EE-62636D57BEE1}"/>
    <pc:docChg chg="addSld delSld modSld delSection modSection">
      <pc:chgData name="Jochen Mariën" userId="a4f8d9ed-3895-4365-b2d5-9432cb8a20d4" providerId="ADAL" clId="{A49A9719-C13D-4237-94EE-62636D57BEE1}" dt="2022-03-08T12:24:49.651" v="95" actId="20577"/>
      <pc:docMkLst>
        <pc:docMk/>
      </pc:docMkLst>
      <pc:sldChg chg="modSp mod">
        <pc:chgData name="Jochen Mariën" userId="a4f8d9ed-3895-4365-b2d5-9432cb8a20d4" providerId="ADAL" clId="{A49A9719-C13D-4237-94EE-62636D57BEE1}" dt="2022-03-08T12:22:23.839" v="17" actId="20577"/>
        <pc:sldMkLst>
          <pc:docMk/>
          <pc:sldMk cId="54334544" sldId="256"/>
        </pc:sldMkLst>
        <pc:spChg chg="mod">
          <ac:chgData name="Jochen Mariën" userId="a4f8d9ed-3895-4365-b2d5-9432cb8a20d4" providerId="ADAL" clId="{A49A9719-C13D-4237-94EE-62636D57BEE1}" dt="2022-03-08T12:22:23.839" v="17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3503501734" sldId="257"/>
        </pc:sldMkLst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944365101" sldId="258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411496120" sldId="261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847648305" sldId="262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2130459092" sldId="263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759678887" sldId="264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4019562650" sldId="265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47268168" sldId="266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1549288791" sldId="267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40228032" sldId="268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565048097" sldId="269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898788182" sldId="270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1497697072" sldId="271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146129552" sldId="272"/>
        </pc:sldMkLst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1418270313" sldId="273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760517066" sldId="274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3406209512" sldId="275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357269021" sldId="276"/>
        </pc:sldMkLst>
      </pc:sldChg>
      <pc:sldChg chg="modSp mod">
        <pc:chgData name="Jochen Mariën" userId="a4f8d9ed-3895-4365-b2d5-9432cb8a20d4" providerId="ADAL" clId="{A49A9719-C13D-4237-94EE-62636D57BEE1}" dt="2022-03-08T12:24:38.200" v="54" actId="20577"/>
        <pc:sldMkLst>
          <pc:docMk/>
          <pc:sldMk cId="3345840171" sldId="290"/>
        </pc:sldMkLst>
        <pc:spChg chg="mod">
          <ac:chgData name="Jochen Mariën" userId="a4f8d9ed-3895-4365-b2d5-9432cb8a20d4" providerId="ADAL" clId="{A49A9719-C13D-4237-94EE-62636D57BEE1}" dt="2022-03-08T12:24:38.200" v="54" actId="20577"/>
          <ac:spMkLst>
            <pc:docMk/>
            <pc:sldMk cId="3345840171" sldId="290"/>
            <ac:spMk id="6" creationId="{515E3EDC-EF09-494F-8A9D-209EE872CB42}"/>
          </ac:spMkLst>
        </pc:spChg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000987521" sldId="291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855153184" sldId="292"/>
        </pc:sldMkLst>
      </pc:sldChg>
      <pc:sldChg chg="del">
        <pc:chgData name="Jochen Mariën" userId="a4f8d9ed-3895-4365-b2d5-9432cb8a20d4" providerId="ADAL" clId="{A49A9719-C13D-4237-94EE-62636D57BEE1}" dt="2022-03-08T12:22:50.231" v="21" actId="47"/>
        <pc:sldMkLst>
          <pc:docMk/>
          <pc:sldMk cId="1304409123" sldId="293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432368652" sldId="294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91701927" sldId="295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2556721075" sldId="296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3365090331" sldId="297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1940569910" sldId="298"/>
        </pc:sldMkLst>
      </pc:sldChg>
      <pc:sldChg chg="addSp modSp new mod">
        <pc:chgData name="Jochen Mariën" userId="a4f8d9ed-3895-4365-b2d5-9432cb8a20d4" providerId="ADAL" clId="{A49A9719-C13D-4237-94EE-62636D57BEE1}" dt="2022-03-08T12:24:49.651" v="95" actId="20577"/>
        <pc:sldMkLst>
          <pc:docMk/>
          <pc:sldMk cId="161991169" sldId="300"/>
        </pc:sldMkLst>
        <pc:spChg chg="mod">
          <ac:chgData name="Jochen Mariën" userId="a4f8d9ed-3895-4365-b2d5-9432cb8a20d4" providerId="ADAL" clId="{A49A9719-C13D-4237-94EE-62636D57BEE1}" dt="2022-03-08T12:23:19.576" v="39" actId="20577"/>
          <ac:spMkLst>
            <pc:docMk/>
            <pc:sldMk cId="161991169" sldId="300"/>
            <ac:spMk id="2" creationId="{04092BAC-7CFB-4489-8F85-3D854B007DD2}"/>
          </ac:spMkLst>
        </pc:spChg>
        <pc:spChg chg="mod">
          <ac:chgData name="Jochen Mariën" userId="a4f8d9ed-3895-4365-b2d5-9432cb8a20d4" providerId="ADAL" clId="{A49A9719-C13D-4237-94EE-62636D57BEE1}" dt="2022-03-08T12:24:49.651" v="95" actId="20577"/>
          <ac:spMkLst>
            <pc:docMk/>
            <pc:sldMk cId="161991169" sldId="300"/>
            <ac:spMk id="3" creationId="{7E4395EB-1C83-443E-BBC6-2350BB17AC98}"/>
          </ac:spMkLst>
        </pc:spChg>
        <pc:picChg chg="add mod">
          <ac:chgData name="Jochen Mariën" userId="a4f8d9ed-3895-4365-b2d5-9432cb8a20d4" providerId="ADAL" clId="{A49A9719-C13D-4237-94EE-62636D57BEE1}" dt="2022-03-08T12:24:24.682" v="44" actId="962"/>
          <ac:picMkLst>
            <pc:docMk/>
            <pc:sldMk cId="161991169" sldId="300"/>
            <ac:picMk id="6" creationId="{96253125-5A8C-4DFB-AAA2-9E523982CA24}"/>
          </ac:picMkLst>
        </pc:picChg>
      </pc:sldChg>
    </pc:docChg>
  </pc:docChgLst>
  <pc:docChgLst>
    <pc:chgData name="Jochen Mariën" userId="a4f8d9ed-3895-4365-b2d5-9432cb8a20d4" providerId="ADAL" clId="{B6938AB8-549F-4E30-814E-FDB63EAB7E31}"/>
    <pc:docChg chg="delSld modSld modSection">
      <pc:chgData name="Jochen Mariën" userId="a4f8d9ed-3895-4365-b2d5-9432cb8a20d4" providerId="ADAL" clId="{B6938AB8-549F-4E30-814E-FDB63EAB7E31}" dt="2022-09-01T12:10:53.925" v="32" actId="20577"/>
      <pc:docMkLst>
        <pc:docMk/>
      </pc:docMkLst>
      <pc:sldChg chg="del">
        <pc:chgData name="Jochen Mariën" userId="a4f8d9ed-3895-4365-b2d5-9432cb8a20d4" providerId="ADAL" clId="{B6938AB8-549F-4E30-814E-FDB63EAB7E31}" dt="2022-09-01T12:09:31.095" v="0" actId="47"/>
        <pc:sldMkLst>
          <pc:docMk/>
          <pc:sldMk cId="3082090126" sldId="259"/>
        </pc:sldMkLst>
      </pc:sldChg>
      <pc:sldChg chg="del">
        <pc:chgData name="Jochen Mariën" userId="a4f8d9ed-3895-4365-b2d5-9432cb8a20d4" providerId="ADAL" clId="{B6938AB8-549F-4E30-814E-FDB63EAB7E31}" dt="2022-09-01T12:09:34.386" v="1" actId="47"/>
        <pc:sldMkLst>
          <pc:docMk/>
          <pc:sldMk cId="2970004847" sldId="260"/>
        </pc:sldMkLst>
      </pc:sldChg>
      <pc:sldChg chg="modSp mod">
        <pc:chgData name="Jochen Mariën" userId="a4f8d9ed-3895-4365-b2d5-9432cb8a20d4" providerId="ADAL" clId="{B6938AB8-549F-4E30-814E-FDB63EAB7E31}" dt="2022-09-01T12:10:53.925" v="32" actId="20577"/>
        <pc:sldMkLst>
          <pc:docMk/>
          <pc:sldMk cId="830234529" sldId="279"/>
        </pc:sldMkLst>
        <pc:spChg chg="mod">
          <ac:chgData name="Jochen Mariën" userId="a4f8d9ed-3895-4365-b2d5-9432cb8a20d4" providerId="ADAL" clId="{B6938AB8-549F-4E30-814E-FDB63EAB7E31}" dt="2022-09-01T12:10:53.925" v="32" actId="20577"/>
          <ac:spMkLst>
            <pc:docMk/>
            <pc:sldMk cId="830234529" sldId="279"/>
            <ac:spMk id="3" creationId="{C88B0B11-FF36-4E3C-B06D-F78A231EC455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96FE4D50-3959-4B58-A212-D6CC02D3BBDA}"/>
    <pc:docChg chg="custSel modSld">
      <pc:chgData name="Ellen Torfs" userId="c6aa1e10-4a12-4511-8c7c-135720d4f277" providerId="ADAL" clId="{96FE4D50-3959-4B58-A212-D6CC02D3BBDA}" dt="2022-01-21T10:21:14.623" v="362" actId="20577"/>
      <pc:docMkLst>
        <pc:docMk/>
      </pc:docMkLst>
      <pc:sldChg chg="modSp mod">
        <pc:chgData name="Ellen Torfs" userId="c6aa1e10-4a12-4511-8c7c-135720d4f277" providerId="ADAL" clId="{96FE4D50-3959-4B58-A212-D6CC02D3BBDA}" dt="2022-01-20T08:43:35.652" v="6" actId="20577"/>
        <pc:sldMkLst>
          <pc:docMk/>
          <pc:sldMk cId="54334544" sldId="256"/>
        </pc:sldMkLst>
        <pc:spChg chg="mod">
          <ac:chgData name="Ellen Torfs" userId="c6aa1e10-4a12-4511-8c7c-135720d4f277" providerId="ADAL" clId="{96FE4D50-3959-4B58-A212-D6CC02D3BBDA}" dt="2022-01-20T08:43:35.652" v="6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96FE4D50-3959-4B58-A212-D6CC02D3BBDA}" dt="2022-01-21T10:21:14.623" v="362" actId="20577"/>
        <pc:sldMkLst>
          <pc:docMk/>
          <pc:sldMk cId="3503501734" sldId="257"/>
        </pc:sldMkLst>
        <pc:spChg chg="mod">
          <ac:chgData name="Ellen Torfs" userId="c6aa1e10-4a12-4511-8c7c-135720d4f277" providerId="ADAL" clId="{96FE4D50-3959-4B58-A212-D6CC02D3BBDA}" dt="2022-01-20T08:44:01.529" v="31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Ellen Torfs" userId="c6aa1e10-4a12-4511-8c7c-135720d4f277" providerId="ADAL" clId="{96FE4D50-3959-4B58-A212-D6CC02D3BBDA}" dt="2022-01-21T10:21:14.623" v="362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Jochen Mariën" userId="a4f8d9ed-3895-4365-b2d5-9432cb8a20d4" providerId="ADAL" clId="{042E0060-295D-4DA9-A72B-6FD0FAEC5C96}"/>
    <pc:docChg chg="undo custSel addSld modSld addSection modSection">
      <pc:chgData name="Jochen Mariën" userId="a4f8d9ed-3895-4365-b2d5-9432cb8a20d4" providerId="ADAL" clId="{042E0060-295D-4DA9-A72B-6FD0FAEC5C96}" dt="2022-03-08T10:12:17.493" v="1417" actId="20577"/>
      <pc:docMkLst>
        <pc:docMk/>
      </pc:docMkLst>
      <pc:sldChg chg="modSp mod">
        <pc:chgData name="Jochen Mariën" userId="a4f8d9ed-3895-4365-b2d5-9432cb8a20d4" providerId="ADAL" clId="{042E0060-295D-4DA9-A72B-6FD0FAEC5C96}" dt="2022-02-10T12:50:10.069" v="72" actId="20577"/>
        <pc:sldMkLst>
          <pc:docMk/>
          <pc:sldMk cId="54334544" sldId="256"/>
        </pc:sldMkLst>
        <pc:spChg chg="mod">
          <ac:chgData name="Jochen Mariën" userId="a4f8d9ed-3895-4365-b2d5-9432cb8a20d4" providerId="ADAL" clId="{042E0060-295D-4DA9-A72B-6FD0FAEC5C96}" dt="2022-02-10T12:50:10.069" v="72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Jochen Mariën" userId="a4f8d9ed-3895-4365-b2d5-9432cb8a20d4" providerId="ADAL" clId="{042E0060-295D-4DA9-A72B-6FD0FAEC5C96}" dt="2022-02-15T08:34:25.827" v="204" actId="20577"/>
        <pc:sldMkLst>
          <pc:docMk/>
          <pc:sldMk cId="3503501734" sldId="257"/>
        </pc:sldMkLst>
        <pc:spChg chg="mod">
          <ac:chgData name="Jochen Mariën" userId="a4f8d9ed-3895-4365-b2d5-9432cb8a20d4" providerId="ADAL" clId="{042E0060-295D-4DA9-A72B-6FD0FAEC5C96}" dt="2022-02-10T12:50:01.990" v="45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Jochen Mariën" userId="a4f8d9ed-3895-4365-b2d5-9432cb8a20d4" providerId="ADAL" clId="{042E0060-295D-4DA9-A72B-6FD0FAEC5C96}" dt="2022-02-15T08:34:25.827" v="204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Jochen Mariën" userId="a4f8d9ed-3895-4365-b2d5-9432cb8a20d4" providerId="ADAL" clId="{042E0060-295D-4DA9-A72B-6FD0FAEC5C96}" dt="2022-02-15T09:00:14.375" v="292" actId="20577"/>
        <pc:sldMkLst>
          <pc:docMk/>
          <pc:sldMk cId="944365101" sldId="258"/>
        </pc:sldMkLst>
        <pc:spChg chg="mod">
          <ac:chgData name="Jochen Mariën" userId="a4f8d9ed-3895-4365-b2d5-9432cb8a20d4" providerId="ADAL" clId="{042E0060-295D-4DA9-A72B-6FD0FAEC5C96}" dt="2022-02-15T08:59:33.272" v="221" actId="20577"/>
          <ac:spMkLst>
            <pc:docMk/>
            <pc:sldMk cId="944365101" sldId="258"/>
            <ac:spMk id="2" creationId="{CB038726-961F-49DF-A388-4D87C2CE35C9}"/>
          </ac:spMkLst>
        </pc:spChg>
        <pc:spChg chg="mod">
          <ac:chgData name="Jochen Mariën" userId="a4f8d9ed-3895-4365-b2d5-9432cb8a20d4" providerId="ADAL" clId="{042E0060-295D-4DA9-A72B-6FD0FAEC5C96}" dt="2022-02-15T09:00:14.375" v="292" actId="20577"/>
          <ac:spMkLst>
            <pc:docMk/>
            <pc:sldMk cId="944365101" sldId="258"/>
            <ac:spMk id="3" creationId="{4A60C24F-C9BF-472C-95C3-31B12426A5D1}"/>
          </ac:spMkLst>
        </pc:spChg>
      </pc:sldChg>
      <pc:sldChg chg="modSp mod">
        <pc:chgData name="Jochen Mariën" userId="a4f8d9ed-3895-4365-b2d5-9432cb8a20d4" providerId="ADAL" clId="{042E0060-295D-4DA9-A72B-6FD0FAEC5C96}" dt="2022-03-01T18:49:47.933" v="296" actId="1076"/>
        <pc:sldMkLst>
          <pc:docMk/>
          <pc:sldMk cId="1759678887" sldId="264"/>
        </pc:sldMkLst>
        <pc:picChg chg="mod">
          <ac:chgData name="Jochen Mariën" userId="a4f8d9ed-3895-4365-b2d5-9432cb8a20d4" providerId="ADAL" clId="{042E0060-295D-4DA9-A72B-6FD0FAEC5C96}" dt="2022-03-01T18:49:47.933" v="296" actId="1076"/>
          <ac:picMkLst>
            <pc:docMk/>
            <pc:sldMk cId="1759678887" sldId="264"/>
            <ac:picMk id="14" creationId="{56A65347-6CAB-4814-BACB-BD74B0AC4791}"/>
          </ac:picMkLst>
        </pc:picChg>
      </pc:sldChg>
      <pc:sldChg chg="modSp mod">
        <pc:chgData name="Jochen Mariën" userId="a4f8d9ed-3895-4365-b2d5-9432cb8a20d4" providerId="ADAL" clId="{042E0060-295D-4DA9-A72B-6FD0FAEC5C96}" dt="2022-03-01T18:55:21.134" v="317" actId="20577"/>
        <pc:sldMkLst>
          <pc:docMk/>
          <pc:sldMk cId="4019562650" sldId="265"/>
        </pc:sldMkLst>
        <pc:spChg chg="mod">
          <ac:chgData name="Jochen Mariën" userId="a4f8d9ed-3895-4365-b2d5-9432cb8a20d4" providerId="ADAL" clId="{042E0060-295D-4DA9-A72B-6FD0FAEC5C96}" dt="2022-03-01T18:55:21.134" v="317" actId="20577"/>
          <ac:spMkLst>
            <pc:docMk/>
            <pc:sldMk cId="4019562650" sldId="265"/>
            <ac:spMk id="6" creationId="{AC169A43-A2C2-4B7D-9F5F-E29288516B53}"/>
          </ac:spMkLst>
        </pc:spChg>
      </pc:sldChg>
      <pc:sldChg chg="addSp modSp new mod">
        <pc:chgData name="Jochen Mariën" userId="a4f8d9ed-3895-4365-b2d5-9432cb8a20d4" providerId="ADAL" clId="{042E0060-295D-4DA9-A72B-6FD0FAEC5C96}" dt="2022-03-01T19:03:06.712" v="793" actId="1076"/>
        <pc:sldMkLst>
          <pc:docMk/>
          <pc:sldMk cId="240228032" sldId="268"/>
        </pc:sldMkLst>
        <pc:spChg chg="mod">
          <ac:chgData name="Jochen Mariën" userId="a4f8d9ed-3895-4365-b2d5-9432cb8a20d4" providerId="ADAL" clId="{042E0060-295D-4DA9-A72B-6FD0FAEC5C96}" dt="2022-03-01T18:55:24.140" v="322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Jochen Mariën" userId="a4f8d9ed-3895-4365-b2d5-9432cb8a20d4" providerId="ADAL" clId="{042E0060-295D-4DA9-A72B-6FD0FAEC5C96}" dt="2022-03-01T19:02:58.700" v="792" actId="313"/>
          <ac:spMkLst>
            <pc:docMk/>
            <pc:sldMk cId="240228032" sldId="268"/>
            <ac:spMk id="3" creationId="{17FED065-558B-4FC6-A298-55549B64CA34}"/>
          </ac:spMkLst>
        </pc:spChg>
        <pc:spChg chg="add mod">
          <ac:chgData name="Jochen Mariën" userId="a4f8d9ed-3895-4365-b2d5-9432cb8a20d4" providerId="ADAL" clId="{042E0060-295D-4DA9-A72B-6FD0FAEC5C96}" dt="2022-03-01T19:00:43.316" v="570" actId="6549"/>
          <ac:spMkLst>
            <pc:docMk/>
            <pc:sldMk cId="240228032" sldId="268"/>
            <ac:spMk id="6" creationId="{1769B9FB-2F42-4736-A4E0-E2284436D590}"/>
          </ac:spMkLst>
        </pc:spChg>
        <pc:spChg chg="add mod">
          <ac:chgData name="Jochen Mariën" userId="a4f8d9ed-3895-4365-b2d5-9432cb8a20d4" providerId="ADAL" clId="{042E0060-295D-4DA9-A72B-6FD0FAEC5C96}" dt="2022-03-01T19:03:06.712" v="793" actId="1076"/>
          <ac:spMkLst>
            <pc:docMk/>
            <pc:sldMk cId="240228032" sldId="268"/>
            <ac:spMk id="10" creationId="{ECAEA86A-39CB-4DBE-8AE6-B38CBD61C814}"/>
          </ac:spMkLst>
        </pc:spChg>
        <pc:picChg chg="add mod">
          <ac:chgData name="Jochen Mariën" userId="a4f8d9ed-3895-4365-b2d5-9432cb8a20d4" providerId="ADAL" clId="{042E0060-295D-4DA9-A72B-6FD0FAEC5C96}" dt="2022-03-01T18:59:40.847" v="562" actId="1076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Jochen Mariën" userId="a4f8d9ed-3895-4365-b2d5-9432cb8a20d4" providerId="ADAL" clId="{042E0060-295D-4DA9-A72B-6FD0FAEC5C96}" dt="2022-03-01T19:01:28.325" v="575" actId="14100"/>
          <ac:picMkLst>
            <pc:docMk/>
            <pc:sldMk cId="240228032" sldId="268"/>
            <ac:picMk id="12" creationId="{4760F18B-1A42-4D6E-966B-BA6364F37603}"/>
          </ac:picMkLst>
        </pc:picChg>
      </pc:sldChg>
      <pc:sldChg chg="modSp new mod">
        <pc:chgData name="Jochen Mariën" userId="a4f8d9ed-3895-4365-b2d5-9432cb8a20d4" providerId="ADAL" clId="{042E0060-295D-4DA9-A72B-6FD0FAEC5C96}" dt="2022-03-01T19:03:19.454" v="797" actId="20577"/>
        <pc:sldMkLst>
          <pc:docMk/>
          <pc:sldMk cId="565048097" sldId="269"/>
        </pc:sldMkLst>
        <pc:spChg chg="mod">
          <ac:chgData name="Jochen Mariën" userId="a4f8d9ed-3895-4365-b2d5-9432cb8a20d4" providerId="ADAL" clId="{042E0060-295D-4DA9-A72B-6FD0FAEC5C96}" dt="2022-03-01T19:03:19.454" v="797" actId="20577"/>
          <ac:spMkLst>
            <pc:docMk/>
            <pc:sldMk cId="565048097" sldId="269"/>
            <ac:spMk id="2" creationId="{55AA834E-8A03-4A94-A965-7535E49C36C4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30218401" sldId="277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561444382" sldId="278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830234529" sldId="279"/>
        </pc:sldMkLst>
      </pc:sldChg>
      <pc:sldChg chg="modSp add mod">
        <pc:chgData name="Jochen Mariën" userId="a4f8d9ed-3895-4365-b2d5-9432cb8a20d4" providerId="ADAL" clId="{042E0060-295D-4DA9-A72B-6FD0FAEC5C96}" dt="2022-03-07T20:02:48.885" v="1339" actId="20577"/>
        <pc:sldMkLst>
          <pc:docMk/>
          <pc:sldMk cId="2748883490" sldId="280"/>
        </pc:sldMkLst>
        <pc:spChg chg="mod">
          <ac:chgData name="Jochen Mariën" userId="a4f8d9ed-3895-4365-b2d5-9432cb8a20d4" providerId="ADAL" clId="{042E0060-295D-4DA9-A72B-6FD0FAEC5C96}" dt="2022-03-07T20:02:48.885" v="1339" actId="20577"/>
          <ac:spMkLst>
            <pc:docMk/>
            <pc:sldMk cId="2748883490" sldId="280"/>
            <ac:spMk id="3" creationId="{566014FF-BD3E-43EE-8C5D-E31D3CFA4371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2734980451" sldId="281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3376663690" sldId="282"/>
        </pc:sldMkLst>
      </pc:sldChg>
      <pc:sldChg chg="modSp add mod">
        <pc:chgData name="Jochen Mariën" userId="a4f8d9ed-3895-4365-b2d5-9432cb8a20d4" providerId="ADAL" clId="{042E0060-295D-4DA9-A72B-6FD0FAEC5C96}" dt="2022-03-07T20:03:41.002" v="1410" actId="20577"/>
        <pc:sldMkLst>
          <pc:docMk/>
          <pc:sldMk cId="1074626655" sldId="283"/>
        </pc:sldMkLst>
        <pc:spChg chg="mod">
          <ac:chgData name="Jochen Mariën" userId="a4f8d9ed-3895-4365-b2d5-9432cb8a20d4" providerId="ADAL" clId="{042E0060-295D-4DA9-A72B-6FD0FAEC5C96}" dt="2022-03-07T20:03:41.002" v="1410" actId="20577"/>
          <ac:spMkLst>
            <pc:docMk/>
            <pc:sldMk cId="1074626655" sldId="283"/>
            <ac:spMk id="3" creationId="{CB030978-E765-41A2-9DD8-541914554D78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2277808380" sldId="284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3629993010" sldId="285"/>
        </pc:sldMkLst>
      </pc:sldChg>
      <pc:sldChg chg="modSp add mod">
        <pc:chgData name="Jochen Mariën" userId="a4f8d9ed-3895-4365-b2d5-9432cb8a20d4" providerId="ADAL" clId="{042E0060-295D-4DA9-A72B-6FD0FAEC5C96}" dt="2022-03-07T20:05:35.839" v="1411" actId="20577"/>
        <pc:sldMkLst>
          <pc:docMk/>
          <pc:sldMk cId="120645609" sldId="286"/>
        </pc:sldMkLst>
        <pc:spChg chg="mod">
          <ac:chgData name="Jochen Mariën" userId="a4f8d9ed-3895-4365-b2d5-9432cb8a20d4" providerId="ADAL" clId="{042E0060-295D-4DA9-A72B-6FD0FAEC5C96}" dt="2022-03-07T20:05:35.839" v="1411" actId="20577"/>
          <ac:spMkLst>
            <pc:docMk/>
            <pc:sldMk cId="120645609" sldId="286"/>
            <ac:spMk id="3" creationId="{F592DFEA-699C-495D-8F73-C6EC32050F71}"/>
          </ac:spMkLst>
        </pc:spChg>
      </pc:sldChg>
      <pc:sldChg chg="add modNotesTx">
        <pc:chgData name="Jochen Mariën" userId="a4f8d9ed-3895-4365-b2d5-9432cb8a20d4" providerId="ADAL" clId="{042E0060-295D-4DA9-A72B-6FD0FAEC5C96}" dt="2022-03-08T10:12:17.493" v="1417" actId="20577"/>
        <pc:sldMkLst>
          <pc:docMk/>
          <pc:sldMk cId="239136191" sldId="287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834726198" sldId="288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4007602368" sldId="289"/>
        </pc:sldMkLst>
      </pc:sldChg>
      <pc:sldChg chg="addSp delSp modSp add mod">
        <pc:chgData name="Jochen Mariën" userId="a4f8d9ed-3895-4365-b2d5-9432cb8a20d4" providerId="ADAL" clId="{042E0060-295D-4DA9-A72B-6FD0FAEC5C96}" dt="2022-03-07T20:06:09.344" v="1414" actId="20577"/>
        <pc:sldMkLst>
          <pc:docMk/>
          <pc:sldMk cId="3345840171" sldId="290"/>
        </pc:sldMkLst>
        <pc:spChg chg="mod">
          <ac:chgData name="Jochen Mariën" userId="a4f8d9ed-3895-4365-b2d5-9432cb8a20d4" providerId="ADAL" clId="{042E0060-295D-4DA9-A72B-6FD0FAEC5C96}" dt="2022-03-03T18:43:12.981" v="817" actId="20577"/>
          <ac:spMkLst>
            <pc:docMk/>
            <pc:sldMk cId="3345840171" sldId="290"/>
            <ac:spMk id="5" creationId="{9BEA8DF9-0F12-4EA0-859F-30C5A1291627}"/>
          </ac:spMkLst>
        </pc:spChg>
        <pc:spChg chg="mod">
          <ac:chgData name="Jochen Mariën" userId="a4f8d9ed-3895-4365-b2d5-9432cb8a20d4" providerId="ADAL" clId="{042E0060-295D-4DA9-A72B-6FD0FAEC5C96}" dt="2022-03-07T20:06:09.344" v="1414" actId="20577"/>
          <ac:spMkLst>
            <pc:docMk/>
            <pc:sldMk cId="3345840171" sldId="290"/>
            <ac:spMk id="6" creationId="{515E3EDC-EF09-494F-8A9D-209EE872CB42}"/>
          </ac:spMkLst>
        </pc:spChg>
        <pc:graphicFrameChg chg="add del mod">
          <ac:chgData name="Jochen Mariën" userId="a4f8d9ed-3895-4365-b2d5-9432cb8a20d4" providerId="ADAL" clId="{042E0060-295D-4DA9-A72B-6FD0FAEC5C96}" dt="2022-03-03T18:43:48.739" v="826"/>
          <ac:graphicFrameMkLst>
            <pc:docMk/>
            <pc:sldMk cId="3345840171" sldId="290"/>
            <ac:graphicFrameMk id="2" creationId="{6EC22143-9849-4545-803B-465CFAD4FA41}"/>
          </ac:graphicFrameMkLst>
        </pc:graphicFrameChg>
        <pc:graphicFrameChg chg="add del mod">
          <ac:chgData name="Jochen Mariën" userId="a4f8d9ed-3895-4365-b2d5-9432cb8a20d4" providerId="ADAL" clId="{042E0060-295D-4DA9-A72B-6FD0FAEC5C96}" dt="2022-03-03T18:44:00.860" v="828"/>
          <ac:graphicFrameMkLst>
            <pc:docMk/>
            <pc:sldMk cId="3345840171" sldId="290"/>
            <ac:graphicFrameMk id="3" creationId="{B76C3255-EB85-4771-9DD3-10AFBDB3FA87}"/>
          </ac:graphicFrameMkLst>
        </pc:graphicFrameChg>
        <pc:picChg chg="add mod">
          <ac:chgData name="Jochen Mariën" userId="a4f8d9ed-3895-4365-b2d5-9432cb8a20d4" providerId="ADAL" clId="{042E0060-295D-4DA9-A72B-6FD0FAEC5C96}" dt="2022-03-07T20:06:04.838" v="1413" actId="1076"/>
          <ac:picMkLst>
            <pc:docMk/>
            <pc:sldMk cId="3345840171" sldId="290"/>
            <ac:picMk id="7" creationId="{D3845BFE-1028-437F-913F-A3A806DF17E2}"/>
          </ac:picMkLst>
        </pc:picChg>
        <pc:picChg chg="del">
          <ac:chgData name="Jochen Mariën" userId="a4f8d9ed-3895-4365-b2d5-9432cb8a20d4" providerId="ADAL" clId="{042E0060-295D-4DA9-A72B-6FD0FAEC5C96}" dt="2022-03-03T18:43:42.037" v="822" actId="478"/>
          <ac:picMkLst>
            <pc:docMk/>
            <pc:sldMk cId="3345840171" sldId="290"/>
            <ac:picMk id="8" creationId="{4DE79920-104D-4219-8458-2226B3132875}"/>
          </ac:picMkLst>
        </pc:picChg>
      </pc:sldChg>
      <pc:sldChg chg="modSp new mod">
        <pc:chgData name="Jochen Mariën" userId="a4f8d9ed-3895-4365-b2d5-9432cb8a20d4" providerId="ADAL" clId="{042E0060-295D-4DA9-A72B-6FD0FAEC5C96}" dt="2022-03-07T19:40:23.023" v="1313" actId="20577"/>
        <pc:sldMkLst>
          <pc:docMk/>
          <pc:sldMk cId="3236704207" sldId="299"/>
        </pc:sldMkLst>
        <pc:spChg chg="mod">
          <ac:chgData name="Jochen Mariën" userId="a4f8d9ed-3895-4365-b2d5-9432cb8a20d4" providerId="ADAL" clId="{042E0060-295D-4DA9-A72B-6FD0FAEC5C96}" dt="2022-03-07T19:34:47.142" v="845" actId="20577"/>
          <ac:spMkLst>
            <pc:docMk/>
            <pc:sldMk cId="3236704207" sldId="299"/>
            <ac:spMk id="2" creationId="{5B212D42-6F4E-44DA-B9DF-9329F1EE592A}"/>
          </ac:spMkLst>
        </pc:spChg>
        <pc:spChg chg="mod">
          <ac:chgData name="Jochen Mariën" userId="a4f8d9ed-3895-4365-b2d5-9432cb8a20d4" providerId="ADAL" clId="{042E0060-295D-4DA9-A72B-6FD0FAEC5C96}" dt="2022-03-07T19:40:23.023" v="1313" actId="20577"/>
          <ac:spMkLst>
            <pc:docMk/>
            <pc:sldMk cId="3236704207" sldId="299"/>
            <ac:spMk id="3" creationId="{429FD4E5-837A-48D3-9E3C-165A0BC19254}"/>
          </ac:spMkLst>
        </pc:spChg>
      </pc:sldChg>
    </pc:docChg>
  </pc:docChgLst>
  <pc:docChgLst>
    <pc:chgData name="Ellen Torfs" userId="c6aa1e10-4a12-4511-8c7c-135720d4f277" providerId="ADAL" clId="{307A096B-6615-4FB8-907F-9F79C29E8F26}"/>
    <pc:docChg chg="undo redo custSel addSld delSld modSld sldOrd addSection modSection">
      <pc:chgData name="Ellen Torfs" userId="c6aa1e10-4a12-4511-8c7c-135720d4f277" providerId="ADAL" clId="{307A096B-6615-4FB8-907F-9F79C29E8F26}" dt="2022-03-04T15:04:04.037" v="8677" actId="403"/>
      <pc:docMkLst>
        <pc:docMk/>
      </pc:docMkLst>
      <pc:sldChg chg="modSp mod">
        <pc:chgData name="Ellen Torfs" userId="c6aa1e10-4a12-4511-8c7c-135720d4f277" providerId="ADAL" clId="{307A096B-6615-4FB8-907F-9F79C29E8F26}" dt="2022-03-02T17:45:59.410" v="6059" actId="20577"/>
        <pc:sldMkLst>
          <pc:docMk/>
          <pc:sldMk cId="3503501734" sldId="257"/>
        </pc:sldMkLst>
        <pc:spChg chg="mod">
          <ac:chgData name="Ellen Torfs" userId="c6aa1e10-4a12-4511-8c7c-135720d4f277" providerId="ADAL" clId="{307A096B-6615-4FB8-907F-9F79C29E8F26}" dt="2022-03-02T17:45:59.410" v="6059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Ellen Torfs" userId="c6aa1e10-4a12-4511-8c7c-135720d4f277" providerId="ADAL" clId="{307A096B-6615-4FB8-907F-9F79C29E8F26}" dt="2022-03-01T21:21:28.454" v="5310" actId="20577"/>
        <pc:sldMkLst>
          <pc:docMk/>
          <pc:sldMk cId="3082090126" sldId="259"/>
        </pc:sldMkLst>
        <pc:spChg chg="mod">
          <ac:chgData name="Ellen Torfs" userId="c6aa1e10-4a12-4511-8c7c-135720d4f277" providerId="ADAL" clId="{307A096B-6615-4FB8-907F-9F79C29E8F26}" dt="2022-03-01T21:21:28.454" v="5310" actId="20577"/>
          <ac:spMkLst>
            <pc:docMk/>
            <pc:sldMk cId="3082090126" sldId="259"/>
            <ac:spMk id="2" creationId="{679C90D2-D4CB-4602-871F-0401CD4791C6}"/>
          </ac:spMkLst>
        </pc:spChg>
        <pc:spChg chg="mod">
          <ac:chgData name="Ellen Torfs" userId="c6aa1e10-4a12-4511-8c7c-135720d4f277" providerId="ADAL" clId="{307A096B-6615-4FB8-907F-9F79C29E8F26}" dt="2022-02-23T10:10:25.472" v="1118" actId="20577"/>
          <ac:spMkLst>
            <pc:docMk/>
            <pc:sldMk cId="3082090126" sldId="259"/>
            <ac:spMk id="3" creationId="{2723E05B-6AD8-4CC8-BDE7-CF0C4297C2D8}"/>
          </ac:spMkLst>
        </pc:spChg>
      </pc:sldChg>
      <pc:sldChg chg="modSp new mod">
        <pc:chgData name="Ellen Torfs" userId="c6aa1e10-4a12-4511-8c7c-135720d4f277" providerId="ADAL" clId="{307A096B-6615-4FB8-907F-9F79C29E8F26}" dt="2022-03-04T13:50:36.879" v="8097" actId="20577"/>
        <pc:sldMkLst>
          <pc:docMk/>
          <pc:sldMk cId="2970004847" sldId="260"/>
        </pc:sldMkLst>
        <pc:spChg chg="mod">
          <ac:chgData name="Ellen Torfs" userId="c6aa1e10-4a12-4511-8c7c-135720d4f277" providerId="ADAL" clId="{307A096B-6615-4FB8-907F-9F79C29E8F26}" dt="2022-02-23T10:07:26.408" v="938" actId="20577"/>
          <ac:spMkLst>
            <pc:docMk/>
            <pc:sldMk cId="2970004847" sldId="260"/>
            <ac:spMk id="2" creationId="{84C1EAA1-EC6C-4A18-B0C8-900239621C80}"/>
          </ac:spMkLst>
        </pc:spChg>
        <pc:spChg chg="mod">
          <ac:chgData name="Ellen Torfs" userId="c6aa1e10-4a12-4511-8c7c-135720d4f277" providerId="ADAL" clId="{307A096B-6615-4FB8-907F-9F79C29E8F26}" dt="2022-03-04T13:50:36.879" v="8097" actId="20577"/>
          <ac:spMkLst>
            <pc:docMk/>
            <pc:sldMk cId="2970004847" sldId="260"/>
            <ac:spMk id="3" creationId="{53933B65-5225-4990-90BC-6A757DE983E4}"/>
          </ac:spMkLst>
        </pc:spChg>
      </pc:sldChg>
      <pc:sldChg chg="addSp delSp modSp new mod">
        <pc:chgData name="Ellen Torfs" userId="c6aa1e10-4a12-4511-8c7c-135720d4f277" providerId="ADAL" clId="{307A096B-6615-4FB8-907F-9F79C29E8F26}" dt="2022-02-23T12:06:09.161" v="1854" actId="20577"/>
        <pc:sldMkLst>
          <pc:docMk/>
          <pc:sldMk cId="1411496120" sldId="261"/>
        </pc:sldMkLst>
        <pc:spChg chg="mod">
          <ac:chgData name="Ellen Torfs" userId="c6aa1e10-4a12-4511-8c7c-135720d4f277" providerId="ADAL" clId="{307A096B-6615-4FB8-907F-9F79C29E8F26}" dt="2022-02-23T10:21:38.098" v="1194" actId="20577"/>
          <ac:spMkLst>
            <pc:docMk/>
            <pc:sldMk cId="1411496120" sldId="261"/>
            <ac:spMk id="2" creationId="{6D9EA41B-C48F-4D48-816E-CACC4F351EA7}"/>
          </ac:spMkLst>
        </pc:spChg>
        <pc:spChg chg="add del mod">
          <ac:chgData name="Ellen Torfs" userId="c6aa1e10-4a12-4511-8c7c-135720d4f277" providerId="ADAL" clId="{307A096B-6615-4FB8-907F-9F79C29E8F26}" dt="2022-02-23T11:14:31.912" v="1591" actId="27636"/>
          <ac:spMkLst>
            <pc:docMk/>
            <pc:sldMk cId="1411496120" sldId="261"/>
            <ac:spMk id="3" creationId="{35FE6E8B-DDBB-40C7-B69E-C4B1B0E0F4B0}"/>
          </ac:spMkLst>
        </pc:spChg>
        <pc:spChg chg="add del mod">
          <ac:chgData name="Ellen Torfs" userId="c6aa1e10-4a12-4511-8c7c-135720d4f277" providerId="ADAL" clId="{307A096B-6615-4FB8-907F-9F79C29E8F26}" dt="2022-02-23T10:34:41.676" v="1196"/>
          <ac:spMkLst>
            <pc:docMk/>
            <pc:sldMk cId="1411496120" sldId="261"/>
            <ac:spMk id="5" creationId="{19D44E58-CED1-4547-97EC-B16B7B101044}"/>
          </ac:spMkLst>
        </pc:spChg>
        <pc:spChg chg="add del">
          <ac:chgData name="Ellen Torfs" userId="c6aa1e10-4a12-4511-8c7c-135720d4f277" providerId="ADAL" clId="{307A096B-6615-4FB8-907F-9F79C29E8F26}" dt="2022-02-23T10:39:40.198" v="1236" actId="478"/>
          <ac:spMkLst>
            <pc:docMk/>
            <pc:sldMk cId="1411496120" sldId="261"/>
            <ac:spMk id="7" creationId="{8C4890D9-3D28-4BF1-9125-1E2BD53E1AA4}"/>
          </ac:spMkLst>
        </pc:spChg>
        <pc:spChg chg="add del mod">
          <ac:chgData name="Ellen Torfs" userId="c6aa1e10-4a12-4511-8c7c-135720d4f277" providerId="ADAL" clId="{307A096B-6615-4FB8-907F-9F79C29E8F26}" dt="2022-02-23T10:48:31.158" v="1282" actId="478"/>
          <ac:spMkLst>
            <pc:docMk/>
            <pc:sldMk cId="1411496120" sldId="261"/>
            <ac:spMk id="9" creationId="{14B1ABDE-336B-4FCF-9A7A-BFF9D7882183}"/>
          </ac:spMkLst>
        </pc:spChg>
        <pc:spChg chg="add del">
          <ac:chgData name="Ellen Torfs" userId="c6aa1e10-4a12-4511-8c7c-135720d4f277" providerId="ADAL" clId="{307A096B-6615-4FB8-907F-9F79C29E8F26}" dt="2022-02-23T10:48:17.785" v="1271"/>
          <ac:spMkLst>
            <pc:docMk/>
            <pc:sldMk cId="1411496120" sldId="261"/>
            <ac:spMk id="10" creationId="{F30CB85D-C5EF-4A45-BA23-CF9B517F942B}"/>
          </ac:spMkLst>
        </pc:spChg>
        <pc:spChg chg="add del mod">
          <ac:chgData name="Ellen Torfs" userId="c6aa1e10-4a12-4511-8c7c-135720d4f277" providerId="ADAL" clId="{307A096B-6615-4FB8-907F-9F79C29E8F26}" dt="2022-02-23T11:09:53.633" v="1379" actId="478"/>
          <ac:spMkLst>
            <pc:docMk/>
            <pc:sldMk cId="1411496120" sldId="261"/>
            <ac:spMk id="12" creationId="{3B8A0F20-A49B-4B27-8A47-F2F8C3BF30FA}"/>
          </ac:spMkLst>
        </pc:spChg>
        <pc:spChg chg="add mod">
          <ac:chgData name="Ellen Torfs" userId="c6aa1e10-4a12-4511-8c7c-135720d4f277" providerId="ADAL" clId="{307A096B-6615-4FB8-907F-9F79C29E8F26}" dt="2022-02-23T12:06:09.161" v="1854" actId="20577"/>
          <ac:spMkLst>
            <pc:docMk/>
            <pc:sldMk cId="1411496120" sldId="261"/>
            <ac:spMk id="14" creationId="{1239106D-B8EF-4E8E-982F-D0DAE340A806}"/>
          </ac:spMkLst>
        </pc:spChg>
        <pc:picChg chg="add mod">
          <ac:chgData name="Ellen Torfs" userId="c6aa1e10-4a12-4511-8c7c-135720d4f277" providerId="ADAL" clId="{307A096B-6615-4FB8-907F-9F79C29E8F26}" dt="2022-02-23T11:17:27.717" v="1627" actId="1076"/>
          <ac:picMkLst>
            <pc:docMk/>
            <pc:sldMk cId="1411496120" sldId="261"/>
            <ac:picMk id="16" creationId="{A8964CB8-83CA-4C8A-8D09-EACE08D4B65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2:22:32.327" v="2117" actId="20577"/>
        <pc:sldMkLst>
          <pc:docMk/>
          <pc:sldMk cId="847648305" sldId="262"/>
        </pc:sldMkLst>
        <pc:spChg chg="mod">
          <ac:chgData name="Ellen Torfs" userId="c6aa1e10-4a12-4511-8c7c-135720d4f277" providerId="ADAL" clId="{307A096B-6615-4FB8-907F-9F79C29E8F26}" dt="2022-02-23T11:20:40.760" v="1691" actId="20577"/>
          <ac:spMkLst>
            <pc:docMk/>
            <pc:sldMk cId="847648305" sldId="262"/>
            <ac:spMk id="2" creationId="{7D1387E5-520D-4076-80D8-14703100BCF6}"/>
          </ac:spMkLst>
        </pc:spChg>
        <pc:spChg chg="del mod">
          <ac:chgData name="Ellen Torfs" userId="c6aa1e10-4a12-4511-8c7c-135720d4f277" providerId="ADAL" clId="{307A096B-6615-4FB8-907F-9F79C29E8F26}" dt="2022-02-23T12:06:41" v="1857" actId="478"/>
          <ac:spMkLst>
            <pc:docMk/>
            <pc:sldMk cId="847648305" sldId="262"/>
            <ac:spMk id="3" creationId="{E4625EC8-0B96-43A8-8B41-380587A01531}"/>
          </ac:spMkLst>
        </pc:spChg>
        <pc:spChg chg="add del mod">
          <ac:chgData name="Ellen Torfs" userId="c6aa1e10-4a12-4511-8c7c-135720d4f277" providerId="ADAL" clId="{307A096B-6615-4FB8-907F-9F79C29E8F26}" dt="2022-02-23T12:05:42.217" v="1835" actId="478"/>
          <ac:spMkLst>
            <pc:docMk/>
            <pc:sldMk cId="847648305" sldId="262"/>
            <ac:spMk id="6" creationId="{22A81D82-4BFF-430B-BCB5-1DD2361DFFB2}"/>
          </ac:spMkLst>
        </pc:spChg>
        <pc:spChg chg="add mod">
          <ac:chgData name="Ellen Torfs" userId="c6aa1e10-4a12-4511-8c7c-135720d4f277" providerId="ADAL" clId="{307A096B-6615-4FB8-907F-9F79C29E8F26}" dt="2022-02-23T12:22:01.105" v="2090" actId="1076"/>
          <ac:spMkLst>
            <pc:docMk/>
            <pc:sldMk cId="847648305" sldId="262"/>
            <ac:spMk id="8" creationId="{6E78E133-15D1-4D05-9B50-D90405EAC849}"/>
          </ac:spMkLst>
        </pc:spChg>
        <pc:spChg chg="add del mod">
          <ac:chgData name="Ellen Torfs" userId="c6aa1e10-4a12-4511-8c7c-135720d4f277" providerId="ADAL" clId="{307A096B-6615-4FB8-907F-9F79C29E8F26}" dt="2022-02-23T12:12:14.795" v="1904" actId="478"/>
          <ac:spMkLst>
            <pc:docMk/>
            <pc:sldMk cId="847648305" sldId="262"/>
            <ac:spMk id="10" creationId="{E1AC71FC-2FC4-45D9-93B8-2D156F0C5FBE}"/>
          </ac:spMkLst>
        </pc:spChg>
        <pc:spChg chg="add del mod">
          <ac:chgData name="Ellen Torfs" userId="c6aa1e10-4a12-4511-8c7c-135720d4f277" providerId="ADAL" clId="{307A096B-6615-4FB8-907F-9F79C29E8F26}" dt="2022-02-23T12:21:13.268" v="2077" actId="21"/>
          <ac:spMkLst>
            <pc:docMk/>
            <pc:sldMk cId="847648305" sldId="262"/>
            <ac:spMk id="12" creationId="{FEF4D366-0793-43F4-93B4-CCF9CC1D3AA2}"/>
          </ac:spMkLst>
        </pc:spChg>
        <pc:spChg chg="add del 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5" creationId="{2A9E4A74-78CC-48C2-8605-0F0146B42B89}"/>
          </ac:spMkLst>
        </pc:spChg>
        <pc:spChg chg="del mod">
          <ac:chgData name="Ellen Torfs" userId="c6aa1e10-4a12-4511-8c7c-135720d4f277" providerId="ADAL" clId="{307A096B-6615-4FB8-907F-9F79C29E8F26}" dt="2022-02-23T12:11:41.454" v="1894" actId="478"/>
          <ac:spMkLst>
            <pc:docMk/>
            <pc:sldMk cId="847648305" sldId="262"/>
            <ac:spMk id="16" creationId="{B9CB8D17-9C8F-46A0-AC3B-B894650055BE}"/>
          </ac:spMkLst>
        </pc:spChg>
        <pc:spChg chg="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7" creationId="{3C02E5DF-F19F-45C8-82D6-5B5525B53772}"/>
          </ac:spMkLst>
        </pc:spChg>
        <pc:spChg chg="add del">
          <ac:chgData name="Ellen Torfs" userId="c6aa1e10-4a12-4511-8c7c-135720d4f277" providerId="ADAL" clId="{307A096B-6615-4FB8-907F-9F79C29E8F26}" dt="2022-02-23T12:11:39.412" v="1892" actId="22"/>
          <ac:spMkLst>
            <pc:docMk/>
            <pc:sldMk cId="847648305" sldId="262"/>
            <ac:spMk id="19" creationId="{6D774929-D61F-4B0F-8C3A-6D197411D561}"/>
          </ac:spMkLst>
        </pc:spChg>
        <pc:spChg chg="add mod">
          <ac:chgData name="Ellen Torfs" userId="c6aa1e10-4a12-4511-8c7c-135720d4f277" providerId="ADAL" clId="{307A096B-6615-4FB8-907F-9F79C29E8F26}" dt="2022-02-23T12:22:32.327" v="2117" actId="20577"/>
          <ac:spMkLst>
            <pc:docMk/>
            <pc:sldMk cId="847648305" sldId="262"/>
            <ac:spMk id="21" creationId="{D3DB7006-5066-4980-BD22-27628310F1C7}"/>
          </ac:spMkLst>
        </pc:spChg>
        <pc:spChg chg="add mod ord">
          <ac:chgData name="Ellen Torfs" userId="c6aa1e10-4a12-4511-8c7c-135720d4f277" providerId="ADAL" clId="{307A096B-6615-4FB8-907F-9F79C29E8F26}" dt="2022-02-23T12:21:25.474" v="2080" actId="14100"/>
          <ac:spMkLst>
            <pc:docMk/>
            <pc:sldMk cId="847648305" sldId="262"/>
            <ac:spMk id="22" creationId="{144EF97A-EFCA-46C4-954B-0A5CA9B72A50}"/>
          </ac:spMkLst>
        </pc:spChg>
        <pc:grpChg chg="add del mod">
          <ac:chgData name="Ellen Torfs" userId="c6aa1e10-4a12-4511-8c7c-135720d4f277" providerId="ADAL" clId="{307A096B-6615-4FB8-907F-9F79C29E8F26}" dt="2022-02-23T12:12:14.594" v="1903" actId="478"/>
          <ac:grpSpMkLst>
            <pc:docMk/>
            <pc:sldMk cId="847648305" sldId="262"/>
            <ac:grpSpMk id="13" creationId="{678C2CA3-8132-4432-B566-E4FE74E67DA4}"/>
          </ac:grpSpMkLst>
        </pc:grpChg>
        <pc:grpChg chg="del mod">
          <ac:chgData name="Ellen Torfs" userId="c6aa1e10-4a12-4511-8c7c-135720d4f277" providerId="ADAL" clId="{307A096B-6615-4FB8-907F-9F79C29E8F26}" dt="2022-02-23T12:11:41.454" v="1894" actId="478"/>
          <ac:grpSpMkLst>
            <pc:docMk/>
            <pc:sldMk cId="847648305" sldId="262"/>
            <ac:grpSpMk id="14" creationId="{05620930-2659-438E-A883-5A66AB0B7FCE}"/>
          </ac:grpSpMkLst>
        </pc:grpChg>
      </pc:sldChg>
      <pc:sldChg chg="addSp delSp modSp new mod">
        <pc:chgData name="Ellen Torfs" userId="c6aa1e10-4a12-4511-8c7c-135720d4f277" providerId="ADAL" clId="{307A096B-6615-4FB8-907F-9F79C29E8F26}" dt="2022-02-23T13:04:39.497" v="2363" actId="1076"/>
        <pc:sldMkLst>
          <pc:docMk/>
          <pc:sldMk cId="2130459092" sldId="263"/>
        </pc:sldMkLst>
        <pc:spChg chg="mod">
          <ac:chgData name="Ellen Torfs" userId="c6aa1e10-4a12-4511-8c7c-135720d4f277" providerId="ADAL" clId="{307A096B-6615-4FB8-907F-9F79C29E8F26}" dt="2022-02-23T12:22:51.149" v="2137" actId="20577"/>
          <ac:spMkLst>
            <pc:docMk/>
            <pc:sldMk cId="2130459092" sldId="263"/>
            <ac:spMk id="2" creationId="{95958C66-BE78-4A8C-9A9C-96B5C3C0B4EB}"/>
          </ac:spMkLst>
        </pc:spChg>
        <pc:spChg chg="del">
          <ac:chgData name="Ellen Torfs" userId="c6aa1e10-4a12-4511-8c7c-135720d4f277" providerId="ADAL" clId="{307A096B-6615-4FB8-907F-9F79C29E8F26}" dt="2022-02-23T12:22:57.773" v="2139" actId="478"/>
          <ac:spMkLst>
            <pc:docMk/>
            <pc:sldMk cId="2130459092" sldId="263"/>
            <ac:spMk id="3" creationId="{81702C99-2FB2-4981-AA2D-273ABE046E9E}"/>
          </ac:spMkLst>
        </pc:spChg>
        <pc:spChg chg="add mod">
          <ac:chgData name="Ellen Torfs" userId="c6aa1e10-4a12-4511-8c7c-135720d4f277" providerId="ADAL" clId="{307A096B-6615-4FB8-907F-9F79C29E8F26}" dt="2022-02-23T12:25:44.169" v="2167" actId="1076"/>
          <ac:spMkLst>
            <pc:docMk/>
            <pc:sldMk cId="2130459092" sldId="263"/>
            <ac:spMk id="5" creationId="{D8963A6F-D58F-4671-A030-1F78B653D329}"/>
          </ac:spMkLst>
        </pc:spChg>
        <pc:spChg chg="add del mod">
          <ac:chgData name="Ellen Torfs" userId="c6aa1e10-4a12-4511-8c7c-135720d4f277" providerId="ADAL" clId="{307A096B-6615-4FB8-907F-9F79C29E8F26}" dt="2022-02-23T12:29:27.439" v="2322" actId="1035"/>
          <ac:spMkLst>
            <pc:docMk/>
            <pc:sldMk cId="2130459092" sldId="263"/>
            <ac:spMk id="8" creationId="{06E69316-29AF-47B7-A569-0A0C380A355E}"/>
          </ac:spMkLst>
        </pc:spChg>
        <pc:spChg chg="add mod">
          <ac:chgData name="Ellen Torfs" userId="c6aa1e10-4a12-4511-8c7c-135720d4f277" providerId="ADAL" clId="{307A096B-6615-4FB8-907F-9F79C29E8F26}" dt="2022-02-23T12:27:01.798" v="2191" actId="1076"/>
          <ac:spMkLst>
            <pc:docMk/>
            <pc:sldMk cId="2130459092" sldId="263"/>
            <ac:spMk id="10" creationId="{BA39212C-4D8E-4359-B163-7C2B6C9B657B}"/>
          </ac:spMkLst>
        </pc:spChg>
        <pc:spChg chg="add mod">
          <ac:chgData name="Ellen Torfs" userId="c6aa1e10-4a12-4511-8c7c-135720d4f277" providerId="ADAL" clId="{307A096B-6615-4FB8-907F-9F79C29E8F26}" dt="2022-02-23T13:04:39.497" v="2363" actId="1076"/>
          <ac:spMkLst>
            <pc:docMk/>
            <pc:sldMk cId="2130459092" sldId="263"/>
            <ac:spMk id="11" creationId="{B15A3FC6-FC21-43B6-A6D5-3C401B1BEC4C}"/>
          </ac:spMkLst>
        </pc:spChg>
        <pc:picChg chg="add mod">
          <ac:chgData name="Ellen Torfs" userId="c6aa1e10-4a12-4511-8c7c-135720d4f277" providerId="ADAL" clId="{307A096B-6615-4FB8-907F-9F79C29E8F26}" dt="2022-02-23T12:29:31.918" v="2323" actId="1076"/>
          <ac:picMkLst>
            <pc:docMk/>
            <pc:sldMk cId="2130459092" sldId="263"/>
            <ac:picMk id="7" creationId="{BE7EB3FC-DF61-4DC0-96C9-622BC015C0BC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3:36:41.172" v="2965" actId="1037"/>
        <pc:sldMkLst>
          <pc:docMk/>
          <pc:sldMk cId="1759678887" sldId="264"/>
        </pc:sldMkLst>
        <pc:spChg chg="mod">
          <ac:chgData name="Ellen Torfs" userId="c6aa1e10-4a12-4511-8c7c-135720d4f277" providerId="ADAL" clId="{307A096B-6615-4FB8-907F-9F79C29E8F26}" dt="2022-02-23T13:05:37.230" v="2381" actId="20577"/>
          <ac:spMkLst>
            <pc:docMk/>
            <pc:sldMk cId="1759678887" sldId="264"/>
            <ac:spMk id="2" creationId="{0FDE0D8A-8115-48B5-AE0E-0A0021C238CD}"/>
          </ac:spMkLst>
        </pc:spChg>
        <pc:spChg chg="del mod">
          <ac:chgData name="Ellen Torfs" userId="c6aa1e10-4a12-4511-8c7c-135720d4f277" providerId="ADAL" clId="{307A096B-6615-4FB8-907F-9F79C29E8F26}" dt="2022-02-23T13:24:54.994" v="2393" actId="478"/>
          <ac:spMkLst>
            <pc:docMk/>
            <pc:sldMk cId="1759678887" sldId="264"/>
            <ac:spMk id="3" creationId="{D8AAD65D-C494-402E-A42B-DF67991D7D02}"/>
          </ac:spMkLst>
        </pc:spChg>
        <pc:spChg chg="add mod">
          <ac:chgData name="Ellen Torfs" userId="c6aa1e10-4a12-4511-8c7c-135720d4f277" providerId="ADAL" clId="{307A096B-6615-4FB8-907F-9F79C29E8F26}" dt="2022-02-23T13:32:02.428" v="2742" actId="1076"/>
          <ac:spMkLst>
            <pc:docMk/>
            <pc:sldMk cId="1759678887" sldId="264"/>
            <ac:spMk id="6" creationId="{35F10BE5-42FA-4A50-A94B-50927D91BE4B}"/>
          </ac:spMkLst>
        </pc:spChg>
        <pc:spChg chg="add mod">
          <ac:chgData name="Ellen Torfs" userId="c6aa1e10-4a12-4511-8c7c-135720d4f277" providerId="ADAL" clId="{307A096B-6615-4FB8-907F-9F79C29E8F26}" dt="2022-02-23T13:35:14.221" v="2902" actId="1037"/>
          <ac:spMkLst>
            <pc:docMk/>
            <pc:sldMk cId="1759678887" sldId="264"/>
            <ac:spMk id="8" creationId="{33AAAA13-E78E-4330-8B35-9EC8346930BA}"/>
          </ac:spMkLst>
        </pc:spChg>
        <pc:spChg chg="add del">
          <ac:chgData name="Ellen Torfs" userId="c6aa1e10-4a12-4511-8c7c-135720d4f277" providerId="ADAL" clId="{307A096B-6615-4FB8-907F-9F79C29E8F26}" dt="2022-02-23T13:28:20.513" v="2533"/>
          <ac:spMkLst>
            <pc:docMk/>
            <pc:sldMk cId="1759678887" sldId="264"/>
            <ac:spMk id="9" creationId="{A7237B90-D703-4F95-B355-B5F6AA7C599E}"/>
          </ac:spMkLst>
        </pc:spChg>
        <pc:spChg chg="add mod ord">
          <ac:chgData name="Ellen Torfs" userId="c6aa1e10-4a12-4511-8c7c-135720d4f277" providerId="ADAL" clId="{307A096B-6615-4FB8-907F-9F79C29E8F26}" dt="2022-02-23T13:34:27.710" v="2885" actId="14100"/>
          <ac:spMkLst>
            <pc:docMk/>
            <pc:sldMk cId="1759678887" sldId="264"/>
            <ac:spMk id="12" creationId="{AF6C9CD8-CFE3-4A6E-AC6C-B5B1BBAB538F}"/>
          </ac:spMkLst>
        </pc:spChg>
        <pc:picChg chg="add mod modCrop">
          <ac:chgData name="Ellen Torfs" userId="c6aa1e10-4a12-4511-8c7c-135720d4f277" providerId="ADAL" clId="{307A096B-6615-4FB8-907F-9F79C29E8F26}" dt="2022-02-23T13:36:41.172" v="2965" actId="1037"/>
          <ac:picMkLst>
            <pc:docMk/>
            <pc:sldMk cId="1759678887" sldId="264"/>
            <ac:picMk id="14" creationId="{56A65347-6CAB-4814-BACB-BD74B0AC4791}"/>
          </ac:picMkLst>
        </pc:picChg>
        <pc:cxnChg chg="add mod">
          <ac:chgData name="Ellen Torfs" userId="c6aa1e10-4a12-4511-8c7c-135720d4f277" providerId="ADAL" clId="{307A096B-6615-4FB8-907F-9F79C29E8F26}" dt="2022-02-23T13:32:07.254" v="2743" actId="1076"/>
          <ac:cxnSpMkLst>
            <pc:docMk/>
            <pc:sldMk cId="1759678887" sldId="264"/>
            <ac:cxnSpMk id="11" creationId="{C0C08C00-76D3-4022-8C3A-65F578168CD5}"/>
          </ac:cxnSpMkLst>
        </pc:cxnChg>
      </pc:sldChg>
      <pc:sldChg chg="addSp delSp modSp new mod">
        <pc:chgData name="Ellen Torfs" userId="c6aa1e10-4a12-4511-8c7c-135720d4f277" providerId="ADAL" clId="{307A096B-6615-4FB8-907F-9F79C29E8F26}" dt="2022-02-23T13:47:25.314" v="3066" actId="20577"/>
        <pc:sldMkLst>
          <pc:docMk/>
          <pc:sldMk cId="4019562650" sldId="265"/>
        </pc:sldMkLst>
        <pc:spChg chg="mod">
          <ac:chgData name="Ellen Torfs" userId="c6aa1e10-4a12-4511-8c7c-135720d4f277" providerId="ADAL" clId="{307A096B-6615-4FB8-907F-9F79C29E8F26}" dt="2022-02-23T13:37:30.674" v="2983" actId="20577"/>
          <ac:spMkLst>
            <pc:docMk/>
            <pc:sldMk cId="4019562650" sldId="265"/>
            <ac:spMk id="2" creationId="{B1C7E51C-88F8-49C5-8592-4B8C5AD2EB4A}"/>
          </ac:spMkLst>
        </pc:spChg>
        <pc:spChg chg="del">
          <ac:chgData name="Ellen Torfs" userId="c6aa1e10-4a12-4511-8c7c-135720d4f277" providerId="ADAL" clId="{307A096B-6615-4FB8-907F-9F79C29E8F26}" dt="2022-02-23T13:45:58.676" v="2984" actId="478"/>
          <ac:spMkLst>
            <pc:docMk/>
            <pc:sldMk cId="4019562650" sldId="265"/>
            <ac:spMk id="3" creationId="{AC965F60-2707-42FC-A9E6-40164B7B8FE9}"/>
          </ac:spMkLst>
        </pc:spChg>
        <pc:spChg chg="add mod">
          <ac:chgData name="Ellen Torfs" userId="c6aa1e10-4a12-4511-8c7c-135720d4f277" providerId="ADAL" clId="{307A096B-6615-4FB8-907F-9F79C29E8F26}" dt="2022-02-23T13:47:25.314" v="3066" actId="20577"/>
          <ac:spMkLst>
            <pc:docMk/>
            <pc:sldMk cId="4019562650" sldId="265"/>
            <ac:spMk id="6" creationId="{AC169A43-A2C2-4B7D-9F5F-E29288516B53}"/>
          </ac:spMkLst>
        </pc:spChg>
        <pc:picChg chg="add mod">
          <ac:chgData name="Ellen Torfs" userId="c6aa1e10-4a12-4511-8c7c-135720d4f277" providerId="ADAL" clId="{307A096B-6615-4FB8-907F-9F79C29E8F26}" dt="2022-02-23T13:46:36.266" v="2990" actId="1076"/>
          <ac:picMkLst>
            <pc:docMk/>
            <pc:sldMk cId="4019562650" sldId="265"/>
            <ac:picMk id="8" creationId="{294BEF2E-A003-44ED-95AC-A0297DF52710}"/>
          </ac:picMkLst>
        </pc:picChg>
      </pc:sldChg>
      <pc:sldChg chg="addSp delSp modSp new mod modClrScheme chgLayout modNotesTx">
        <pc:chgData name="Ellen Torfs" userId="c6aa1e10-4a12-4511-8c7c-135720d4f277" providerId="ADAL" clId="{307A096B-6615-4FB8-907F-9F79C29E8F26}" dt="2022-03-01T15:11:41.419" v="3279" actId="20577"/>
        <pc:sldMkLst>
          <pc:docMk/>
          <pc:sldMk cId="147268168" sldId="266"/>
        </pc:sldMkLst>
        <pc:spChg chg="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2" creationId="{9D846B3D-6CF3-40AA-B3B6-2AABFDDCD52A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3" creationId="{8BA9AA0E-E9BA-4CD7-BABE-FFE5824EDBDC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4" creationId="{E96C171A-80E4-4CD5-8CBF-AA80887664E3}"/>
          </ac:spMkLst>
        </pc:spChg>
        <pc:spChg chg="add mod ord">
          <ac:chgData name="Ellen Torfs" userId="c6aa1e10-4a12-4511-8c7c-135720d4f277" providerId="ADAL" clId="{307A096B-6615-4FB8-907F-9F79C29E8F26}" dt="2022-02-23T14:37:23.182" v="3092" actId="20577"/>
          <ac:spMkLst>
            <pc:docMk/>
            <pc:sldMk cId="147268168" sldId="266"/>
            <ac:spMk id="5" creationId="{C6118267-DBA9-466D-911C-F695AB047757}"/>
          </ac:spMkLst>
        </pc:spChg>
        <pc:spChg chg="add mod ord">
          <ac:chgData name="Ellen Torfs" userId="c6aa1e10-4a12-4511-8c7c-135720d4f277" providerId="ADAL" clId="{307A096B-6615-4FB8-907F-9F79C29E8F26}" dt="2022-02-23T19:07:32.352" v="3220" actId="20577"/>
          <ac:spMkLst>
            <pc:docMk/>
            <pc:sldMk cId="147268168" sldId="266"/>
            <ac:spMk id="6" creationId="{220EB159-357B-42F8-B591-CCDC7D47DA35}"/>
          </ac:spMkLst>
        </pc:spChg>
        <pc:spChg chg="add mod">
          <ac:chgData name="Ellen Torfs" userId="c6aa1e10-4a12-4511-8c7c-135720d4f277" providerId="ADAL" clId="{307A096B-6615-4FB8-907F-9F79C29E8F26}" dt="2022-02-23T19:08:12.244" v="3223" actId="1076"/>
          <ac:spMkLst>
            <pc:docMk/>
            <pc:sldMk cId="147268168" sldId="266"/>
            <ac:spMk id="9" creationId="{282B1C99-36C3-4304-8759-E7E21E5ABD26}"/>
          </ac:spMkLst>
        </pc:spChg>
        <pc:picChg chg="add mod">
          <ac:chgData name="Ellen Torfs" userId="c6aa1e10-4a12-4511-8c7c-135720d4f277" providerId="ADAL" clId="{307A096B-6615-4FB8-907F-9F79C29E8F26}" dt="2022-02-23T19:07:36.792" v="3221" actId="1076"/>
          <ac:picMkLst>
            <pc:docMk/>
            <pc:sldMk cId="147268168" sldId="266"/>
            <ac:picMk id="7" creationId="{336876B6-237A-49DD-9FC9-07B5BFA76727}"/>
          </ac:picMkLst>
        </pc:picChg>
      </pc:sldChg>
      <pc:sldChg chg="modSp new mod">
        <pc:chgData name="Ellen Torfs" userId="c6aa1e10-4a12-4511-8c7c-135720d4f277" providerId="ADAL" clId="{307A096B-6615-4FB8-907F-9F79C29E8F26}" dt="2022-03-04T14:45:41.046" v="8558" actId="12"/>
        <pc:sldMkLst>
          <pc:docMk/>
          <pc:sldMk cId="1549288791" sldId="267"/>
        </pc:sldMkLst>
        <pc:spChg chg="mod">
          <ac:chgData name="Ellen Torfs" userId="c6aa1e10-4a12-4511-8c7c-135720d4f277" providerId="ADAL" clId="{307A096B-6615-4FB8-907F-9F79C29E8F26}" dt="2022-03-01T15:37:35.877" v="3342" actId="404"/>
          <ac:spMkLst>
            <pc:docMk/>
            <pc:sldMk cId="1549288791" sldId="267"/>
            <ac:spMk id="2" creationId="{6A9750A9-04DD-4737-BA32-DE2EE505DF05}"/>
          </ac:spMkLst>
        </pc:spChg>
        <pc:spChg chg="mod">
          <ac:chgData name="Ellen Torfs" userId="c6aa1e10-4a12-4511-8c7c-135720d4f277" providerId="ADAL" clId="{307A096B-6615-4FB8-907F-9F79C29E8F26}" dt="2022-03-04T14:45:41.046" v="8558" actId="12"/>
          <ac:spMkLst>
            <pc:docMk/>
            <pc:sldMk cId="1549288791" sldId="267"/>
            <ac:spMk id="3" creationId="{15A3FF8E-6898-4843-B10E-41A0700762DC}"/>
          </ac:spMkLst>
        </pc:spChg>
      </pc:sldChg>
      <pc:sldChg chg="addSp delSp modSp add del mod ord modShow">
        <pc:chgData name="Ellen Torfs" userId="c6aa1e10-4a12-4511-8c7c-135720d4f277" providerId="ADAL" clId="{307A096B-6615-4FB8-907F-9F79C29E8F26}" dt="2022-03-02T20:47:07.243" v="6999" actId="113"/>
        <pc:sldMkLst>
          <pc:docMk/>
          <pc:sldMk cId="240228032" sldId="268"/>
        </pc:sldMkLst>
        <pc:spChg chg="mod">
          <ac:chgData name="Ellen Torfs" userId="c6aa1e10-4a12-4511-8c7c-135720d4f277" providerId="ADAL" clId="{307A096B-6615-4FB8-907F-9F79C29E8F26}" dt="2022-03-01T20:48:52.758" v="5000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2T17:41:45.618" v="5952" actId="20577"/>
          <ac:spMkLst>
            <pc:docMk/>
            <pc:sldMk cId="240228032" sldId="268"/>
            <ac:spMk id="3" creationId="{17FED065-558B-4FC6-A298-55549B64CA34}"/>
          </ac:spMkLst>
        </pc:spChg>
        <pc:spChg chg="del mod">
          <ac:chgData name="Ellen Torfs" userId="c6aa1e10-4a12-4511-8c7c-135720d4f277" providerId="ADAL" clId="{307A096B-6615-4FB8-907F-9F79C29E8F26}" dt="2022-03-01T20:30:58.573" v="4369" actId="478"/>
          <ac:spMkLst>
            <pc:docMk/>
            <pc:sldMk cId="240228032" sldId="268"/>
            <ac:spMk id="6" creationId="{1769B9FB-2F42-4736-A4E0-E2284436D590}"/>
          </ac:spMkLst>
        </pc:spChg>
        <pc:spChg chg="add del mod">
          <ac:chgData name="Ellen Torfs" userId="c6aa1e10-4a12-4511-8c7c-135720d4f277" providerId="ADAL" clId="{307A096B-6615-4FB8-907F-9F79C29E8F26}" dt="2022-03-01T20:31:01.812" v="4372" actId="478"/>
          <ac:spMkLst>
            <pc:docMk/>
            <pc:sldMk cId="240228032" sldId="268"/>
            <ac:spMk id="10" creationId="{ECAEA86A-39CB-4DBE-8AE6-B38CBD61C814}"/>
          </ac:spMkLst>
        </pc:spChg>
        <pc:spChg chg="add del mod">
          <ac:chgData name="Ellen Torfs" userId="c6aa1e10-4a12-4511-8c7c-135720d4f277" providerId="ADAL" clId="{307A096B-6615-4FB8-907F-9F79C29E8F26}" dt="2022-03-01T20:30:55.364" v="4367" actId="478"/>
          <ac:spMkLst>
            <pc:docMk/>
            <pc:sldMk cId="240228032" sldId="268"/>
            <ac:spMk id="11" creationId="{8F7387D2-AD4E-455E-A7B5-C71BE0933C55}"/>
          </ac:spMkLst>
        </pc:spChg>
        <pc:spChg chg="add del mod">
          <ac:chgData name="Ellen Torfs" userId="c6aa1e10-4a12-4511-8c7c-135720d4f277" providerId="ADAL" clId="{307A096B-6615-4FB8-907F-9F79C29E8F26}" dt="2022-03-01T19:30:42.002" v="3600"/>
          <ac:spMkLst>
            <pc:docMk/>
            <pc:sldMk cId="240228032" sldId="268"/>
            <ac:spMk id="13" creationId="{BC73F246-C6ED-48DA-A7C1-A1E7BB62133A}"/>
          </ac:spMkLst>
        </pc:spChg>
        <pc:spChg chg="add mod">
          <ac:chgData name="Ellen Torfs" userId="c6aa1e10-4a12-4511-8c7c-135720d4f277" providerId="ADAL" clId="{307A096B-6615-4FB8-907F-9F79C29E8F26}" dt="2022-03-02T20:47:07.243" v="6999" actId="113"/>
          <ac:spMkLst>
            <pc:docMk/>
            <pc:sldMk cId="240228032" sldId="268"/>
            <ac:spMk id="15" creationId="{1BF578B1-DFF4-4F78-9701-5483936A9918}"/>
          </ac:spMkLst>
        </pc:spChg>
        <pc:picChg chg="del mod">
          <ac:chgData name="Ellen Torfs" userId="c6aa1e10-4a12-4511-8c7c-135720d4f277" providerId="ADAL" clId="{307A096B-6615-4FB8-907F-9F79C29E8F26}" dt="2022-03-01T20:30:59.510" v="4370" actId="478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Ellen Torfs" userId="c6aa1e10-4a12-4511-8c7c-135720d4f277" providerId="ADAL" clId="{307A096B-6615-4FB8-907F-9F79C29E8F26}" dt="2022-03-01T20:38:22.927" v="4475" actId="1037"/>
          <ac:picMkLst>
            <pc:docMk/>
            <pc:sldMk cId="240228032" sldId="268"/>
            <ac:picMk id="9" creationId="{844A558E-E640-478C-8332-D80D4BF4BB33}"/>
          </ac:picMkLst>
        </pc:picChg>
        <pc:picChg chg="del mod">
          <ac:chgData name="Ellen Torfs" userId="c6aa1e10-4a12-4511-8c7c-135720d4f277" providerId="ADAL" clId="{307A096B-6615-4FB8-907F-9F79C29E8F26}" dt="2022-03-01T20:31:00.042" v="4371" actId="478"/>
          <ac:picMkLst>
            <pc:docMk/>
            <pc:sldMk cId="240228032" sldId="268"/>
            <ac:picMk id="12" creationId="{4760F18B-1A42-4D6E-966B-BA6364F37603}"/>
          </ac:picMkLst>
        </pc:picChg>
      </pc:sldChg>
      <pc:sldChg chg="addSp delSp modSp mod modClrScheme chgLayout">
        <pc:chgData name="Ellen Torfs" userId="c6aa1e10-4a12-4511-8c7c-135720d4f277" providerId="ADAL" clId="{307A096B-6615-4FB8-907F-9F79C29E8F26}" dt="2022-03-02T20:46:32.587" v="6995" actId="113"/>
        <pc:sldMkLst>
          <pc:docMk/>
          <pc:sldMk cId="565048097" sldId="269"/>
        </pc:sldMkLst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2" creationId="{55AA834E-8A03-4A94-A965-7535E49C36C4}"/>
          </ac:spMkLst>
        </pc:spChg>
        <pc:spChg chg="del mod">
          <ac:chgData name="Ellen Torfs" userId="c6aa1e10-4a12-4511-8c7c-135720d4f277" providerId="ADAL" clId="{307A096B-6615-4FB8-907F-9F79C29E8F26}" dt="2022-03-01T20:19:10.792" v="4271" actId="478"/>
          <ac:spMkLst>
            <pc:docMk/>
            <pc:sldMk cId="565048097" sldId="269"/>
            <ac:spMk id="3" creationId="{B51E4931-B5D6-4E54-8F12-29B6CDC07BA8}"/>
          </ac:spMkLst>
        </pc:spChg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4" creationId="{10E59899-75C3-4129-8AD0-BCE933FE2B10}"/>
          </ac:spMkLst>
        </pc:spChg>
        <pc:spChg chg="add del">
          <ac:chgData name="Ellen Torfs" userId="c6aa1e10-4a12-4511-8c7c-135720d4f277" providerId="ADAL" clId="{307A096B-6615-4FB8-907F-9F79C29E8F26}" dt="2022-03-01T20:17:25.108" v="4252" actId="22"/>
          <ac:spMkLst>
            <pc:docMk/>
            <pc:sldMk cId="565048097" sldId="269"/>
            <ac:spMk id="6" creationId="{ACF4B53C-A267-4E03-97DC-DFAC63BA60C1}"/>
          </ac:spMkLst>
        </pc:spChg>
        <pc:spChg chg="add mod">
          <ac:chgData name="Ellen Torfs" userId="c6aa1e10-4a12-4511-8c7c-135720d4f277" providerId="ADAL" clId="{307A096B-6615-4FB8-907F-9F79C29E8F26}" dt="2022-03-02T20:46:32.587" v="6995" actId="113"/>
          <ac:spMkLst>
            <pc:docMk/>
            <pc:sldMk cId="565048097" sldId="269"/>
            <ac:spMk id="8" creationId="{1A9E5243-A4D2-4366-893B-613DDF0018F3}"/>
          </ac:spMkLst>
        </pc:spChg>
        <pc:spChg chg="add del mod ord">
          <ac:chgData name="Ellen Torfs" userId="c6aa1e10-4a12-4511-8c7c-135720d4f277" providerId="ADAL" clId="{307A096B-6615-4FB8-907F-9F79C29E8F26}" dt="2022-03-01T20:25:27" v="4352" actId="700"/>
          <ac:spMkLst>
            <pc:docMk/>
            <pc:sldMk cId="565048097" sldId="269"/>
            <ac:spMk id="15" creationId="{8358169E-2AF3-410C-9245-E5CACD429BCC}"/>
          </ac:spMkLst>
        </pc:spChg>
        <pc:spChg chg="add mod ord">
          <ac:chgData name="Ellen Torfs" userId="c6aa1e10-4a12-4511-8c7c-135720d4f277" providerId="ADAL" clId="{307A096B-6615-4FB8-907F-9F79C29E8F26}" dt="2022-03-01T20:48:13.462" v="4998" actId="20577"/>
          <ac:spMkLst>
            <pc:docMk/>
            <pc:sldMk cId="565048097" sldId="269"/>
            <ac:spMk id="16" creationId="{FB402083-B8C9-4B35-888D-6181F64E3A65}"/>
          </ac:spMkLst>
        </pc:spChg>
        <pc:picChg chg="add mod">
          <ac:chgData name="Ellen Torfs" userId="c6aa1e10-4a12-4511-8c7c-135720d4f277" providerId="ADAL" clId="{307A096B-6615-4FB8-907F-9F79C29E8F26}" dt="2022-03-01T20:40:56.315" v="4482" actId="1036"/>
          <ac:picMkLst>
            <pc:docMk/>
            <pc:sldMk cId="565048097" sldId="269"/>
            <ac:picMk id="10" creationId="{A8B80BAD-1236-449B-914C-7DDFF3E8FDFF}"/>
          </ac:picMkLst>
        </pc:picChg>
        <pc:picChg chg="add mod">
          <ac:chgData name="Ellen Torfs" userId="c6aa1e10-4a12-4511-8c7c-135720d4f277" providerId="ADAL" clId="{307A096B-6615-4FB8-907F-9F79C29E8F26}" dt="2022-03-01T20:25:52.692" v="4362" actId="1037"/>
          <ac:picMkLst>
            <pc:docMk/>
            <pc:sldMk cId="565048097" sldId="269"/>
            <ac:picMk id="12" creationId="{620737BD-CC9D-4DAD-93DC-DA6C55D872C5}"/>
          </ac:picMkLst>
        </pc:picChg>
        <pc:picChg chg="add del mod">
          <ac:chgData name="Ellen Torfs" userId="c6aa1e10-4a12-4511-8c7c-135720d4f277" providerId="ADAL" clId="{307A096B-6615-4FB8-907F-9F79C29E8F26}" dt="2022-03-01T20:24:55.750" v="4342" actId="21"/>
          <ac:picMkLst>
            <pc:docMk/>
            <pc:sldMk cId="565048097" sldId="269"/>
            <ac:picMk id="14" creationId="{CF517F7D-2CD3-4A98-89B5-EA4B0F319ECB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1T21:22:12.929" v="5319" actId="1038"/>
        <pc:sldMkLst>
          <pc:docMk/>
          <pc:sldMk cId="898788182" sldId="270"/>
        </pc:sldMkLst>
        <pc:spChg chg="mod">
          <ac:chgData name="Ellen Torfs" userId="c6aa1e10-4a12-4511-8c7c-135720d4f277" providerId="ADAL" clId="{307A096B-6615-4FB8-907F-9F79C29E8F26}" dt="2022-03-01T19:45:50.118" v="4040" actId="20577"/>
          <ac:spMkLst>
            <pc:docMk/>
            <pc:sldMk cId="898788182" sldId="270"/>
            <ac:spMk id="2" creationId="{5B3B4BBF-5BDA-4518-AC77-25D140FE1968}"/>
          </ac:spMkLst>
        </pc:spChg>
        <pc:spChg chg="mod">
          <ac:chgData name="Ellen Torfs" userId="c6aa1e10-4a12-4511-8c7c-135720d4f277" providerId="ADAL" clId="{307A096B-6615-4FB8-907F-9F79C29E8F26}" dt="2022-03-01T20:42:36.576" v="4619" actId="20577"/>
          <ac:spMkLst>
            <pc:docMk/>
            <pc:sldMk cId="898788182" sldId="270"/>
            <ac:spMk id="3" creationId="{CA6DDC10-8163-46F8-B58C-BFB2198470CF}"/>
          </ac:spMkLst>
        </pc:spChg>
        <pc:spChg chg="add del mod">
          <ac:chgData name="Ellen Torfs" userId="c6aa1e10-4a12-4511-8c7c-135720d4f277" providerId="ADAL" clId="{307A096B-6615-4FB8-907F-9F79C29E8F26}" dt="2022-03-01T19:30:41.739" v="3598"/>
          <ac:spMkLst>
            <pc:docMk/>
            <pc:sldMk cId="898788182" sldId="270"/>
            <ac:spMk id="5" creationId="{78C1D97F-6B95-4840-9213-3001CE6C9DB6}"/>
          </ac:spMkLst>
        </pc:spChg>
        <pc:spChg chg="add mod">
          <ac:chgData name="Ellen Torfs" userId="c6aa1e10-4a12-4511-8c7c-135720d4f277" providerId="ADAL" clId="{307A096B-6615-4FB8-907F-9F79C29E8F26}" dt="2022-03-01T21:22:12.929" v="5319" actId="1038"/>
          <ac:spMkLst>
            <pc:docMk/>
            <pc:sldMk cId="898788182" sldId="270"/>
            <ac:spMk id="7" creationId="{4BD23D89-8206-48F0-A1F7-34F62548F27E}"/>
          </ac:spMkLst>
        </pc:spChg>
        <pc:spChg chg="add mod">
          <ac:chgData name="Ellen Torfs" userId="c6aa1e10-4a12-4511-8c7c-135720d4f277" providerId="ADAL" clId="{307A096B-6615-4FB8-907F-9F79C29E8F26}" dt="2022-03-01T19:40:40.926" v="3784" actId="790"/>
          <ac:spMkLst>
            <pc:docMk/>
            <pc:sldMk cId="898788182" sldId="270"/>
            <ac:spMk id="11" creationId="{A1464699-1F16-4B30-83BC-438AA1EF6119}"/>
          </ac:spMkLst>
        </pc:spChg>
        <pc:picChg chg="add mod">
          <ac:chgData name="Ellen Torfs" userId="c6aa1e10-4a12-4511-8c7c-135720d4f277" providerId="ADAL" clId="{307A096B-6615-4FB8-907F-9F79C29E8F26}" dt="2022-03-01T19:41:56.728" v="3852" actId="1076"/>
          <ac:picMkLst>
            <pc:docMk/>
            <pc:sldMk cId="898788182" sldId="270"/>
            <ac:picMk id="9" creationId="{F5A4937A-3852-4976-BBCF-228A14878185}"/>
          </ac:picMkLst>
        </pc:picChg>
        <pc:picChg chg="add mod">
          <ac:chgData name="Ellen Torfs" userId="c6aa1e10-4a12-4511-8c7c-135720d4f277" providerId="ADAL" clId="{307A096B-6615-4FB8-907F-9F79C29E8F26}" dt="2022-03-01T19:43:32.918" v="3987" actId="1076"/>
          <ac:picMkLst>
            <pc:docMk/>
            <pc:sldMk cId="898788182" sldId="270"/>
            <ac:picMk id="13" creationId="{7687A64C-324C-487E-AC12-52A61CCF018F}"/>
          </ac:picMkLst>
        </pc:picChg>
        <pc:picChg chg="add mod">
          <ac:chgData name="Ellen Torfs" userId="c6aa1e10-4a12-4511-8c7c-135720d4f277" providerId="ADAL" clId="{307A096B-6615-4FB8-907F-9F79C29E8F26}" dt="2022-03-01T20:10:44.413" v="4220" actId="1035"/>
          <ac:picMkLst>
            <pc:docMk/>
            <pc:sldMk cId="898788182" sldId="270"/>
            <ac:picMk id="15" creationId="{D97C570E-1ECB-44D1-A6ED-50804ED46AA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55.435" v="6997" actId="113"/>
        <pc:sldMkLst>
          <pc:docMk/>
          <pc:sldMk cId="1497697072" sldId="271"/>
        </pc:sldMkLst>
        <pc:spChg chg="mod">
          <ac:chgData name="Ellen Torfs" userId="c6aa1e10-4a12-4511-8c7c-135720d4f277" providerId="ADAL" clId="{307A096B-6615-4FB8-907F-9F79C29E8F26}" dt="2022-03-01T20:21:30.883" v="4293" actId="20577"/>
          <ac:spMkLst>
            <pc:docMk/>
            <pc:sldMk cId="1497697072" sldId="271"/>
            <ac:spMk id="2" creationId="{0B867696-8F84-4DB0-9425-2A9BA44EF9A5}"/>
          </ac:spMkLst>
        </pc:spChg>
        <pc:spChg chg="mod">
          <ac:chgData name="Ellen Torfs" userId="c6aa1e10-4a12-4511-8c7c-135720d4f277" providerId="ADAL" clId="{307A096B-6615-4FB8-907F-9F79C29E8F26}" dt="2022-03-01T20:45:49.920" v="4766" actId="20577"/>
          <ac:spMkLst>
            <pc:docMk/>
            <pc:sldMk cId="1497697072" sldId="271"/>
            <ac:spMk id="3" creationId="{4DEE0284-E35B-467D-8141-730C9B0AE01B}"/>
          </ac:spMkLst>
        </pc:spChg>
        <pc:spChg chg="add del">
          <ac:chgData name="Ellen Torfs" userId="c6aa1e10-4a12-4511-8c7c-135720d4f277" providerId="ADAL" clId="{307A096B-6615-4FB8-907F-9F79C29E8F26}" dt="2022-03-01T19:49:50.684" v="4083" actId="22"/>
          <ac:spMkLst>
            <pc:docMk/>
            <pc:sldMk cId="1497697072" sldId="271"/>
            <ac:spMk id="6" creationId="{FA502458-F9F4-4B3C-A53C-0BBF08D6C7A0}"/>
          </ac:spMkLst>
        </pc:spChg>
        <pc:spChg chg="add mod">
          <ac:chgData name="Ellen Torfs" userId="c6aa1e10-4a12-4511-8c7c-135720d4f277" providerId="ADAL" clId="{307A096B-6615-4FB8-907F-9F79C29E8F26}" dt="2022-03-02T20:46:55.435" v="6997" actId="113"/>
          <ac:spMkLst>
            <pc:docMk/>
            <pc:sldMk cId="1497697072" sldId="271"/>
            <ac:spMk id="8" creationId="{59C9D933-04EC-4875-A130-A846A28FDB76}"/>
          </ac:spMkLst>
        </pc:spChg>
        <pc:spChg chg="add del">
          <ac:chgData name="Ellen Torfs" userId="c6aa1e10-4a12-4511-8c7c-135720d4f277" providerId="ADAL" clId="{307A096B-6615-4FB8-907F-9F79C29E8F26}" dt="2022-03-01T19:53:30.116" v="4103"/>
          <ac:spMkLst>
            <pc:docMk/>
            <pc:sldMk cId="1497697072" sldId="271"/>
            <ac:spMk id="9" creationId="{BFFB4FED-48DE-4093-A8FB-445D1B932DF8}"/>
          </ac:spMkLst>
        </pc:spChg>
        <pc:spChg chg="add del">
          <ac:chgData name="Ellen Torfs" userId="c6aa1e10-4a12-4511-8c7c-135720d4f277" providerId="ADAL" clId="{307A096B-6615-4FB8-907F-9F79C29E8F26}" dt="2022-03-01T19:55:41.970" v="4115"/>
          <ac:spMkLst>
            <pc:docMk/>
            <pc:sldMk cId="1497697072" sldId="271"/>
            <ac:spMk id="10" creationId="{9BB52D8F-3D77-4614-B364-9AD5D0860285}"/>
          </ac:spMkLst>
        </pc:spChg>
        <pc:spChg chg="add del mod">
          <ac:chgData name="Ellen Torfs" userId="c6aa1e10-4a12-4511-8c7c-135720d4f277" providerId="ADAL" clId="{307A096B-6615-4FB8-907F-9F79C29E8F26}" dt="2022-03-01T19:55:55.546" v="4121" actId="478"/>
          <ac:spMkLst>
            <pc:docMk/>
            <pc:sldMk cId="1497697072" sldId="271"/>
            <ac:spMk id="11" creationId="{548F37D7-B6B8-4E16-9EDA-D77238B1756F}"/>
          </ac:spMkLst>
        </pc:spChg>
        <pc:spChg chg="add del">
          <ac:chgData name="Ellen Torfs" userId="c6aa1e10-4a12-4511-8c7c-135720d4f277" providerId="ADAL" clId="{307A096B-6615-4FB8-907F-9F79C29E8F26}" dt="2022-03-01T20:08:19.979" v="4197"/>
          <ac:spMkLst>
            <pc:docMk/>
            <pc:sldMk cId="1497697072" sldId="271"/>
            <ac:spMk id="12" creationId="{9CC001BE-6FBC-44F2-8116-7B4EFBB54A54}"/>
          </ac:spMkLst>
        </pc:spChg>
        <pc:picChg chg="add mod">
          <ac:chgData name="Ellen Torfs" userId="c6aa1e10-4a12-4511-8c7c-135720d4f277" providerId="ADAL" clId="{307A096B-6615-4FB8-907F-9F79C29E8F26}" dt="2022-03-01T20:13:13.743" v="4233" actId="1076"/>
          <ac:picMkLst>
            <pc:docMk/>
            <pc:sldMk cId="1497697072" sldId="271"/>
            <ac:picMk id="13" creationId="{183F1339-C9EA-4913-8599-E4B3112A9741}"/>
          </ac:picMkLst>
        </pc:picChg>
        <pc:picChg chg="add mod">
          <ac:chgData name="Ellen Torfs" userId="c6aa1e10-4a12-4511-8c7c-135720d4f277" providerId="ADAL" clId="{307A096B-6615-4FB8-907F-9F79C29E8F26}" dt="2022-03-01T20:15:30.771" v="4242" actId="1036"/>
          <ac:picMkLst>
            <pc:docMk/>
            <pc:sldMk cId="1497697072" sldId="271"/>
            <ac:picMk id="14" creationId="{A67642A8-B9C5-4828-A137-724A4CD98338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04.771" v="6993" actId="113"/>
        <pc:sldMkLst>
          <pc:docMk/>
          <pc:sldMk cId="2146129552" sldId="272"/>
        </pc:sldMkLst>
        <pc:spChg chg="mod">
          <ac:chgData name="Ellen Torfs" userId="c6aa1e10-4a12-4511-8c7c-135720d4f277" providerId="ADAL" clId="{307A096B-6615-4FB8-907F-9F79C29E8F26}" dt="2022-03-01T21:34:12.446" v="5378" actId="20577"/>
          <ac:spMkLst>
            <pc:docMk/>
            <pc:sldMk cId="2146129552" sldId="272"/>
            <ac:spMk id="2" creationId="{DE45BA44-F4E9-40AA-8C65-8C773F07183E}"/>
          </ac:spMkLst>
        </pc:spChg>
        <pc:spChg chg="mod">
          <ac:chgData name="Ellen Torfs" userId="c6aa1e10-4a12-4511-8c7c-135720d4f277" providerId="ADAL" clId="{307A096B-6615-4FB8-907F-9F79C29E8F26}" dt="2022-03-01T21:45:23.368" v="5766" actId="113"/>
          <ac:spMkLst>
            <pc:docMk/>
            <pc:sldMk cId="2146129552" sldId="272"/>
            <ac:spMk id="3" creationId="{48018387-DE52-40B3-8F78-5938DDE97983}"/>
          </ac:spMkLst>
        </pc:spChg>
        <pc:spChg chg="add del mod">
          <ac:chgData name="Ellen Torfs" userId="c6aa1e10-4a12-4511-8c7c-135720d4f277" providerId="ADAL" clId="{307A096B-6615-4FB8-907F-9F79C29E8F26}" dt="2022-03-01T21:13:09.101" v="5174" actId="21"/>
          <ac:spMkLst>
            <pc:docMk/>
            <pc:sldMk cId="2146129552" sldId="272"/>
            <ac:spMk id="6" creationId="{A6F5C913-91B2-47C5-B756-C09D5111B10E}"/>
          </ac:spMkLst>
        </pc:spChg>
        <pc:spChg chg="add mod">
          <ac:chgData name="Ellen Torfs" userId="c6aa1e10-4a12-4511-8c7c-135720d4f277" providerId="ADAL" clId="{307A096B-6615-4FB8-907F-9F79C29E8F26}" dt="2022-03-02T20:46:04.771" v="6993" actId="113"/>
          <ac:spMkLst>
            <pc:docMk/>
            <pc:sldMk cId="2146129552" sldId="272"/>
            <ac:spMk id="9" creationId="{5320F64C-CBDD-43A5-B5B0-54D4571AA907}"/>
          </ac:spMkLst>
        </pc:spChg>
        <pc:picChg chg="add del mod">
          <ac:chgData name="Ellen Torfs" userId="c6aa1e10-4a12-4511-8c7c-135720d4f277" providerId="ADAL" clId="{307A096B-6615-4FB8-907F-9F79C29E8F26}" dt="2022-03-01T21:13:09.101" v="5174" actId="21"/>
          <ac:picMkLst>
            <pc:docMk/>
            <pc:sldMk cId="2146129552" sldId="272"/>
            <ac:picMk id="7" creationId="{1FFEA846-F390-4212-9B3F-384CCD951C1A}"/>
          </ac:picMkLst>
        </pc:picChg>
        <pc:picChg chg="add mod">
          <ac:chgData name="Ellen Torfs" userId="c6aa1e10-4a12-4511-8c7c-135720d4f277" providerId="ADAL" clId="{307A096B-6615-4FB8-907F-9F79C29E8F26}" dt="2022-03-02T18:07:26.909" v="6749" actId="14100"/>
          <ac:picMkLst>
            <pc:docMk/>
            <pc:sldMk cId="2146129552" sldId="272"/>
            <ac:picMk id="11" creationId="{6F790030-7667-4E8B-8EFF-824B56F3588B}"/>
          </ac:picMkLst>
        </pc:picChg>
      </pc:sldChg>
      <pc:sldChg chg="add">
        <pc:chgData name="Ellen Torfs" userId="c6aa1e10-4a12-4511-8c7c-135720d4f277" providerId="ADAL" clId="{307A096B-6615-4FB8-907F-9F79C29E8F26}" dt="2022-03-01T20:30:29.577" v="4365"/>
        <pc:sldMkLst>
          <pc:docMk/>
          <pc:sldMk cId="1418270313" sldId="273"/>
        </pc:sldMkLst>
      </pc:sldChg>
      <pc:sldChg chg="addSp delSp modSp add mod">
        <pc:chgData name="Ellen Torfs" userId="c6aa1e10-4a12-4511-8c7c-135720d4f277" providerId="ADAL" clId="{307A096B-6615-4FB8-907F-9F79C29E8F26}" dt="2022-03-02T20:47:33.690" v="7001" actId="113"/>
        <pc:sldMkLst>
          <pc:docMk/>
          <pc:sldMk cId="2760517066" sldId="274"/>
        </pc:sldMkLst>
        <pc:spChg chg="mod">
          <ac:chgData name="Ellen Torfs" userId="c6aa1e10-4a12-4511-8c7c-135720d4f277" providerId="ADAL" clId="{307A096B-6615-4FB8-907F-9F79C29E8F26}" dt="2022-03-01T20:49:06.785" v="5004" actId="20577"/>
          <ac:spMkLst>
            <pc:docMk/>
            <pc:sldMk cId="2760517066" sldId="274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1T21:04:17.037" v="5135" actId="20577"/>
          <ac:spMkLst>
            <pc:docMk/>
            <pc:sldMk cId="2760517066" sldId="274"/>
            <ac:spMk id="3" creationId="{17FED065-558B-4FC6-A298-55549B64CA34}"/>
          </ac:spMkLst>
        </pc:spChg>
        <pc:spChg chg="add del">
          <ac:chgData name="Ellen Torfs" userId="c6aa1e10-4a12-4511-8c7c-135720d4f277" providerId="ADAL" clId="{307A096B-6615-4FB8-907F-9F79C29E8F26}" dt="2022-03-01T20:50:45.078" v="5009"/>
          <ac:spMkLst>
            <pc:docMk/>
            <pc:sldMk cId="2760517066" sldId="274"/>
            <ac:spMk id="5" creationId="{EF05F3AD-F057-4B72-A6C0-F9E5A77D4AF9}"/>
          </ac:spMkLst>
        </pc:spChg>
        <pc:spChg chg="add del">
          <ac:chgData name="Ellen Torfs" userId="c6aa1e10-4a12-4511-8c7c-135720d4f277" providerId="ADAL" clId="{307A096B-6615-4FB8-907F-9F79C29E8F26}" dt="2022-03-01T20:56:51.186" v="5049"/>
          <ac:spMkLst>
            <pc:docMk/>
            <pc:sldMk cId="2760517066" sldId="274"/>
            <ac:spMk id="10" creationId="{84DEF7F2-3666-453B-913F-D82755073428}"/>
          </ac:spMkLst>
        </pc:spChg>
        <pc:spChg chg="add mod">
          <ac:chgData name="Ellen Torfs" userId="c6aa1e10-4a12-4511-8c7c-135720d4f277" providerId="ADAL" clId="{307A096B-6615-4FB8-907F-9F79C29E8F26}" dt="2022-03-02T20:47:25.395" v="7000" actId="113"/>
          <ac:spMkLst>
            <pc:docMk/>
            <pc:sldMk cId="2760517066" sldId="274"/>
            <ac:spMk id="11" creationId="{9AE11716-1145-473B-AE94-8E83704F4DF1}"/>
          </ac:spMkLst>
        </pc:spChg>
        <pc:spChg chg="add del">
          <ac:chgData name="Ellen Torfs" userId="c6aa1e10-4a12-4511-8c7c-135720d4f277" providerId="ADAL" clId="{307A096B-6615-4FB8-907F-9F79C29E8F26}" dt="2022-03-01T21:00:25.222" v="5062" actId="22"/>
          <ac:spMkLst>
            <pc:docMk/>
            <pc:sldMk cId="2760517066" sldId="274"/>
            <ac:spMk id="14" creationId="{07EB4C66-B3A8-411A-8AFE-332AB68F64E6}"/>
          </ac:spMkLst>
        </pc:spChg>
        <pc:spChg chg="del">
          <ac:chgData name="Ellen Torfs" userId="c6aa1e10-4a12-4511-8c7c-135720d4f277" providerId="ADAL" clId="{307A096B-6615-4FB8-907F-9F79C29E8F26}" dt="2022-03-01T20:54:23.524" v="5031" actId="478"/>
          <ac:spMkLst>
            <pc:docMk/>
            <pc:sldMk cId="2760517066" sldId="274"/>
            <ac:spMk id="15" creationId="{1BF578B1-DFF4-4F78-9701-5483936A9918}"/>
          </ac:spMkLst>
        </pc:spChg>
        <pc:spChg chg="add mod">
          <ac:chgData name="Ellen Torfs" userId="c6aa1e10-4a12-4511-8c7c-135720d4f277" providerId="ADAL" clId="{307A096B-6615-4FB8-907F-9F79C29E8F26}" dt="2022-03-02T20:47:33.690" v="7001" actId="113"/>
          <ac:spMkLst>
            <pc:docMk/>
            <pc:sldMk cId="2760517066" sldId="274"/>
            <ac:spMk id="16" creationId="{A9D66041-242E-43D8-AF58-9899874695BC}"/>
          </ac:spMkLst>
        </pc:spChg>
        <pc:picChg chg="add mod">
          <ac:chgData name="Ellen Torfs" userId="c6aa1e10-4a12-4511-8c7c-135720d4f277" providerId="ADAL" clId="{307A096B-6615-4FB8-907F-9F79C29E8F26}" dt="2022-03-01T21:02:00.537" v="5120" actId="1038"/>
          <ac:picMkLst>
            <pc:docMk/>
            <pc:sldMk cId="2760517066" sldId="274"/>
            <ac:picMk id="7" creationId="{32789064-A991-47F2-BA10-A2F50F9F923D}"/>
          </ac:picMkLst>
        </pc:picChg>
        <pc:picChg chg="del">
          <ac:chgData name="Ellen Torfs" userId="c6aa1e10-4a12-4511-8c7c-135720d4f277" providerId="ADAL" clId="{307A096B-6615-4FB8-907F-9F79C29E8F26}" dt="2022-03-01T20:54:17.483" v="5029" actId="478"/>
          <ac:picMkLst>
            <pc:docMk/>
            <pc:sldMk cId="2760517066" sldId="274"/>
            <ac:picMk id="9" creationId="{844A558E-E640-478C-8332-D80D4BF4BB33}"/>
          </ac:picMkLst>
        </pc:picChg>
        <pc:picChg chg="add mod">
          <ac:chgData name="Ellen Torfs" userId="c6aa1e10-4a12-4511-8c7c-135720d4f277" providerId="ADAL" clId="{307A096B-6615-4FB8-907F-9F79C29E8F26}" dt="2022-03-01T21:02:05.999" v="5121" actId="14100"/>
          <ac:picMkLst>
            <pc:docMk/>
            <pc:sldMk cId="2760517066" sldId="274"/>
            <ac:picMk id="18" creationId="{4569F3F5-A319-46B6-B728-7905AD93B86D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1T21:19:21.031" v="5306" actId="14100"/>
        <pc:sldMkLst>
          <pc:docMk/>
          <pc:sldMk cId="3406209512" sldId="275"/>
        </pc:sldMkLst>
        <pc:spChg chg="mod">
          <ac:chgData name="Ellen Torfs" userId="c6aa1e10-4a12-4511-8c7c-135720d4f277" providerId="ADAL" clId="{307A096B-6615-4FB8-907F-9F79C29E8F26}" dt="2022-03-01T21:04:51.848" v="5156" actId="20577"/>
          <ac:spMkLst>
            <pc:docMk/>
            <pc:sldMk cId="3406209512" sldId="275"/>
            <ac:spMk id="2" creationId="{B7CE6F46-6D91-41E2-85E7-AED8C89339E8}"/>
          </ac:spMkLst>
        </pc:spChg>
        <pc:spChg chg="mod">
          <ac:chgData name="Ellen Torfs" userId="c6aa1e10-4a12-4511-8c7c-135720d4f277" providerId="ADAL" clId="{307A096B-6615-4FB8-907F-9F79C29E8F26}" dt="2022-03-01T21:18:24.755" v="5297" actId="207"/>
          <ac:spMkLst>
            <pc:docMk/>
            <pc:sldMk cId="3406209512" sldId="275"/>
            <ac:spMk id="3" creationId="{A2CA5768-9B4A-4BAD-907E-C75637549BC1}"/>
          </ac:spMkLst>
        </pc:spChg>
        <pc:spChg chg="add del">
          <ac:chgData name="Ellen Torfs" userId="c6aa1e10-4a12-4511-8c7c-135720d4f277" providerId="ADAL" clId="{307A096B-6615-4FB8-907F-9F79C29E8F26}" dt="2022-03-01T21:12:37.651" v="5166"/>
          <ac:spMkLst>
            <pc:docMk/>
            <pc:sldMk cId="3406209512" sldId="275"/>
            <ac:spMk id="5" creationId="{DDFF4189-F6B7-445B-9476-9C9E3FFA9994}"/>
          </ac:spMkLst>
        </pc:spChg>
        <pc:spChg chg="add mod">
          <ac:chgData name="Ellen Torfs" userId="c6aa1e10-4a12-4511-8c7c-135720d4f277" providerId="ADAL" clId="{307A096B-6615-4FB8-907F-9F79C29E8F26}" dt="2022-03-01T21:14:48.555" v="5220" actId="20577"/>
          <ac:spMkLst>
            <pc:docMk/>
            <pc:sldMk cId="3406209512" sldId="275"/>
            <ac:spMk id="6" creationId="{F97D67AB-A82A-47BF-886A-C7A4D5619D51}"/>
          </ac:spMkLst>
        </pc:spChg>
        <pc:spChg chg="add del">
          <ac:chgData name="Ellen Torfs" userId="c6aa1e10-4a12-4511-8c7c-135720d4f277" providerId="ADAL" clId="{307A096B-6615-4FB8-907F-9F79C29E8F26}" dt="2022-03-01T21:17:22.812" v="5285"/>
          <ac:spMkLst>
            <pc:docMk/>
            <pc:sldMk cId="3406209512" sldId="275"/>
            <ac:spMk id="8" creationId="{46E2EB0B-DC2E-48A3-8E10-2DD3772DAC81}"/>
          </ac:spMkLst>
        </pc:spChg>
        <pc:spChg chg="add mod">
          <ac:chgData name="Ellen Torfs" userId="c6aa1e10-4a12-4511-8c7c-135720d4f277" providerId="ADAL" clId="{307A096B-6615-4FB8-907F-9F79C29E8F26}" dt="2022-03-01T21:19:21.031" v="5306" actId="14100"/>
          <ac:spMkLst>
            <pc:docMk/>
            <pc:sldMk cId="3406209512" sldId="275"/>
            <ac:spMk id="9" creationId="{AB54A61D-A882-4B76-91DA-B5C56F6B2070}"/>
          </ac:spMkLst>
        </pc:spChg>
        <pc:picChg chg="add mod">
          <ac:chgData name="Ellen Torfs" userId="c6aa1e10-4a12-4511-8c7c-135720d4f277" providerId="ADAL" clId="{307A096B-6615-4FB8-907F-9F79C29E8F26}" dt="2022-03-01T21:16:19.213" v="5271" actId="1035"/>
          <ac:picMkLst>
            <pc:docMk/>
            <pc:sldMk cId="3406209512" sldId="275"/>
            <ac:picMk id="7" creationId="{C5D236C9-7F40-4EB0-B550-D6265E0F5912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5:56.203" v="6992" actId="113"/>
        <pc:sldMkLst>
          <pc:docMk/>
          <pc:sldMk cId="357269021" sldId="276"/>
        </pc:sldMkLst>
        <pc:spChg chg="mod">
          <ac:chgData name="Ellen Torfs" userId="c6aa1e10-4a12-4511-8c7c-135720d4f277" providerId="ADAL" clId="{307A096B-6615-4FB8-907F-9F79C29E8F26}" dt="2022-03-01T21:46:10.357" v="5781" actId="20577"/>
          <ac:spMkLst>
            <pc:docMk/>
            <pc:sldMk cId="357269021" sldId="276"/>
            <ac:spMk id="2" creationId="{CD1659B0-2A8B-444D-B8A2-FCD17392C615}"/>
          </ac:spMkLst>
        </pc:spChg>
        <pc:spChg chg="mod">
          <ac:chgData name="Ellen Torfs" userId="c6aa1e10-4a12-4511-8c7c-135720d4f277" providerId="ADAL" clId="{307A096B-6615-4FB8-907F-9F79C29E8F26}" dt="2022-03-02T18:04:28.265" v="6698" actId="20577"/>
          <ac:spMkLst>
            <pc:docMk/>
            <pc:sldMk cId="357269021" sldId="276"/>
            <ac:spMk id="3" creationId="{1364DD84-21E2-45C3-A9D8-0B3550F10289}"/>
          </ac:spMkLst>
        </pc:spChg>
        <pc:spChg chg="add mod">
          <ac:chgData name="Ellen Torfs" userId="c6aa1e10-4a12-4511-8c7c-135720d4f277" providerId="ADAL" clId="{307A096B-6615-4FB8-907F-9F79C29E8F26}" dt="2022-03-02T20:45:56.203" v="6992" actId="113"/>
          <ac:spMkLst>
            <pc:docMk/>
            <pc:sldMk cId="357269021" sldId="276"/>
            <ac:spMk id="6" creationId="{6D38468C-9790-455D-A0AC-829D1627ADA4}"/>
          </ac:spMkLst>
        </pc:spChg>
        <pc:spChg chg="add del">
          <ac:chgData name="Ellen Torfs" userId="c6aa1e10-4a12-4511-8c7c-135720d4f277" providerId="ADAL" clId="{307A096B-6615-4FB8-907F-9F79C29E8F26}" dt="2022-03-02T17:59:24.925" v="6498"/>
          <ac:spMkLst>
            <pc:docMk/>
            <pc:sldMk cId="357269021" sldId="276"/>
            <ac:spMk id="7" creationId="{8D5AB338-B3A0-4397-A0D5-4D80F7B3B9EA}"/>
          </ac:spMkLst>
        </pc:spChg>
        <pc:spChg chg="add mod">
          <ac:chgData name="Ellen Torfs" userId="c6aa1e10-4a12-4511-8c7c-135720d4f277" providerId="ADAL" clId="{307A096B-6615-4FB8-907F-9F79C29E8F26}" dt="2022-03-02T18:05:38.659" v="6709" actId="13822"/>
          <ac:spMkLst>
            <pc:docMk/>
            <pc:sldMk cId="357269021" sldId="276"/>
            <ac:spMk id="10" creationId="{77467D34-C433-4F04-950E-DE3EB0868128}"/>
          </ac:spMkLst>
        </pc:spChg>
        <pc:spChg chg="add mod">
          <ac:chgData name="Ellen Torfs" userId="c6aa1e10-4a12-4511-8c7c-135720d4f277" providerId="ADAL" clId="{307A096B-6615-4FB8-907F-9F79C29E8F26}" dt="2022-03-02T18:06:49.450" v="6746" actId="1036"/>
          <ac:spMkLst>
            <pc:docMk/>
            <pc:sldMk cId="357269021" sldId="276"/>
            <ac:spMk id="11" creationId="{15974A81-AE82-4203-9CFC-34A53673DB01}"/>
          </ac:spMkLst>
        </pc:spChg>
        <pc:spChg chg="add mod">
          <ac:chgData name="Ellen Torfs" userId="c6aa1e10-4a12-4511-8c7c-135720d4f277" providerId="ADAL" clId="{307A096B-6615-4FB8-907F-9F79C29E8F26}" dt="2022-03-02T18:06:11.047" v="6719" actId="14100"/>
          <ac:spMkLst>
            <pc:docMk/>
            <pc:sldMk cId="357269021" sldId="276"/>
            <ac:spMk id="12" creationId="{5F8714C9-DEBD-40D0-AF74-626F90FDF560}"/>
          </ac:spMkLst>
        </pc:spChg>
        <pc:spChg chg="add mod">
          <ac:chgData name="Ellen Torfs" userId="c6aa1e10-4a12-4511-8c7c-135720d4f277" providerId="ADAL" clId="{307A096B-6615-4FB8-907F-9F79C29E8F26}" dt="2022-03-02T18:06:35.185" v="6739" actId="1035"/>
          <ac:spMkLst>
            <pc:docMk/>
            <pc:sldMk cId="357269021" sldId="276"/>
            <ac:spMk id="13" creationId="{4A9D76AF-6718-4C39-BEFB-E65FCD06B4F6}"/>
          </ac:spMkLst>
        </pc:spChg>
        <pc:picChg chg="add mod">
          <ac:chgData name="Ellen Torfs" userId="c6aa1e10-4a12-4511-8c7c-135720d4f277" providerId="ADAL" clId="{307A096B-6615-4FB8-907F-9F79C29E8F26}" dt="2022-03-02T18:07:16.374" v="6748" actId="1076"/>
          <ac:picMkLst>
            <pc:docMk/>
            <pc:sldMk cId="357269021" sldId="276"/>
            <ac:picMk id="9" creationId="{9DA8042B-BF9E-4043-93D6-1F9548A3A4CE}"/>
          </ac:picMkLst>
        </pc:picChg>
      </pc:sldChg>
      <pc:sldChg chg="modNotesTx">
        <pc:chgData name="Ellen Torfs" userId="c6aa1e10-4a12-4511-8c7c-135720d4f277" providerId="ADAL" clId="{307A096B-6615-4FB8-907F-9F79C29E8F26}" dt="2022-03-02T17:44:23.299" v="5954" actId="20577"/>
        <pc:sldMkLst>
          <pc:docMk/>
          <pc:sldMk cId="4007602368" sldId="289"/>
        </pc:sldMkLst>
      </pc:sldChg>
      <pc:sldChg chg="addSp delSp modSp new mod">
        <pc:chgData name="Ellen Torfs" userId="c6aa1e10-4a12-4511-8c7c-135720d4f277" providerId="ADAL" clId="{307A096B-6615-4FB8-907F-9F79C29E8F26}" dt="2022-03-02T20:53:50.636" v="7330" actId="20577"/>
        <pc:sldMkLst>
          <pc:docMk/>
          <pc:sldMk cId="2000987521" sldId="291"/>
        </pc:sldMkLst>
        <pc:spChg chg="mod">
          <ac:chgData name="Ellen Torfs" userId="c6aa1e10-4a12-4511-8c7c-135720d4f277" providerId="ADAL" clId="{307A096B-6615-4FB8-907F-9F79C29E8F26}" dt="2022-03-02T18:09:49.723" v="6799" actId="20577"/>
          <ac:spMkLst>
            <pc:docMk/>
            <pc:sldMk cId="2000987521" sldId="291"/>
            <ac:spMk id="2" creationId="{CC987B0D-08E7-480D-8079-C0E66F5F4869}"/>
          </ac:spMkLst>
        </pc:spChg>
        <pc:spChg chg="mod">
          <ac:chgData name="Ellen Torfs" userId="c6aa1e10-4a12-4511-8c7c-135720d4f277" providerId="ADAL" clId="{307A096B-6615-4FB8-907F-9F79C29E8F26}" dt="2022-03-02T20:53:50.636" v="7330" actId="20577"/>
          <ac:spMkLst>
            <pc:docMk/>
            <pc:sldMk cId="2000987521" sldId="291"/>
            <ac:spMk id="3" creationId="{908E3C70-5E74-41F8-89E8-F9314F434AEA}"/>
          </ac:spMkLst>
        </pc:spChg>
        <pc:spChg chg="add mod">
          <ac:chgData name="Ellen Torfs" userId="c6aa1e10-4a12-4511-8c7c-135720d4f277" providerId="ADAL" clId="{307A096B-6615-4FB8-907F-9F79C29E8F26}" dt="2022-03-02T20:51:21.783" v="7145" actId="20577"/>
          <ac:spMkLst>
            <pc:docMk/>
            <pc:sldMk cId="2000987521" sldId="291"/>
            <ac:spMk id="6" creationId="{4F1A8D87-324A-4687-A72A-A79881F45B30}"/>
          </ac:spMkLst>
        </pc:spChg>
        <pc:picChg chg="add del">
          <ac:chgData name="Ellen Torfs" userId="c6aa1e10-4a12-4511-8c7c-135720d4f277" providerId="ADAL" clId="{307A096B-6615-4FB8-907F-9F79C29E8F26}" dt="2022-03-02T20:43:24.697" v="6969" actId="478"/>
          <ac:picMkLst>
            <pc:docMk/>
            <pc:sldMk cId="2000987521" sldId="291"/>
            <ac:picMk id="8" creationId="{DABECA2A-0E22-49D4-8BC7-DECD3F0EDC92}"/>
          </ac:picMkLst>
        </pc:picChg>
        <pc:picChg chg="add mod">
          <ac:chgData name="Ellen Torfs" userId="c6aa1e10-4a12-4511-8c7c-135720d4f277" providerId="ADAL" clId="{307A096B-6615-4FB8-907F-9F79C29E8F26}" dt="2022-03-02T20:51:26.872" v="7146" actId="1076"/>
          <ac:picMkLst>
            <pc:docMk/>
            <pc:sldMk cId="2000987521" sldId="291"/>
            <ac:picMk id="10" creationId="{48F621FB-AE39-4830-8956-3EE036887311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3:29:31.454" v="7800" actId="20577"/>
        <pc:sldMkLst>
          <pc:docMk/>
          <pc:sldMk cId="855153184" sldId="292"/>
        </pc:sldMkLst>
        <pc:spChg chg="mod">
          <ac:chgData name="Ellen Torfs" userId="c6aa1e10-4a12-4511-8c7c-135720d4f277" providerId="ADAL" clId="{307A096B-6615-4FB8-907F-9F79C29E8F26}" dt="2022-03-03T16:13:30.690" v="7362" actId="20577"/>
          <ac:spMkLst>
            <pc:docMk/>
            <pc:sldMk cId="855153184" sldId="292"/>
            <ac:spMk id="2" creationId="{9A09F3C7-F1D5-4DAD-95FE-D87BDE6F2490}"/>
          </ac:spMkLst>
        </pc:spChg>
        <pc:spChg chg="mod">
          <ac:chgData name="Ellen Torfs" userId="c6aa1e10-4a12-4511-8c7c-135720d4f277" providerId="ADAL" clId="{307A096B-6615-4FB8-907F-9F79C29E8F26}" dt="2022-03-04T13:29:31.454" v="7800" actId="20577"/>
          <ac:spMkLst>
            <pc:docMk/>
            <pc:sldMk cId="855153184" sldId="292"/>
            <ac:spMk id="3" creationId="{2B995FEC-E467-4DFD-8CF0-28DD27208D83}"/>
          </ac:spMkLst>
        </pc:spChg>
        <pc:spChg chg="add mod">
          <ac:chgData name="Ellen Torfs" userId="c6aa1e10-4a12-4511-8c7c-135720d4f277" providerId="ADAL" clId="{307A096B-6615-4FB8-907F-9F79C29E8F26}" dt="2022-03-04T13:29:17.113" v="7798" actId="790"/>
          <ac:spMkLst>
            <pc:docMk/>
            <pc:sldMk cId="855153184" sldId="292"/>
            <ac:spMk id="6" creationId="{E3B7B4ED-4739-4CA3-AFF4-B4B4F734FB10}"/>
          </ac:spMkLst>
        </pc:spChg>
        <pc:spChg chg="add del">
          <ac:chgData name="Ellen Torfs" userId="c6aa1e10-4a12-4511-8c7c-135720d4f277" providerId="ADAL" clId="{307A096B-6615-4FB8-907F-9F79C29E8F26}" dt="2022-03-04T13:15:11.314" v="7675" actId="478"/>
          <ac:spMkLst>
            <pc:docMk/>
            <pc:sldMk cId="855153184" sldId="292"/>
            <ac:spMk id="8" creationId="{D7079DDD-7CD3-4F75-A758-DB716BF0ACE7}"/>
          </ac:spMkLst>
        </pc:spChg>
        <pc:spChg chg="add del mod">
          <ac:chgData name="Ellen Torfs" userId="c6aa1e10-4a12-4511-8c7c-135720d4f277" providerId="ADAL" clId="{307A096B-6615-4FB8-907F-9F79C29E8F26}" dt="2022-03-04T13:15:16.295" v="7678" actId="478"/>
          <ac:spMkLst>
            <pc:docMk/>
            <pc:sldMk cId="855153184" sldId="292"/>
            <ac:spMk id="10" creationId="{9DF89CC7-BF8C-47E6-9086-02FF0A5530B0}"/>
          </ac:spMkLst>
        </pc:spChg>
        <pc:picChg chg="add mod">
          <ac:chgData name="Ellen Torfs" userId="c6aa1e10-4a12-4511-8c7c-135720d4f277" providerId="ADAL" clId="{307A096B-6615-4FB8-907F-9F79C29E8F26}" dt="2022-03-04T13:28:56.164" v="7797" actId="1038"/>
          <ac:picMkLst>
            <pc:docMk/>
            <pc:sldMk cId="855153184" sldId="292"/>
            <ac:picMk id="12" creationId="{3BC65C67-25B8-4813-A095-DCB346F15FCA}"/>
          </ac:picMkLst>
        </pc:picChg>
      </pc:sldChg>
      <pc:sldChg chg="modSp new mod ord">
        <pc:chgData name="Ellen Torfs" userId="c6aa1e10-4a12-4511-8c7c-135720d4f277" providerId="ADAL" clId="{307A096B-6615-4FB8-907F-9F79C29E8F26}" dt="2022-03-04T13:51:08.679" v="8122" actId="20577"/>
        <pc:sldMkLst>
          <pc:docMk/>
          <pc:sldMk cId="1304409123" sldId="293"/>
        </pc:sldMkLst>
        <pc:spChg chg="mod">
          <ac:chgData name="Ellen Torfs" userId="c6aa1e10-4a12-4511-8c7c-135720d4f277" providerId="ADAL" clId="{307A096B-6615-4FB8-907F-9F79C29E8F26}" dt="2022-03-04T13:51:08.679" v="8122" actId="20577"/>
          <ac:spMkLst>
            <pc:docMk/>
            <pc:sldMk cId="1304409123" sldId="293"/>
            <ac:spMk id="3" creationId="{ED0F0501-80C2-40E9-9BD6-140B53CEEA3C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3:49:24.346" v="8034" actId="732"/>
        <pc:sldMkLst>
          <pc:docMk/>
          <pc:sldMk cId="432368652" sldId="294"/>
        </pc:sldMkLst>
        <pc:spChg chg="mod">
          <ac:chgData name="Ellen Torfs" userId="c6aa1e10-4a12-4511-8c7c-135720d4f277" providerId="ADAL" clId="{307A096B-6615-4FB8-907F-9F79C29E8F26}" dt="2022-03-04T13:31:30.779" v="7825" actId="20577"/>
          <ac:spMkLst>
            <pc:docMk/>
            <pc:sldMk cId="432368652" sldId="294"/>
            <ac:spMk id="2" creationId="{28C0D23C-24C1-4A79-BF63-D82DA4D26EAF}"/>
          </ac:spMkLst>
        </pc:spChg>
        <pc:spChg chg="add del mod">
          <ac:chgData name="Ellen Torfs" userId="c6aa1e10-4a12-4511-8c7c-135720d4f277" providerId="ADAL" clId="{307A096B-6615-4FB8-907F-9F79C29E8F26}" dt="2022-03-04T13:43:21.434" v="7997" actId="20577"/>
          <ac:spMkLst>
            <pc:docMk/>
            <pc:sldMk cId="432368652" sldId="294"/>
            <ac:spMk id="3" creationId="{C3AD4A71-DAF3-4892-AE3C-3F1D0EFD31C6}"/>
          </ac:spMkLst>
        </pc:spChg>
        <pc:spChg chg="add del mod">
          <ac:chgData name="Ellen Torfs" userId="c6aa1e10-4a12-4511-8c7c-135720d4f277" providerId="ADAL" clId="{307A096B-6615-4FB8-907F-9F79C29E8F26}" dt="2022-03-04T13:34:11.303" v="7827"/>
          <ac:spMkLst>
            <pc:docMk/>
            <pc:sldMk cId="432368652" sldId="294"/>
            <ac:spMk id="5" creationId="{21BFA62C-D6C4-4A94-B178-8A1F54EF44B6}"/>
          </ac:spMkLst>
        </pc:spChg>
        <pc:spChg chg="add mod">
          <ac:chgData name="Ellen Torfs" userId="c6aa1e10-4a12-4511-8c7c-135720d4f277" providerId="ADAL" clId="{307A096B-6615-4FB8-907F-9F79C29E8F26}" dt="2022-03-04T13:47:50.170" v="8022" actId="20577"/>
          <ac:spMkLst>
            <pc:docMk/>
            <pc:sldMk cId="432368652" sldId="294"/>
            <ac:spMk id="7" creationId="{DB72E224-C998-4CD6-9C7D-AD6D21CC1DB7}"/>
          </ac:spMkLst>
        </pc:spChg>
        <pc:picChg chg="add mod modCrop">
          <ac:chgData name="Ellen Torfs" userId="c6aa1e10-4a12-4511-8c7c-135720d4f277" providerId="ADAL" clId="{307A096B-6615-4FB8-907F-9F79C29E8F26}" dt="2022-03-04T13:49:24.346" v="8034" actId="732"/>
          <ac:picMkLst>
            <pc:docMk/>
            <pc:sldMk cId="432368652" sldId="294"/>
            <ac:picMk id="9" creationId="{E3D08D48-526E-4084-849D-0125CD86B426}"/>
          </ac:picMkLst>
        </pc:picChg>
        <pc:picChg chg="add mod">
          <ac:chgData name="Ellen Torfs" userId="c6aa1e10-4a12-4511-8c7c-135720d4f277" providerId="ADAL" clId="{307A096B-6615-4FB8-907F-9F79C29E8F26}" dt="2022-03-04T13:49:13.938" v="8033" actId="14100"/>
          <ac:picMkLst>
            <pc:docMk/>
            <pc:sldMk cId="432368652" sldId="294"/>
            <ac:picMk id="11" creationId="{389B3D08-64BA-42E8-A958-A36DD36E4544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4:59:55.747" v="8622" actId="20577"/>
        <pc:sldMkLst>
          <pc:docMk/>
          <pc:sldMk cId="91701927" sldId="295"/>
        </pc:sldMkLst>
        <pc:spChg chg="mod">
          <ac:chgData name="Ellen Torfs" userId="c6aa1e10-4a12-4511-8c7c-135720d4f277" providerId="ADAL" clId="{307A096B-6615-4FB8-907F-9F79C29E8F26}" dt="2022-03-04T14:09:32.245" v="8268" actId="20577"/>
          <ac:spMkLst>
            <pc:docMk/>
            <pc:sldMk cId="91701927" sldId="295"/>
            <ac:spMk id="2" creationId="{DD9756D2-FF4E-4CED-A69E-CAA1AEA80A7F}"/>
          </ac:spMkLst>
        </pc:spChg>
        <pc:spChg chg="mod">
          <ac:chgData name="Ellen Torfs" userId="c6aa1e10-4a12-4511-8c7c-135720d4f277" providerId="ADAL" clId="{307A096B-6615-4FB8-907F-9F79C29E8F26}" dt="2022-03-04T14:59:55.747" v="8622" actId="20577"/>
          <ac:spMkLst>
            <pc:docMk/>
            <pc:sldMk cId="91701927" sldId="295"/>
            <ac:spMk id="3" creationId="{D150E1B5-A90B-4E19-B9D9-7B40BA99C0EE}"/>
          </ac:spMkLst>
        </pc:spChg>
        <pc:spChg chg="add del">
          <ac:chgData name="Ellen Torfs" userId="c6aa1e10-4a12-4511-8c7c-135720d4f277" providerId="ADAL" clId="{307A096B-6615-4FB8-907F-9F79C29E8F26}" dt="2022-03-04T14:12:28.999" v="8408"/>
          <ac:spMkLst>
            <pc:docMk/>
            <pc:sldMk cId="91701927" sldId="295"/>
            <ac:spMk id="5" creationId="{4B23FD39-DBE9-4B8E-B562-CE62218F4A33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4:43:21.668" v="8544" actId="1076"/>
        <pc:sldMkLst>
          <pc:docMk/>
          <pc:sldMk cId="2556721075" sldId="296"/>
        </pc:sldMkLst>
        <pc:spChg chg="mod">
          <ac:chgData name="Ellen Torfs" userId="c6aa1e10-4a12-4511-8c7c-135720d4f277" providerId="ADAL" clId="{307A096B-6615-4FB8-907F-9F79C29E8F26}" dt="2022-03-04T14:11:56.252" v="8396" actId="20577"/>
          <ac:spMkLst>
            <pc:docMk/>
            <pc:sldMk cId="2556721075" sldId="296"/>
            <ac:spMk id="2" creationId="{9D26A6EA-36A5-4882-AA73-874A8F725451}"/>
          </ac:spMkLst>
        </pc:spChg>
        <pc:spChg chg="del">
          <ac:chgData name="Ellen Torfs" userId="c6aa1e10-4a12-4511-8c7c-135720d4f277" providerId="ADAL" clId="{307A096B-6615-4FB8-907F-9F79C29E8F26}" dt="2022-03-04T14:32:15.484" v="8424" actId="478"/>
          <ac:spMkLst>
            <pc:docMk/>
            <pc:sldMk cId="2556721075" sldId="296"/>
            <ac:spMk id="3" creationId="{0860394D-3F6F-43BE-B6C2-71E5ADC50F36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6" creationId="{4D47AC60-2BAF-4723-AA2F-DB7489BC5E0E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8" creationId="{71922714-5161-457C-A68F-6836BD943BBC}"/>
          </ac:spMkLst>
        </pc:spChg>
        <pc:picChg chg="add del mod">
          <ac:chgData name="Ellen Torfs" userId="c6aa1e10-4a12-4511-8c7c-135720d4f277" providerId="ADAL" clId="{307A096B-6615-4FB8-907F-9F79C29E8F26}" dt="2022-03-04T14:41:53.711" v="8530" actId="1076"/>
          <ac:picMkLst>
            <pc:docMk/>
            <pc:sldMk cId="2556721075" sldId="296"/>
            <ac:picMk id="10" creationId="{0517027B-2F9A-4B5F-8099-5147E727F122}"/>
          </ac:picMkLst>
        </pc:picChg>
        <pc:picChg chg="add del mod modCrop">
          <ac:chgData name="Ellen Torfs" userId="c6aa1e10-4a12-4511-8c7c-135720d4f277" providerId="ADAL" clId="{307A096B-6615-4FB8-907F-9F79C29E8F26}" dt="2022-03-04T14:37:20.782" v="8480" actId="478"/>
          <ac:picMkLst>
            <pc:docMk/>
            <pc:sldMk cId="2556721075" sldId="296"/>
            <ac:picMk id="12" creationId="{A8806173-E121-4D6E-8603-C62235BF5685}"/>
          </ac:picMkLst>
        </pc:picChg>
        <pc:picChg chg="add del mod">
          <ac:chgData name="Ellen Torfs" userId="c6aa1e10-4a12-4511-8c7c-135720d4f277" providerId="ADAL" clId="{307A096B-6615-4FB8-907F-9F79C29E8F26}" dt="2022-03-04T14:41:03.567" v="8517" actId="478"/>
          <ac:picMkLst>
            <pc:docMk/>
            <pc:sldMk cId="2556721075" sldId="296"/>
            <ac:picMk id="14" creationId="{823DE198-27CB-4F3F-964B-A01B9A0EF773}"/>
          </ac:picMkLst>
        </pc:picChg>
        <pc:picChg chg="add del mod modCrop">
          <ac:chgData name="Ellen Torfs" userId="c6aa1e10-4a12-4511-8c7c-135720d4f277" providerId="ADAL" clId="{307A096B-6615-4FB8-907F-9F79C29E8F26}" dt="2022-03-04T14:39:10.568" v="8498" actId="478"/>
          <ac:picMkLst>
            <pc:docMk/>
            <pc:sldMk cId="2556721075" sldId="296"/>
            <ac:picMk id="16" creationId="{DD1689C2-B7F9-4AA3-B06D-A70E8F694818}"/>
          </ac:picMkLst>
        </pc:picChg>
        <pc:picChg chg="add del mod">
          <ac:chgData name="Ellen Torfs" userId="c6aa1e10-4a12-4511-8c7c-135720d4f277" providerId="ADAL" clId="{307A096B-6615-4FB8-907F-9F79C29E8F26}" dt="2022-03-04T14:41:04.743" v="8518" actId="478"/>
          <ac:picMkLst>
            <pc:docMk/>
            <pc:sldMk cId="2556721075" sldId="296"/>
            <ac:picMk id="17" creationId="{13768ED8-1BB8-45B8-A2ED-FBC331D652CC}"/>
          </ac:picMkLst>
        </pc:picChg>
        <pc:picChg chg="add mod modCrop">
          <ac:chgData name="Ellen Torfs" userId="c6aa1e10-4a12-4511-8c7c-135720d4f277" providerId="ADAL" clId="{307A096B-6615-4FB8-907F-9F79C29E8F26}" dt="2022-03-04T14:43:12.073" v="8543" actId="732"/>
          <ac:picMkLst>
            <pc:docMk/>
            <pc:sldMk cId="2556721075" sldId="296"/>
            <ac:picMk id="19" creationId="{9A3AE1BA-E116-4E04-9E67-671303FF2225}"/>
          </ac:picMkLst>
        </pc:picChg>
        <pc:picChg chg="add mod">
          <ac:chgData name="Ellen Torfs" userId="c6aa1e10-4a12-4511-8c7c-135720d4f277" providerId="ADAL" clId="{307A096B-6615-4FB8-907F-9F79C29E8F26}" dt="2022-03-04T14:43:21.668" v="8544" actId="1076"/>
          <ac:picMkLst>
            <pc:docMk/>
            <pc:sldMk cId="2556721075" sldId="296"/>
            <ac:picMk id="20" creationId="{60560B37-5DF1-4066-B937-C666774FD393}"/>
          </ac:picMkLst>
        </pc:picChg>
      </pc:sldChg>
      <pc:sldChg chg="new del">
        <pc:chgData name="Ellen Torfs" userId="c6aa1e10-4a12-4511-8c7c-135720d4f277" providerId="ADAL" clId="{307A096B-6615-4FB8-907F-9F79C29E8F26}" dt="2022-03-04T14:03:00.270" v="8156" actId="47"/>
        <pc:sldMkLst>
          <pc:docMk/>
          <pc:sldMk cId="2892386660" sldId="296"/>
        </pc:sldMkLst>
      </pc:sldChg>
      <pc:sldChg chg="new del">
        <pc:chgData name="Ellen Torfs" userId="c6aa1e10-4a12-4511-8c7c-135720d4f277" providerId="ADAL" clId="{307A096B-6615-4FB8-907F-9F79C29E8F26}" dt="2022-03-04T14:02:55.681" v="8154" actId="47"/>
        <pc:sldMkLst>
          <pc:docMk/>
          <pc:sldMk cId="3376001901" sldId="296"/>
        </pc:sldMkLst>
      </pc:sldChg>
      <pc:sldChg chg="addSp delSp modSp new mod setBg modNotesTx">
        <pc:chgData name="Ellen Torfs" userId="c6aa1e10-4a12-4511-8c7c-135720d4f277" providerId="ADAL" clId="{307A096B-6615-4FB8-907F-9F79C29E8F26}" dt="2022-03-04T14:59:17.237" v="8615"/>
        <pc:sldMkLst>
          <pc:docMk/>
          <pc:sldMk cId="3365090331" sldId="297"/>
        </pc:sldMkLst>
        <pc:spChg chg="add del mod">
          <ac:chgData name="Ellen Torfs" userId="c6aa1e10-4a12-4511-8c7c-135720d4f277" providerId="ADAL" clId="{307A096B-6615-4FB8-907F-9F79C29E8F26}" dt="2022-03-04T14:56:38.264" v="8589" actId="20577"/>
          <ac:spMkLst>
            <pc:docMk/>
            <pc:sldMk cId="3365090331" sldId="297"/>
            <ac:spMk id="2" creationId="{9BA6D4A5-F0F6-454F-8692-0AA5D77D5C52}"/>
          </ac:spMkLst>
        </pc:spChg>
        <pc:spChg chg="add del">
          <ac:chgData name="Ellen Torfs" userId="c6aa1e10-4a12-4511-8c7c-135720d4f277" providerId="ADAL" clId="{307A096B-6615-4FB8-907F-9F79C29E8F26}" dt="2022-03-04T14:56:27.599" v="8571" actId="478"/>
          <ac:spMkLst>
            <pc:docMk/>
            <pc:sldMk cId="3365090331" sldId="297"/>
            <ac:spMk id="3" creationId="{B77E2666-ACE4-471C-B6E7-869647ACAB4D}"/>
          </ac:spMkLst>
        </pc:spChg>
        <pc:spChg chg="mod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4" creationId="{7EF93AE7-04A4-4A93-A4CD-FC62AA8F81EE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0" creationId="{F3060C83-F051-4F0E-ABAD-AA0DFC48B218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2" creationId="{83C98ABE-055B-441F-B07E-44F97F083C3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4" creationId="{29FDB030-9B49-4CED-8CCD-4D99382388AC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6" creationId="{3783CA14-24A1-485C-8B30-D6A5D87987AD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8" creationId="{9A97C86A-04D6-40F7-AE84-31AB43E6A846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0" creationId="{FF9F2414-84E8-453E-B1F3-389FDE8192D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2" creationId="{3ECA69A1-7536-43AC-85EF-C7106179F5ED}"/>
          </ac:spMkLst>
        </pc:spChg>
        <pc:picChg chg="add mod">
          <ac:chgData name="Ellen Torfs" userId="c6aa1e10-4a12-4511-8c7c-135720d4f277" providerId="ADAL" clId="{307A096B-6615-4FB8-907F-9F79C29E8F26}" dt="2022-03-04T14:57:51.299" v="8606"/>
          <ac:picMkLst>
            <pc:docMk/>
            <pc:sldMk cId="3365090331" sldId="297"/>
            <ac:picMk id="5" creationId="{CE82D96E-627A-4F49-BD13-D2C6AB438E67}"/>
          </ac:picMkLst>
        </pc:picChg>
      </pc:sldChg>
      <pc:sldChg chg="addSp delSp new del mod">
        <pc:chgData name="Ellen Torfs" userId="c6aa1e10-4a12-4511-8c7c-135720d4f277" providerId="ADAL" clId="{307A096B-6615-4FB8-907F-9F79C29E8F26}" dt="2022-03-04T14:52:45.706" v="8562" actId="47"/>
        <pc:sldMkLst>
          <pc:docMk/>
          <pc:sldMk cId="3566298002" sldId="297"/>
        </pc:sldMkLst>
        <pc:picChg chg="add del">
          <ac:chgData name="Ellen Torfs" userId="c6aa1e10-4a12-4511-8c7c-135720d4f277" providerId="ADAL" clId="{307A096B-6615-4FB8-907F-9F79C29E8F26}" dt="2022-03-04T14:52:43.808" v="8561" actId="478"/>
          <ac:picMkLst>
            <pc:docMk/>
            <pc:sldMk cId="3566298002" sldId="297"/>
            <ac:picMk id="5" creationId="{18C210B0-3538-41C6-840F-CEC2B4531BC5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4T15:04:04.037" v="8677" actId="403"/>
        <pc:sldMkLst>
          <pc:docMk/>
          <pc:sldMk cId="1940569910" sldId="298"/>
        </pc:sldMkLst>
        <pc:spChg chg="mod">
          <ac:chgData name="Ellen Torfs" userId="c6aa1e10-4a12-4511-8c7c-135720d4f277" providerId="ADAL" clId="{307A096B-6615-4FB8-907F-9F79C29E8F26}" dt="2022-03-04T15:00:14.483" v="8645" actId="20577"/>
          <ac:spMkLst>
            <pc:docMk/>
            <pc:sldMk cId="1940569910" sldId="298"/>
            <ac:spMk id="2" creationId="{A4BFA237-A337-4228-99AF-49D167D68C1F}"/>
          </ac:spMkLst>
        </pc:spChg>
        <pc:spChg chg="del">
          <ac:chgData name="Ellen Torfs" userId="c6aa1e10-4a12-4511-8c7c-135720d4f277" providerId="ADAL" clId="{307A096B-6615-4FB8-907F-9F79C29E8F26}" dt="2022-03-04T15:00:21.170" v="8648" actId="478"/>
          <ac:spMkLst>
            <pc:docMk/>
            <pc:sldMk cId="1940569910" sldId="298"/>
            <ac:spMk id="3" creationId="{A47FB11A-05B0-4467-A977-E0B2AFAF8188}"/>
          </ac:spMkLst>
        </pc:spChg>
        <pc:spChg chg="add mod">
          <ac:chgData name="Ellen Torfs" userId="c6aa1e10-4a12-4511-8c7c-135720d4f277" providerId="ADAL" clId="{307A096B-6615-4FB8-907F-9F79C29E8F26}" dt="2022-03-04T15:04:04.037" v="8677" actId="403"/>
          <ac:spMkLst>
            <pc:docMk/>
            <pc:sldMk cId="1940569910" sldId="298"/>
            <ac:spMk id="7" creationId="{3976564A-136B-4F16-AF48-E67CD7046A7B}"/>
          </ac:spMkLst>
        </pc:spChg>
        <pc:picChg chg="add mod">
          <ac:chgData name="Ellen Torfs" userId="c6aa1e10-4a12-4511-8c7c-135720d4f277" providerId="ADAL" clId="{307A096B-6615-4FB8-907F-9F79C29E8F26}" dt="2022-03-04T15:03:58.662" v="8674" actId="1076"/>
          <ac:picMkLst>
            <pc:docMk/>
            <pc:sldMk cId="1940569910" sldId="298"/>
            <ac:picMk id="3074" creationId="{DF5F9D99-1701-41D9-8BCF-B254ABAC003E}"/>
          </ac:picMkLst>
        </pc:picChg>
      </pc:sld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Jochen Mariën" userId="a4f8d9ed-3895-4365-b2d5-9432cb8a20d4" providerId="ADAL" clId="{E99A326A-F751-4207-B311-A0FE8BD63488}"/>
    <pc:docChg chg="undo custSel addSld modSld addSection modSection">
      <pc:chgData name="Jochen Mariën" userId="a4f8d9ed-3895-4365-b2d5-9432cb8a20d4" providerId="ADAL" clId="{E99A326A-F751-4207-B311-A0FE8BD63488}" dt="2022-03-23T15:34:32.990" v="879" actId="1076"/>
      <pc:docMkLst>
        <pc:docMk/>
      </pc:docMkLst>
      <pc:sldChg chg="modSp new mod">
        <pc:chgData name="Jochen Mariën" userId="a4f8d9ed-3895-4365-b2d5-9432cb8a20d4" providerId="ADAL" clId="{E99A326A-F751-4207-B311-A0FE8BD63488}" dt="2022-03-23T15:24:44.865" v="23" actId="20577"/>
        <pc:sldMkLst>
          <pc:docMk/>
          <pc:sldMk cId="1751045476" sldId="301"/>
        </pc:sldMkLst>
        <pc:spChg chg="mod">
          <ac:chgData name="Jochen Mariën" userId="a4f8d9ed-3895-4365-b2d5-9432cb8a20d4" providerId="ADAL" clId="{E99A326A-F751-4207-B311-A0FE8BD63488}" dt="2022-03-23T15:24:44.865" v="23" actId="20577"/>
          <ac:spMkLst>
            <pc:docMk/>
            <pc:sldMk cId="1751045476" sldId="301"/>
            <ac:spMk id="2" creationId="{61FCF6EC-E9B4-4D3D-A2E4-534F87162BA6}"/>
          </ac:spMkLst>
        </pc:spChg>
      </pc:sldChg>
      <pc:sldChg chg="addSp delSp modSp new mod modClrScheme chgLayout">
        <pc:chgData name="Jochen Mariën" userId="a4f8d9ed-3895-4365-b2d5-9432cb8a20d4" providerId="ADAL" clId="{E99A326A-F751-4207-B311-A0FE8BD63488}" dt="2022-03-23T15:32:56.052" v="781" actId="20577"/>
        <pc:sldMkLst>
          <pc:docMk/>
          <pc:sldMk cId="4266504895" sldId="302"/>
        </pc:sldMkLst>
        <pc:spChg chg="del 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2" creationId="{821B2833-BB7B-494C-A0B8-50DC02875862}"/>
          </ac:spMkLst>
        </pc:spChg>
        <pc:spChg chg="del 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3" creationId="{7ECFC525-5FDA-4855-BEB9-3EA88E66A435}"/>
          </ac:spMkLst>
        </pc:spChg>
        <pc:spChg chg="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4" creationId="{429A64E2-114D-4A05-92D3-B00F028A0037}"/>
          </ac:spMkLst>
        </pc:spChg>
        <pc:spChg chg="add mod ord">
          <ac:chgData name="Jochen Mariën" userId="a4f8d9ed-3895-4365-b2d5-9432cb8a20d4" providerId="ADAL" clId="{E99A326A-F751-4207-B311-A0FE8BD63488}" dt="2022-03-23T15:24:53.745" v="36" actId="20577"/>
          <ac:spMkLst>
            <pc:docMk/>
            <pc:sldMk cId="4266504895" sldId="302"/>
            <ac:spMk id="5" creationId="{D031430A-E5AF-4A33-A8E7-C2638819F43E}"/>
          </ac:spMkLst>
        </pc:spChg>
        <pc:spChg chg="add mod ord">
          <ac:chgData name="Jochen Mariën" userId="a4f8d9ed-3895-4365-b2d5-9432cb8a20d4" providerId="ADAL" clId="{E99A326A-F751-4207-B311-A0FE8BD63488}" dt="2022-03-23T15:32:56.052" v="781" actId="20577"/>
          <ac:spMkLst>
            <pc:docMk/>
            <pc:sldMk cId="4266504895" sldId="302"/>
            <ac:spMk id="6" creationId="{4B3FC621-ECCF-4F50-AB98-7F5CBC6A3458}"/>
          </ac:spMkLst>
        </pc:spChg>
      </pc:sldChg>
      <pc:sldChg chg="addSp modSp new mod">
        <pc:chgData name="Jochen Mariën" userId="a4f8d9ed-3895-4365-b2d5-9432cb8a20d4" providerId="ADAL" clId="{E99A326A-F751-4207-B311-A0FE8BD63488}" dt="2022-03-23T15:34:32.990" v="879" actId="1076"/>
        <pc:sldMkLst>
          <pc:docMk/>
          <pc:sldMk cId="721089353" sldId="303"/>
        </pc:sldMkLst>
        <pc:spChg chg="mod">
          <ac:chgData name="Jochen Mariën" userId="a4f8d9ed-3895-4365-b2d5-9432cb8a20d4" providerId="ADAL" clId="{E99A326A-F751-4207-B311-A0FE8BD63488}" dt="2022-03-23T15:33:38.283" v="799" actId="20577"/>
          <ac:spMkLst>
            <pc:docMk/>
            <pc:sldMk cId="721089353" sldId="303"/>
            <ac:spMk id="2" creationId="{A7D2DB36-A9D7-4156-8107-4AFF3EF6977B}"/>
          </ac:spMkLst>
        </pc:spChg>
        <pc:spChg chg="mod">
          <ac:chgData name="Jochen Mariën" userId="a4f8d9ed-3895-4365-b2d5-9432cb8a20d4" providerId="ADAL" clId="{E99A326A-F751-4207-B311-A0FE8BD63488}" dt="2022-03-23T15:33:58.199" v="874" actId="20577"/>
          <ac:spMkLst>
            <pc:docMk/>
            <pc:sldMk cId="721089353" sldId="303"/>
            <ac:spMk id="3" creationId="{03BEE070-E5A4-4BC8-98BB-D23B9C35827A}"/>
          </ac:spMkLst>
        </pc:spChg>
        <pc:picChg chg="add mod">
          <ac:chgData name="Jochen Mariën" userId="a4f8d9ed-3895-4365-b2d5-9432cb8a20d4" providerId="ADAL" clId="{E99A326A-F751-4207-B311-A0FE8BD63488}" dt="2022-03-23T15:34:32.990" v="879" actId="1076"/>
          <ac:picMkLst>
            <pc:docMk/>
            <pc:sldMk cId="721089353" sldId="303"/>
            <ac:picMk id="6" creationId="{789EC9B7-D931-4590-BB2E-F470DDBBC9AE}"/>
          </ac:picMkLst>
        </pc:picChg>
      </pc:sld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S::u0068049@thomasmore.be::c6aa1e10-4a12-4511-8c7c-135720d4f277" providerId="AD" clId="Web-{2F3828EA-79FA-67E1-BD09-9A3E871D80E8}"/>
    <pc:docChg chg="modSld">
      <pc:chgData name="Ellen Torfs" userId="S::u0068049@thomasmore.be::c6aa1e10-4a12-4511-8c7c-135720d4f277" providerId="AD" clId="Web-{2F3828EA-79FA-67E1-BD09-9A3E871D80E8}" dt="2022-02-14T11:21:22.692" v="16" actId="20577"/>
      <pc:docMkLst>
        <pc:docMk/>
      </pc:docMkLst>
      <pc:sldChg chg="modSp">
        <pc:chgData name="Ellen Torfs" userId="S::u0068049@thomasmore.be::c6aa1e10-4a12-4511-8c7c-135720d4f277" providerId="AD" clId="Web-{2F3828EA-79FA-67E1-BD09-9A3E871D80E8}" dt="2022-02-14T11:21:22.692" v="16" actId="20577"/>
        <pc:sldMkLst>
          <pc:docMk/>
          <pc:sldMk cId="3503501734" sldId="257"/>
        </pc:sldMkLst>
        <pc:spChg chg="mod">
          <ac:chgData name="Ellen Torfs" userId="S::u0068049@thomasmore.be::c6aa1e10-4a12-4511-8c7c-135720d4f277" providerId="AD" clId="Web-{2F3828EA-79FA-67E1-BD09-9A3E871D80E8}" dt="2022-02-14T11:21:22.692" v="16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https://stubru.be/stem/dezwaarstelijst/lijst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3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way overloaded, but it contains all you really need to know.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https://xkcd.com/208/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34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R-strings: Raw strings, used for regex because they don’t interpret the \ as a special character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lookup “Python shorthand if”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73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51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question: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marieke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True or false? And why is that not a problem with the examples in the slide?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0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1/09/2022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1/09/2022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eeksforgeeks.org/python-difference-iterable-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ring-searching_algorithm" TargetMode="External"/><Relationship Id="rId3" Type="http://schemas.openxmlformats.org/officeDocument/2006/relationships/hyperlink" Target="https://en.wikipedia.org/wiki/Regular_expression#cite_note-Mitkov2003-2" TargetMode="External"/><Relationship Id="rId7" Type="http://schemas.openxmlformats.org/officeDocument/2006/relationships/hyperlink" Target="https://en.wikipedia.org/wiki/String_(computer_science)" TargetMode="External"/><Relationship Id="rId2" Type="http://schemas.openxmlformats.org/officeDocument/2006/relationships/hyperlink" Target="https://en.wikipedia.org/wiki/Regular_expression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ttern_matching" TargetMode="External"/><Relationship Id="rId5" Type="http://schemas.openxmlformats.org/officeDocument/2006/relationships/hyperlink" Target="https://en.wikipedia.org/wiki/Character_(computing)" TargetMode="External"/><Relationship Id="rId4" Type="http://schemas.openxmlformats.org/officeDocument/2006/relationships/hyperlink" Target="https://en.wikipedia.org/wiki/Regular_expression#cite_note-Lawson2003-3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regexcrosswo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library/re.html#match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Regex and scraping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019C-1AA6-4E72-A220-89C09200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Match-object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8360-0E22-40EC-A245-E5B7CC00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2138023"/>
            <a:ext cx="11291048" cy="3887624"/>
          </a:xfrm>
        </p:spPr>
        <p:txBody>
          <a:bodyPr/>
          <a:lstStyle/>
          <a:p>
            <a:r>
              <a:rPr lang="en-US" noProof="0" dirty="0"/>
              <a:t>But did we visit the flamingos?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If nothing is found, return value is of “None” type which evaluates to False in an 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DD6D7-A25C-418C-ABDB-5737712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D91D-2095-4064-91CA-9DAC2C01D9B3}"/>
              </a:ext>
            </a:extLst>
          </p:cNvPr>
          <p:cNvSpPr txBox="1"/>
          <p:nvPr/>
        </p:nvSpPr>
        <p:spPr>
          <a:xfrm>
            <a:off x="582704" y="1371507"/>
            <a:ext cx="6762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F349-B613-4C68-957A-673AB4C3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804" y="1531258"/>
            <a:ext cx="1396545" cy="276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42CF1-FEA2-44D1-ADED-B20D5A09EC25}"/>
              </a:ext>
            </a:extLst>
          </p:cNvPr>
          <p:cNvSpPr txBox="1"/>
          <p:nvPr/>
        </p:nvSpPr>
        <p:spPr>
          <a:xfrm>
            <a:off x="582704" y="2685586"/>
            <a:ext cx="7952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"flamingo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found it!"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"Nothing here..."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28199-6AB6-4FE2-8D51-F7A569815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804" y="2835444"/>
            <a:ext cx="2292696" cy="623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56929-800B-4C30-8577-DF2F476C7E23}"/>
              </a:ext>
            </a:extLst>
          </p:cNvPr>
          <p:cNvSpPr txBox="1"/>
          <p:nvPr/>
        </p:nvSpPr>
        <p:spPr>
          <a:xfrm>
            <a:off x="582704" y="4656627"/>
            <a:ext cx="610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"tiger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EFA406-6DD9-4783-BEAC-A389C102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662" y="5134760"/>
            <a:ext cx="4720211" cy="5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EB3D-96BB-4FB7-A477-3190150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greedy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1FB4-E1DA-4399-BB8B-C73B6417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Find the first animal (between underscores):</a:t>
            </a:r>
          </a:p>
          <a:p>
            <a:endParaRPr lang="en-US" noProof="0" dirty="0"/>
          </a:p>
          <a:p>
            <a:r>
              <a:rPr lang="en-US" noProof="0" dirty="0"/>
              <a:t>No:</a:t>
            </a:r>
          </a:p>
          <a:p>
            <a:endParaRPr lang="en-US" noProof="0" dirty="0"/>
          </a:p>
          <a:p>
            <a:r>
              <a:rPr lang="en-US" noProof="0" dirty="0"/>
              <a:t>* is greedy: it will take as much as it can</a:t>
            </a:r>
          </a:p>
          <a:p>
            <a:pPr lvl="1"/>
            <a:r>
              <a:rPr lang="en-US" noProof="0" dirty="0"/>
              <a:t>2 solutions: match only characters, or match anything but underscore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2EA2-55B8-4396-AB85-35302E9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4E161-5CDA-4D21-A19E-D610D6B7654B}"/>
              </a:ext>
            </a:extLst>
          </p:cNvPr>
          <p:cNvSpPr txBox="1"/>
          <p:nvPr/>
        </p:nvSpPr>
        <p:spPr>
          <a:xfrm>
            <a:off x="1507265" y="19729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"_.*_"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2E7EB-7CD0-421F-91E8-BB4FAAD1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3041427"/>
            <a:ext cx="3706769" cy="262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94F7D-5F98-4284-BAA2-9105A5A80494}"/>
              </a:ext>
            </a:extLst>
          </p:cNvPr>
          <p:cNvSpPr txBox="1"/>
          <p:nvPr/>
        </p:nvSpPr>
        <p:spPr>
          <a:xfrm>
            <a:off x="1507265" y="453331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744CC4-65BE-4ACE-96A6-BFEF6E6F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05" y="5177651"/>
            <a:ext cx="1262140" cy="354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4C238-E2D6-4471-BF35-C2E151370934}"/>
              </a:ext>
            </a:extLst>
          </p:cNvPr>
          <p:cNvSpPr txBox="1"/>
          <p:nvPr/>
        </p:nvSpPr>
        <p:spPr>
          <a:xfrm>
            <a:off x="1507265" y="5530632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"_[^_]*_"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2999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188-FE69-498B-9BDE-EA56627A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iterators and </a:t>
            </a:r>
            <a:r>
              <a:rPr lang="en-US" noProof="0" dirty="0" err="1"/>
              <a:t>iterables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DFEA-699C-495D-8F73-C6EC3205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We want to know all animals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b="1" noProof="0" dirty="0" err="1"/>
              <a:t>finditer</a:t>
            </a:r>
            <a:r>
              <a:rPr lang="en-US" noProof="0" dirty="0"/>
              <a:t>: returns an iterator, not an </a:t>
            </a:r>
            <a:r>
              <a:rPr lang="en-US" noProof="0" dirty="0" err="1"/>
              <a:t>iterable</a:t>
            </a:r>
            <a:endParaRPr lang="en-US" noProof="0" dirty="0"/>
          </a:p>
          <a:p>
            <a:r>
              <a:rPr lang="en-US" b="1" noProof="0" dirty="0" err="1"/>
              <a:t>findall</a:t>
            </a:r>
            <a:r>
              <a:rPr lang="en-US" noProof="0" dirty="0"/>
              <a:t>: returns a list, which is an </a:t>
            </a:r>
            <a:r>
              <a:rPr lang="en-US" noProof="0" dirty="0" err="1"/>
              <a:t>iterable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https://www.geeksforgeeks.org/python-difference-iterable-iterator/</a:t>
            </a:r>
            <a:endParaRPr lang="en-US" noProof="0" dirty="0"/>
          </a:p>
          <a:p>
            <a:pPr lvl="1"/>
            <a:r>
              <a:rPr lang="en-US" noProof="0" dirty="0"/>
              <a:t>Any </a:t>
            </a:r>
            <a:r>
              <a:rPr lang="en-US" noProof="0" dirty="0" err="1"/>
              <a:t>iterable</a:t>
            </a:r>
            <a:r>
              <a:rPr lang="en-US" noProof="0" dirty="0"/>
              <a:t> can be used to generate an iterator. This is what is done implicitly when used in a loop.</a:t>
            </a:r>
          </a:p>
          <a:p>
            <a:pPr lvl="1"/>
            <a:r>
              <a:rPr lang="en-US" noProof="0" dirty="0" err="1"/>
              <a:t>Iterables</a:t>
            </a:r>
            <a:r>
              <a:rPr lang="en-US" noProof="0" dirty="0"/>
              <a:t>: string, list, tuple, …</a:t>
            </a:r>
          </a:p>
          <a:p>
            <a:r>
              <a:rPr lang="en-US" noProof="0" dirty="0"/>
              <a:t>You’re used to </a:t>
            </a:r>
            <a:r>
              <a:rPr lang="en-US" noProof="0" dirty="0" err="1"/>
              <a:t>iterables</a:t>
            </a:r>
            <a:r>
              <a:rPr lang="en-US" noProof="0" dirty="0"/>
              <a:t>, so use </a:t>
            </a:r>
            <a:r>
              <a:rPr lang="en-US" b="1" noProof="0" dirty="0" err="1"/>
              <a:t>findall</a:t>
            </a:r>
            <a:r>
              <a:rPr lang="en-US" noProof="0" dirty="0"/>
              <a:t>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1D68-A97B-4601-87E0-B0B0C5D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01EB-547B-4BD2-AFA7-72B4C368B671}"/>
              </a:ext>
            </a:extLst>
          </p:cNvPr>
          <p:cNvSpPr txBox="1"/>
          <p:nvPr/>
        </p:nvSpPr>
        <p:spPr>
          <a:xfrm>
            <a:off x="1242060" y="198689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5047E-6830-4F21-A6E7-BE2AF45B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65" y="2108815"/>
            <a:ext cx="1453388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3385-F5CD-40D3-ADCA-33CB8BF2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find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C18-F388-4CE7-AE14-64F55531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316480"/>
            <a:ext cx="11291048" cy="3860483"/>
          </a:xfrm>
        </p:spPr>
        <p:txBody>
          <a:bodyPr/>
          <a:lstStyle/>
          <a:p>
            <a:r>
              <a:rPr lang="en-US" noProof="0" dirty="0"/>
              <a:t>Since we’re using </a:t>
            </a:r>
            <a:r>
              <a:rPr lang="en-US" noProof="0" dirty="0" err="1"/>
              <a:t>findall</a:t>
            </a:r>
            <a:r>
              <a:rPr lang="en-US" noProof="0" dirty="0"/>
              <a:t>, we don’t get Match-objects anymore but a simple list of matches.</a:t>
            </a:r>
          </a:p>
          <a:p>
            <a:r>
              <a:rPr lang="en-US" noProof="0" dirty="0"/>
              <a:t>But the underscores are annoying. We need them to search for the animals, but we know they’re there and don’t need them in the result.</a:t>
            </a:r>
          </a:p>
          <a:p>
            <a:r>
              <a:rPr lang="en-US" noProof="0" dirty="0"/>
              <a:t>The solution: parenthesis. But the part of the regex you’re interested in between them.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77D2-D8AF-4DB3-AF47-E29A2ED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C797F-EC12-428C-9676-A9E7B559F9C2}"/>
              </a:ext>
            </a:extLst>
          </p:cNvPr>
          <p:cNvSpPr txBox="1"/>
          <p:nvPr/>
        </p:nvSpPr>
        <p:spPr>
          <a:xfrm>
            <a:off x="1343660" y="15665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4A18C-D025-49B8-B063-8FEA22C7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065" y="5214035"/>
            <a:ext cx="1177672" cy="756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506F3-FBC3-42AA-9B94-894AC406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065" y="1514817"/>
            <a:ext cx="1166488" cy="749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543176-694B-4CB4-BC0F-09F530DB571B}"/>
              </a:ext>
            </a:extLst>
          </p:cNvPr>
          <p:cNvSpPr txBox="1"/>
          <p:nvPr/>
        </p:nvSpPr>
        <p:spPr>
          <a:xfrm>
            <a:off x="1343660" y="513890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91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2CD6-8899-4B35-8F1A-0327122E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B1A8-6DD6-43D7-9691-5A03081F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Let’s get rid of all the underscores.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Or let’s get replace every T that is followed by another letter with an X.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What happened? The entire regex was replaced, not just the T. To fix that we have to use groups…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A51E-6590-4B2E-85FA-2EB73914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D0673-2153-4066-802A-3803A4F0F5EF}"/>
              </a:ext>
            </a:extLst>
          </p:cNvPr>
          <p:cNvSpPr txBox="1"/>
          <p:nvPr/>
        </p:nvSpPr>
        <p:spPr>
          <a:xfrm>
            <a:off x="1221740" y="2210430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F76C7-E98A-4525-80A5-528C06F2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93" y="2386696"/>
            <a:ext cx="6549960" cy="29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17B05-E985-4AA3-B04C-B79A21927FAC}"/>
              </a:ext>
            </a:extLst>
          </p:cNvPr>
          <p:cNvSpPr txBox="1"/>
          <p:nvPr/>
        </p:nvSpPr>
        <p:spPr>
          <a:xfrm>
            <a:off x="1221740" y="3529827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8A969-8D50-492B-A078-BBBA26F0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8" y="3972054"/>
            <a:ext cx="6238872" cy="2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EF6-F0F9-4D96-AD4C-46EB847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replace using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8966-06CC-42CE-A506-155CC0EB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377440"/>
            <a:ext cx="11291048" cy="3799523"/>
          </a:xfrm>
        </p:spPr>
        <p:txBody>
          <a:bodyPr/>
          <a:lstStyle/>
          <a:p>
            <a:r>
              <a:rPr lang="en-US" noProof="0" dirty="0"/>
              <a:t>“\1” is the first group that was found</a:t>
            </a:r>
          </a:p>
          <a:p>
            <a:pPr lvl="1"/>
            <a:r>
              <a:rPr lang="en-US" noProof="0" dirty="0"/>
              <a:t>You can also use \2, \3, …</a:t>
            </a:r>
          </a:p>
          <a:p>
            <a:pPr lvl="1"/>
            <a:r>
              <a:rPr lang="en-US" noProof="0" dirty="0"/>
              <a:t>A group is anything between brackets</a:t>
            </a:r>
          </a:p>
          <a:p>
            <a:r>
              <a:rPr lang="en-US" noProof="0" dirty="0"/>
              <a:t>Can also be used in the expression itself, like checking if the first character is the same as </a:t>
            </a:r>
            <a:r>
              <a:rPr lang="en-US" noProof="0" dirty="0" err="1"/>
              <a:t>te</a:t>
            </a:r>
            <a:r>
              <a:rPr lang="en-US" noProof="0" dirty="0"/>
              <a:t> last: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3F5E-74B6-46DE-964C-214F9FFC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C6A25-109D-46C1-BDCF-60313ECB879B}"/>
              </a:ext>
            </a:extLst>
          </p:cNvPr>
          <p:cNvSpPr txBox="1"/>
          <p:nvPr/>
        </p:nvSpPr>
        <p:spPr>
          <a:xfrm>
            <a:off x="835660" y="1551722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"t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E1D1E-1920-44A9-B585-CEF28ED2C993}"/>
              </a:ext>
            </a:extLst>
          </p:cNvPr>
          <p:cNvSpPr txBox="1"/>
          <p:nvPr/>
        </p:nvSpPr>
        <p:spPr>
          <a:xfrm>
            <a:off x="835660" y="4688461"/>
            <a:ext cx="610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hannah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kasper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C6E3B-9CB9-44EC-9FFB-D51BEE4D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20" y="5144330"/>
            <a:ext cx="5572728" cy="5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0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A8DF9-0F12-4EA0-859F-30C5A12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computers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E3EDC-EF09-494F-8A9D-209EE872C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Regex example in </a:t>
            </a:r>
            <a:r>
              <a:rPr lang="en-US" noProof="0" dirty="0" err="1"/>
              <a:t>Jupyter</a:t>
            </a:r>
            <a:r>
              <a:rPr lang="en-US" noProof="0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BC0B0-BDB0-49B6-A406-0BD47A15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45BFE-1028-437F-913F-A3A806DF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78" y="1585912"/>
            <a:ext cx="5238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6EC-E9B4-4D3D-A2E4-534F871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Webscraping</a:t>
            </a:r>
            <a:r>
              <a:rPr lang="en-US" noProof="0" dirty="0"/>
              <a:t>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8C83-63ED-4E00-BCD4-98B736FA2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42D3-E621-415D-B308-5A8DE8AC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04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31430A-E5AF-4A33-A8E7-C2638819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Webscraping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C621-ECCF-4F50-AB98-7F5CBC6A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Webscraping</a:t>
            </a:r>
            <a:r>
              <a:rPr lang="en-US" noProof="0" dirty="0"/>
              <a:t> is the process of scraping information off websites</a:t>
            </a:r>
          </a:p>
          <a:p>
            <a:r>
              <a:rPr lang="en-US" noProof="0" dirty="0"/>
              <a:t>You’ll transform data is meant to look nice and readable into a form that a programming language can work with easily</a:t>
            </a:r>
          </a:p>
          <a:p>
            <a:r>
              <a:rPr lang="en-US" noProof="0" dirty="0"/>
              <a:t>Mostly this is pretty silly, as you’re creating a database from a website that was created from a database</a:t>
            </a:r>
          </a:p>
          <a:p>
            <a:pPr lvl="1"/>
            <a:r>
              <a:rPr lang="en-US" noProof="0" dirty="0"/>
              <a:t>But the creator of the database doesn’t allow you into their database, so you have to reverse-engineer it</a:t>
            </a:r>
          </a:p>
          <a:p>
            <a:r>
              <a:rPr lang="en-US" noProof="0" dirty="0"/>
              <a:t>It’s a bit of a cat chasing her tail: a scrape only works as long as the website isn’t changed</a:t>
            </a:r>
          </a:p>
          <a:p>
            <a:pPr lvl="1"/>
            <a:r>
              <a:rPr lang="en-US" noProof="0" dirty="0"/>
              <a:t>But in a good and programmatically challenging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64E2-114D-4A05-92D3-B00F028A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50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2BAC-7CFB-4489-8F85-3D854B00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minifigs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95EB-1C83-443E-BBC6-2350BB17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Webscraping</a:t>
            </a:r>
            <a:r>
              <a:rPr lang="en-US" noProof="0" dirty="0"/>
              <a:t> example in </a:t>
            </a:r>
            <a:r>
              <a:rPr lang="en-US" noProof="0" dirty="0" err="1"/>
              <a:t>Jupyter</a:t>
            </a:r>
            <a:r>
              <a:rPr lang="en-US" noProof="0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202D-7571-4CC8-BAB3-286C9090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19</a:t>
            </a:fld>
            <a:endParaRPr lang="nl-BE"/>
          </a:p>
        </p:txBody>
      </p:sp>
      <p:pic>
        <p:nvPicPr>
          <p:cNvPr id="6" name="Picture 5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96253125-5A8C-4DFB-AAA2-9E523982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0" y="1624806"/>
            <a:ext cx="2476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DAAF-B6BB-4A04-9065-D1C13A2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3ACB-DD68-4388-B607-763D7883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9282655" cy="4626069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Regular expressions: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Regexes can be used in any language, but we’ll be using Python</a:t>
            </a:r>
          </a:p>
          <a:p>
            <a:r>
              <a:rPr lang="en-US" noProof="0" dirty="0"/>
              <a:t>In themselves they’re a rather theoretical exercise, but when doing </a:t>
            </a:r>
            <a:r>
              <a:rPr lang="en-US" noProof="0" dirty="0" err="1"/>
              <a:t>webscraping</a:t>
            </a:r>
            <a:r>
              <a:rPr lang="en-US" noProof="0" dirty="0"/>
              <a:t> you’ll see the point.</a:t>
            </a:r>
          </a:p>
          <a:p>
            <a:pPr lvl="1"/>
            <a:r>
              <a:rPr lang="en-US" noProof="0" dirty="0"/>
              <a:t>Or when we’re </a:t>
            </a:r>
            <a:r>
              <a:rPr lang="en-US" noProof="0" dirty="0" err="1"/>
              <a:t>datacleaning</a:t>
            </a:r>
            <a:r>
              <a:rPr lang="en-US" noProof="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C6CD-737C-4BBA-BAE3-1ADBD16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30A5A-6CE0-4780-9B2D-B9CE3DA7FF11}"/>
              </a:ext>
            </a:extLst>
          </p:cNvPr>
          <p:cNvSpPr txBox="1"/>
          <p:nvPr/>
        </p:nvSpPr>
        <p:spPr>
          <a:xfrm>
            <a:off x="1188720" y="2146776"/>
            <a:ext cx="10165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regular expression</a:t>
            </a:r>
            <a:r>
              <a:rPr lang="en-US" sz="2400" dirty="0"/>
              <a:t> (shortened as </a:t>
            </a:r>
            <a:r>
              <a:rPr lang="en-US" sz="2400" b="1" dirty="0"/>
              <a:t>regex</a:t>
            </a:r>
            <a:r>
              <a:rPr lang="en-US" sz="2400" dirty="0"/>
              <a:t> or </a:t>
            </a:r>
            <a:r>
              <a:rPr lang="en-US" sz="2400" b="1" dirty="0" err="1"/>
              <a:t>regexp</a:t>
            </a:r>
            <a:r>
              <a:rPr lang="en-US" sz="2400" dirty="0"/>
              <a:t>;</a:t>
            </a:r>
            <a:r>
              <a:rPr lang="en-US" sz="2400" baseline="30000" dirty="0">
                <a:hlinkClick r:id="rId2"/>
              </a:rPr>
              <a:t>[1]</a:t>
            </a:r>
            <a:r>
              <a:rPr lang="en-US" sz="2400" dirty="0"/>
              <a:t> also referred to as </a:t>
            </a:r>
            <a:r>
              <a:rPr lang="en-US" sz="2400" b="1" dirty="0"/>
              <a:t>rational expression</a:t>
            </a:r>
            <a:r>
              <a:rPr lang="en-US" sz="2400" baseline="30000" dirty="0">
                <a:hlinkClick r:id="rId3"/>
              </a:rPr>
              <a:t>[2]</a:t>
            </a:r>
            <a:r>
              <a:rPr lang="en-US" sz="2400" baseline="30000" dirty="0">
                <a:hlinkClick r:id="rId4"/>
              </a:rPr>
              <a:t>[3]</a:t>
            </a:r>
            <a:r>
              <a:rPr lang="en-US" sz="2400" dirty="0"/>
              <a:t>) is a sequence of </a:t>
            </a:r>
            <a:r>
              <a:rPr lang="en-US" sz="2400" dirty="0">
                <a:hlinkClick r:id="rId5" tooltip="Character (computing)"/>
              </a:rPr>
              <a:t>characters</a:t>
            </a:r>
            <a:r>
              <a:rPr lang="en-US" sz="2400" dirty="0"/>
              <a:t> that specifies a </a:t>
            </a:r>
            <a:r>
              <a:rPr lang="en-US" sz="2400" i="1" dirty="0">
                <a:hlinkClick r:id="rId6" tooltip="Pattern matching"/>
              </a:rPr>
              <a:t>search pattern</a:t>
            </a:r>
            <a:r>
              <a:rPr lang="en-US" sz="2400" dirty="0"/>
              <a:t> in </a:t>
            </a:r>
            <a:r>
              <a:rPr lang="en-US" sz="2400" dirty="0">
                <a:hlinkClick r:id="rId7" tooltip="String (computer science)"/>
              </a:rPr>
              <a:t>text</a:t>
            </a:r>
            <a:r>
              <a:rPr lang="en-US" sz="2400" dirty="0"/>
              <a:t>. Usually such patterns are used by </a:t>
            </a:r>
            <a:r>
              <a:rPr lang="en-US" sz="2400" dirty="0">
                <a:hlinkClick r:id="rId8" tooltip="String-searching algorithm"/>
              </a:rPr>
              <a:t>string-searching algorithms</a:t>
            </a:r>
            <a:r>
              <a:rPr lang="en-US" sz="2400" dirty="0"/>
              <a:t> for "find" or "find and replace" operations on </a:t>
            </a:r>
            <a:r>
              <a:rPr lang="en-US" sz="2400" dirty="0">
                <a:hlinkClick r:id="rId7" tooltip="String (computer science)"/>
              </a:rPr>
              <a:t>strings</a:t>
            </a:r>
            <a:r>
              <a:rPr lang="en-US" sz="2400" dirty="0"/>
              <a:t>, or for input validation.</a:t>
            </a:r>
            <a:endParaRPr lang="en-BE" sz="24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0388D-F954-4004-A9D9-2200607296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98" y="4085908"/>
            <a:ext cx="2091055" cy="2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B36-A9D7-4156-8107-4AFF3EF6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 </a:t>
            </a:r>
            <a:r>
              <a:rPr lang="en-US" noProof="0" dirty="0" err="1"/>
              <a:t>zwaarste</a:t>
            </a:r>
            <a:r>
              <a:rPr lang="en-US" noProof="0" dirty="0"/>
              <a:t> </a:t>
            </a:r>
            <a:r>
              <a:rPr lang="en-US" noProof="0" dirty="0" err="1"/>
              <a:t>lijst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E070-E5A4-4BC8-98BB-D23B9C358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 list of heavy metal records by </a:t>
            </a:r>
            <a:r>
              <a:rPr lang="en-US" noProof="0" dirty="0" err="1"/>
              <a:t>StuBru</a:t>
            </a:r>
            <a:r>
              <a:rPr lang="en-US" noProof="0" dirty="0"/>
              <a:t>, the Flemish radio station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A791-EC21-443A-A726-9565798D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20</a:t>
            </a:fld>
            <a:endParaRPr lang="nl-BE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9EC9B7-D931-4590-BB2E-F470DDBB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67" y="136525"/>
            <a:ext cx="6462445" cy="32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43B-7C9C-405F-ABA2-D76C0E4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7B1C-786C-442B-B068-F751E3E4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regex is an expression which matches (or not matches) another string. This means you can check if a string is a properly formed date, or a gender, or …</a:t>
            </a:r>
          </a:p>
          <a:p>
            <a:r>
              <a:rPr lang="en-US" noProof="0" dirty="0"/>
              <a:t>You can also use regexes to find extract parts of strings. Like taking al the bands from “De </a:t>
            </a:r>
            <a:r>
              <a:rPr lang="en-US" noProof="0" dirty="0" err="1"/>
              <a:t>Zwaarste</a:t>
            </a:r>
            <a:r>
              <a:rPr lang="en-US" noProof="0" dirty="0"/>
              <a:t> </a:t>
            </a:r>
            <a:r>
              <a:rPr lang="en-US" noProof="0" dirty="0" err="1"/>
              <a:t>Lijst</a:t>
            </a:r>
            <a:r>
              <a:rPr lang="en-US" noProof="0" dirty="0"/>
              <a:t>” on the </a:t>
            </a:r>
            <a:r>
              <a:rPr lang="en-US" noProof="0" dirty="0" err="1"/>
              <a:t>stubru</a:t>
            </a:r>
            <a:r>
              <a:rPr lang="en-US" noProof="0" dirty="0"/>
              <a:t>-website…</a:t>
            </a:r>
          </a:p>
          <a:p>
            <a:pPr lvl="1"/>
            <a:r>
              <a:rPr lang="en-US" noProof="0" dirty="0"/>
              <a:t>Note: they’re all bold</a:t>
            </a:r>
          </a:p>
          <a:p>
            <a:pPr lvl="1"/>
            <a:r>
              <a:rPr lang="en-US" noProof="0" dirty="0"/>
              <a:t>This means between “&lt;b&gt;”-tags in 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26CA-0730-4AAC-B214-CB207DCC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D9370-8C69-4CF1-B377-5723882F7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998"/>
          <a:stretch/>
        </p:blipFill>
        <p:spPr>
          <a:xfrm>
            <a:off x="7630159" y="3810070"/>
            <a:ext cx="3497473" cy="2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6DA2-7B9B-4809-8A72-BA7705BE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 regexes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0B11-FF36-4E3C-B06D-F78A231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645807" cy="4626069"/>
          </a:xfrm>
        </p:spPr>
        <p:txBody>
          <a:bodyPr/>
          <a:lstStyle/>
          <a:p>
            <a:r>
              <a:rPr lang="en-US" noProof="0" dirty="0"/>
              <a:t>How do we match stuff?</a:t>
            </a:r>
          </a:p>
          <a:p>
            <a:r>
              <a:rPr lang="en-US" noProof="0" dirty="0"/>
              <a:t>Modify the expressions with quantifiers.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0AE2-A420-427F-B42E-4C6FD865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648647-CB03-4919-8494-E38C288133B0}"/>
              </a:ext>
            </a:extLst>
          </p:cNvPr>
          <p:cNvGraphicFramePr>
            <a:graphicFrameLocks noGrp="1"/>
          </p:cNvGraphicFramePr>
          <p:nvPr/>
        </p:nvGraphicFramePr>
        <p:xfrm>
          <a:off x="6227946" y="788035"/>
          <a:ext cx="564580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462">
                  <a:extLst>
                    <a:ext uri="{9D8B030D-6E8A-4147-A177-3AD203B41FA5}">
                      <a16:colId xmlns:a16="http://schemas.microsoft.com/office/drawing/2014/main" val="2456493243"/>
                    </a:ext>
                  </a:extLst>
                </a:gridCol>
                <a:gridCol w="4414345">
                  <a:extLst>
                    <a:ext uri="{9D8B030D-6E8A-4147-A177-3AD203B41FA5}">
                      <a16:colId xmlns:a16="http://schemas.microsoft.com/office/drawing/2014/main" val="51398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character “a”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2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string 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“a”, “b” or “c”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“a”, “b” or “c”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abc|def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 or “def”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digit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non-digit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2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whitespace (space, but also newline)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5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\s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9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Matches any alphanumeric char (incl. “_”)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1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\W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4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character, but only once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3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lowercase character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4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uppercase character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digit, equal to \d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4291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660AED-0720-47F3-9728-90DC946F6A53}"/>
              </a:ext>
            </a:extLst>
          </p:cNvPr>
          <p:cNvGraphicFramePr>
            <a:graphicFrameLocks noGrp="1"/>
          </p:cNvGraphicFramePr>
          <p:nvPr/>
        </p:nvGraphicFramePr>
        <p:xfrm>
          <a:off x="782805" y="3013075"/>
          <a:ext cx="484176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85">
                  <a:extLst>
                    <a:ext uri="{9D8B030D-6E8A-4147-A177-3AD203B41FA5}">
                      <a16:colId xmlns:a16="http://schemas.microsoft.com/office/drawing/2014/main" val="726529288"/>
                    </a:ext>
                  </a:extLst>
                </a:gridCol>
                <a:gridCol w="3026980">
                  <a:extLst>
                    <a:ext uri="{9D8B030D-6E8A-4147-A177-3AD203B41FA5}">
                      <a16:colId xmlns:a16="http://schemas.microsoft.com/office/drawing/2014/main" val="368164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how?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times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times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6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three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{3,6}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to six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{3,}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{,6}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6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6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D42-6F4E-44DA-B9DF-9329F1EE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Regex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D4E5-837A-48D3-9E3C-165A0BC1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regex group is anything between brackets ( “(“ and “)” )</a:t>
            </a:r>
          </a:p>
          <a:p>
            <a:r>
              <a:rPr lang="en-US" noProof="0" dirty="0"/>
              <a:t>You can refer to these groups using \1, \2, \3, …</a:t>
            </a:r>
          </a:p>
          <a:p>
            <a:pPr lvl="1"/>
            <a:r>
              <a:rPr lang="en-US" noProof="0" dirty="0"/>
              <a:t>\1 is the first group, \2 the second, etcetera…</a:t>
            </a:r>
          </a:p>
          <a:p>
            <a:r>
              <a:rPr lang="en-US" noProof="0" dirty="0"/>
              <a:t>When applying regexes to strings, the groups are returned individually</a:t>
            </a:r>
          </a:p>
          <a:p>
            <a:pPr lvl="1"/>
            <a:r>
              <a:rPr lang="en-US" noProof="0" dirty="0"/>
              <a:t>When you don’t specify groups, the entire found text is returned</a:t>
            </a:r>
          </a:p>
          <a:p>
            <a:r>
              <a:rPr lang="en-US" noProof="0" dirty="0"/>
              <a:t>Example: word that begins and ends with the same letter:</a:t>
            </a:r>
            <a:br>
              <a:rPr lang="en-US" noProof="0" dirty="0"/>
            </a:br>
            <a:r>
              <a:rPr lang="en-US" noProof="0" dirty="0"/>
              <a:t>	“(.).*\1”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9212-3E64-454E-8A34-BB98788F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09A-EC41-4AA2-AC0C-46A9F670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14FF-BD3E-43EE-8C5D-E31D3CFA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The previous two slides were all you needed to know</a:t>
            </a:r>
          </a:p>
          <a:p>
            <a:r>
              <a:rPr lang="en-US" noProof="0" dirty="0"/>
              <a:t>Now you can apply Regexes in any language</a:t>
            </a:r>
          </a:p>
          <a:p>
            <a:pPr lvl="1"/>
            <a:r>
              <a:rPr lang="en-US" noProof="0" dirty="0"/>
              <a:t>PowerShell, Perl, Java, C#, …</a:t>
            </a:r>
          </a:p>
          <a:p>
            <a:r>
              <a:rPr lang="en-US" noProof="0" dirty="0"/>
              <a:t>Let’s first try that out:</a:t>
            </a:r>
          </a:p>
          <a:p>
            <a:r>
              <a:rPr lang="en-US" noProof="0" dirty="0">
                <a:hlinkClick r:id="rId2"/>
              </a:rPr>
              <a:t>https://regexcrossword.com/</a:t>
            </a:r>
            <a:endParaRPr lang="en-US" noProof="0" dirty="0"/>
          </a:p>
          <a:p>
            <a:r>
              <a:rPr lang="en-US" noProof="0" dirty="0"/>
              <a:t>Example:</a:t>
            </a:r>
          </a:p>
          <a:p>
            <a:pPr lvl="1"/>
            <a:r>
              <a:rPr lang="en-US" noProof="0" dirty="0"/>
              <a:t>A{2,} : At least two A’s	-&gt; AA</a:t>
            </a:r>
          </a:p>
          <a:p>
            <a:pPr lvl="1"/>
            <a:r>
              <a:rPr lang="en-US" noProof="0" dirty="0"/>
              <a:t>A{1} : Exactly one A	-&gt; A</a:t>
            </a:r>
          </a:p>
          <a:p>
            <a:pPr lvl="1"/>
            <a:r>
              <a:rPr lang="en-US" noProof="0" dirty="0"/>
              <a:t>B|A : B or A		-&gt; A</a:t>
            </a:r>
          </a:p>
          <a:p>
            <a:r>
              <a:rPr lang="en-US" noProof="0" dirty="0"/>
              <a:t>You should be able to finish the beginners, intermediate and expert puzzles</a:t>
            </a:r>
          </a:p>
          <a:p>
            <a:r>
              <a:rPr lang="en-US" noProof="0" dirty="0"/>
              <a:t>When in doubt, use </a:t>
            </a:r>
            <a:r>
              <a:rPr lang="en-US" noProof="0" dirty="0">
                <a:hlinkClick r:id="rId3"/>
              </a:rPr>
              <a:t>https://regex101.com/</a:t>
            </a:r>
            <a:r>
              <a:rPr lang="en-US" noProof="0" dirty="0"/>
              <a:t> to explain why something is wrong</a:t>
            </a:r>
          </a:p>
          <a:p>
            <a:pPr lvl="1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CA62C-B0DA-4B39-B599-B46F57CC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46A62-60DF-4EC2-933B-049FE756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36" y="3863928"/>
            <a:ext cx="95263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20D5-0374-4F43-A1FC-04690863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D6DBE9-5380-423E-863F-D46E078BF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38162"/>
            <a:ext cx="5715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D9CE2-FB3F-4D6A-9133-E6442404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Regex in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C3FB-7261-4446-B7A6-54CB8187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All good and well, but how do we use this in Python?</a:t>
            </a:r>
          </a:p>
          <a:p>
            <a:r>
              <a:rPr lang="en-US" noProof="0" dirty="0"/>
              <a:t>First import “re” (usually not given an alias)</a:t>
            </a:r>
          </a:p>
          <a:p>
            <a:r>
              <a:rPr lang="en-US" noProof="0" dirty="0"/>
              <a:t>Then use one of the following functions:</a:t>
            </a:r>
          </a:p>
          <a:p>
            <a:pPr lvl="1"/>
            <a:r>
              <a:rPr lang="en-US" noProof="0" dirty="0" err="1"/>
              <a:t>re.search</a:t>
            </a:r>
            <a:r>
              <a:rPr lang="en-US" noProof="0" dirty="0"/>
              <a:t>(regex, s): returns the first match of the regular expression, even if this match is in the middle of the string</a:t>
            </a:r>
          </a:p>
          <a:p>
            <a:pPr lvl="1"/>
            <a:r>
              <a:rPr lang="en-US" noProof="0" dirty="0" err="1"/>
              <a:t>re.match</a:t>
            </a:r>
            <a:r>
              <a:rPr lang="en-US" noProof="0" dirty="0"/>
              <a:t>(regex, s): returns the first match of the regular expression, but only if this match is in the beginning of the string</a:t>
            </a:r>
          </a:p>
          <a:p>
            <a:pPr lvl="1"/>
            <a:r>
              <a:rPr lang="en-US" noProof="0" dirty="0" err="1"/>
              <a:t>re.finditer</a:t>
            </a:r>
            <a:r>
              <a:rPr lang="en-US" noProof="0" dirty="0"/>
              <a:t>(regex, s): returns an iterator consisting of all matches of regex</a:t>
            </a:r>
          </a:p>
          <a:p>
            <a:pPr lvl="1"/>
            <a:r>
              <a:rPr lang="en-US" noProof="0" dirty="0" err="1"/>
              <a:t>re.findall</a:t>
            </a:r>
            <a:r>
              <a:rPr lang="en-US" noProof="0" dirty="0"/>
              <a:t>(regex, s): returns a list of all matches of the regex</a:t>
            </a:r>
          </a:p>
          <a:p>
            <a:pPr lvl="1"/>
            <a:r>
              <a:rPr lang="en-US" noProof="0" dirty="0" err="1"/>
              <a:t>re.sub</a:t>
            </a:r>
            <a:r>
              <a:rPr lang="en-US" noProof="0" dirty="0"/>
              <a:t>(regex, </a:t>
            </a:r>
            <a:r>
              <a:rPr lang="en-US" noProof="0" dirty="0" err="1"/>
              <a:t>new_text</a:t>
            </a:r>
            <a:r>
              <a:rPr lang="en-US" noProof="0" dirty="0"/>
              <a:t>, s): substitutes all matches of the regex in the input string s with </a:t>
            </a:r>
            <a:r>
              <a:rPr lang="en-US" noProof="0" dirty="0" err="1"/>
              <a:t>new_text</a:t>
            </a:r>
            <a:r>
              <a:rPr lang="en-US" noProof="0" dirty="0"/>
              <a:t> and returns this</a:t>
            </a:r>
          </a:p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21B95-DB28-4758-B435-3B5D7A7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66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E48-719F-43C9-AA26-E93797BA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0978-E765-41A2-9DD8-54191455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 start out with the text on top of this slide.</a:t>
            </a:r>
          </a:p>
          <a:p>
            <a:endParaRPr lang="en-US" noProof="0" dirty="0"/>
          </a:p>
          <a:p>
            <a:r>
              <a:rPr lang="en-US" noProof="0" dirty="0"/>
              <a:t>Note: “found” is not a string, but an object</a:t>
            </a:r>
          </a:p>
          <a:p>
            <a:pPr lvl="1"/>
            <a:r>
              <a:rPr lang="en-US" noProof="0" dirty="0">
                <a:hlinkClick r:id="rId3"/>
              </a:rPr>
              <a:t>https://docs.python.org/3.10/library/re.html#match-objects</a:t>
            </a:r>
            <a:endParaRPr lang="en-US" noProof="0" dirty="0"/>
          </a:p>
          <a:p>
            <a:r>
              <a:rPr lang="en-US" noProof="0" dirty="0"/>
              <a:t>When using this object remember you’re using groups in regexes</a:t>
            </a:r>
          </a:p>
          <a:p>
            <a:pPr lvl="1"/>
            <a:r>
              <a:rPr lang="en-US" noProof="0" dirty="0"/>
              <a:t>Hence the constant usage of ‘group’</a:t>
            </a:r>
          </a:p>
          <a:p>
            <a:pPr lvl="1"/>
            <a:r>
              <a:rPr lang="en-US" noProof="0" dirty="0"/>
              <a:t>When only looking for one match, group will always be zero (the first group, also the default option)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5DE8D-2C24-452C-8A78-0C4693F9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84107-4B5B-4CBF-A4A9-EEC73A3679A3}"/>
              </a:ext>
            </a:extLst>
          </p:cNvPr>
          <p:cNvSpPr txBox="1"/>
          <p:nvPr/>
        </p:nvSpPr>
        <p:spPr>
          <a:xfrm>
            <a:off x="3189493" y="365125"/>
            <a:ext cx="868426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went to the zoo and saw _lions_, _tigers_ and _meerkats_."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123C8-8928-464B-9387-B49C770C73E4}"/>
              </a:ext>
            </a:extLst>
          </p:cNvPr>
          <p:cNvSpPr txBox="1"/>
          <p:nvPr/>
        </p:nvSpPr>
        <p:spPr>
          <a:xfrm>
            <a:off x="1211580" y="199857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5994D-19EE-416F-B46D-0DAD31745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04"/>
          <a:stretch/>
        </p:blipFill>
        <p:spPr>
          <a:xfrm>
            <a:off x="5102881" y="2179006"/>
            <a:ext cx="5677308" cy="2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6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1747</Words>
  <Application>Microsoft Office PowerPoint</Application>
  <PresentationFormat>Widescreen</PresentationFormat>
  <Paragraphs>232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Kantoorthema</vt:lpstr>
      <vt:lpstr>Regex and scraping</vt:lpstr>
      <vt:lpstr>Regex</vt:lpstr>
      <vt:lpstr>Regex</vt:lpstr>
      <vt:lpstr>Basic regexes</vt:lpstr>
      <vt:lpstr>Regex groups</vt:lpstr>
      <vt:lpstr>Regex</vt:lpstr>
      <vt:lpstr>PowerPoint Presentation</vt:lpstr>
      <vt:lpstr>Regex in Python</vt:lpstr>
      <vt:lpstr>Example:</vt:lpstr>
      <vt:lpstr>Example: Match-object</vt:lpstr>
      <vt:lpstr>Example: greedy *</vt:lpstr>
      <vt:lpstr>Example: iterators and iterables</vt:lpstr>
      <vt:lpstr>Example: find more</vt:lpstr>
      <vt:lpstr>Example: replace</vt:lpstr>
      <vt:lpstr>Example: replace using groups</vt:lpstr>
      <vt:lpstr>List of computers</vt:lpstr>
      <vt:lpstr>Webscraping in Python</vt:lpstr>
      <vt:lpstr>Webscraping</vt:lpstr>
      <vt:lpstr>List of minifigs</vt:lpstr>
      <vt:lpstr>De zwaarste lijst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dcterms:created xsi:type="dcterms:W3CDTF">2018-02-21T07:41:18Z</dcterms:created>
  <dcterms:modified xsi:type="dcterms:W3CDTF">2022-09-01T12:10:58Z</dcterms:modified>
</cp:coreProperties>
</file>