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custDataLst>
    <p:tags r:id="rId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C1757-F93A-4277-9371-69CC69AEF602}" v="2" dt="2022-09-01T12:20:29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5012" autoAdjust="0"/>
  </p:normalViewPr>
  <p:slideViewPr>
    <p:cSldViewPr snapToGrid="0">
      <p:cViewPr varScale="1">
        <p:scale>
          <a:sx n="94" d="100"/>
          <a:sy n="94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96FE4D50-3959-4B58-A212-D6CC02D3BBDA}"/>
    <pc:docChg chg="custSel modSld">
      <pc:chgData name="Ellen Torfs" userId="c6aa1e10-4a12-4511-8c7c-135720d4f277" providerId="ADAL" clId="{96FE4D50-3959-4B58-A212-D6CC02D3BBDA}" dt="2022-01-21T10:21:14.623" v="362" actId="20577"/>
      <pc:docMkLst>
        <pc:docMk/>
      </pc:docMkLst>
      <pc:sldChg chg="modSp mod">
        <pc:chgData name="Ellen Torfs" userId="c6aa1e10-4a12-4511-8c7c-135720d4f277" providerId="ADAL" clId="{96FE4D50-3959-4B58-A212-D6CC02D3BBDA}" dt="2022-01-20T08:43:35.652" v="6" actId="20577"/>
        <pc:sldMkLst>
          <pc:docMk/>
          <pc:sldMk cId="54334544" sldId="256"/>
        </pc:sldMkLst>
        <pc:spChg chg="mod">
          <ac:chgData name="Ellen Torfs" userId="c6aa1e10-4a12-4511-8c7c-135720d4f277" providerId="ADAL" clId="{96FE4D50-3959-4B58-A212-D6CC02D3BBDA}" dt="2022-01-20T08:43:35.652" v="6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mod">
        <pc:chgData name="Ellen Torfs" userId="c6aa1e10-4a12-4511-8c7c-135720d4f277" providerId="ADAL" clId="{96FE4D50-3959-4B58-A212-D6CC02D3BBDA}" dt="2022-01-21T10:21:14.623" v="362" actId="20577"/>
        <pc:sldMkLst>
          <pc:docMk/>
          <pc:sldMk cId="3503501734" sldId="257"/>
        </pc:sldMkLst>
        <pc:spChg chg="mod">
          <ac:chgData name="Ellen Torfs" userId="c6aa1e10-4a12-4511-8c7c-135720d4f277" providerId="ADAL" clId="{96FE4D50-3959-4B58-A212-D6CC02D3BBDA}" dt="2022-01-20T08:44:01.529" v="31" actId="20577"/>
          <ac:spMkLst>
            <pc:docMk/>
            <pc:sldMk cId="3503501734" sldId="257"/>
            <ac:spMk id="2" creationId="{2FDFDAAF-B6BB-4A04-9065-D1C13A21AE3F}"/>
          </ac:spMkLst>
        </pc:spChg>
        <pc:spChg chg="mod">
          <ac:chgData name="Ellen Torfs" userId="c6aa1e10-4a12-4511-8c7c-135720d4f277" providerId="ADAL" clId="{96FE4D50-3959-4B58-A212-D6CC02D3BBDA}" dt="2022-01-21T10:21:14.623" v="362" actId="20577"/>
          <ac:spMkLst>
            <pc:docMk/>
            <pc:sldMk cId="3503501734" sldId="257"/>
            <ac:spMk id="3" creationId="{CE123ACB-DD68-4388-B607-763D7883FFC8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CFBFAF3E-81C7-4232-A2E8-8960E5F4C986}"/>
    <pc:docChg chg="delSld modSld">
      <pc:chgData name="Ellen Torfs" userId="c6aa1e10-4a12-4511-8c7c-135720d4f277" providerId="ADAL" clId="{CFBFAF3E-81C7-4232-A2E8-8960E5F4C986}" dt="2022-05-16T12:13:53.485" v="1" actId="20577"/>
      <pc:docMkLst>
        <pc:docMk/>
      </pc:docMkLst>
      <pc:sldChg chg="modSp mod">
        <pc:chgData name="Ellen Torfs" userId="c6aa1e10-4a12-4511-8c7c-135720d4f277" providerId="ADAL" clId="{CFBFAF3E-81C7-4232-A2E8-8960E5F4C986}" dt="2022-05-16T12:13:53.485" v="1" actId="20577"/>
        <pc:sldMkLst>
          <pc:docMk/>
          <pc:sldMk cId="54334544" sldId="256"/>
        </pc:sldMkLst>
        <pc:spChg chg="mod">
          <ac:chgData name="Ellen Torfs" userId="c6aa1e10-4a12-4511-8c7c-135720d4f277" providerId="ADAL" clId="{CFBFAF3E-81C7-4232-A2E8-8960E5F4C986}" dt="2022-05-16T12:13:53.485" v="1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del">
        <pc:chgData name="Ellen Torfs" userId="c6aa1e10-4a12-4511-8c7c-135720d4f277" providerId="ADAL" clId="{CFBFAF3E-81C7-4232-A2E8-8960E5F4C986}" dt="2022-05-16T12:13:35.356" v="0" actId="47"/>
        <pc:sldMkLst>
          <pc:docMk/>
          <pc:sldMk cId="3684398187" sldId="263"/>
        </pc:sldMkLst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Jochen Mariën" userId="a4f8d9ed-3895-4365-b2d5-9432cb8a20d4" providerId="ADAL" clId="{6FEC1757-F93A-4277-9371-69CC69AEF602}"/>
    <pc:docChg chg="delSld modSld">
      <pc:chgData name="Jochen Mariën" userId="a4f8d9ed-3895-4365-b2d5-9432cb8a20d4" providerId="ADAL" clId="{6FEC1757-F93A-4277-9371-69CC69AEF602}" dt="2022-09-01T12:20:34.503" v="7" actId="1076"/>
      <pc:docMkLst>
        <pc:docMk/>
      </pc:docMkLst>
      <pc:sldChg chg="del">
        <pc:chgData name="Jochen Mariën" userId="a4f8d9ed-3895-4365-b2d5-9432cb8a20d4" providerId="ADAL" clId="{6FEC1757-F93A-4277-9371-69CC69AEF602}" dt="2022-09-01T12:13:40.022" v="0" actId="47"/>
        <pc:sldMkLst>
          <pc:docMk/>
          <pc:sldMk cId="3503501734" sldId="257"/>
        </pc:sldMkLst>
      </pc:sldChg>
      <pc:sldChg chg="addSp modSp mod">
        <pc:chgData name="Jochen Mariën" userId="a4f8d9ed-3895-4365-b2d5-9432cb8a20d4" providerId="ADAL" clId="{6FEC1757-F93A-4277-9371-69CC69AEF602}" dt="2022-09-01T12:20:34.503" v="7" actId="1076"/>
        <pc:sldMkLst>
          <pc:docMk/>
          <pc:sldMk cId="414353988" sldId="258"/>
        </pc:sldMkLst>
        <pc:picChg chg="add mod">
          <ac:chgData name="Jochen Mariën" userId="a4f8d9ed-3895-4365-b2d5-9432cb8a20d4" providerId="ADAL" clId="{6FEC1757-F93A-4277-9371-69CC69AEF602}" dt="2022-09-01T12:20:24.732" v="4" actId="1076"/>
          <ac:picMkLst>
            <pc:docMk/>
            <pc:sldMk cId="414353988" sldId="258"/>
            <ac:picMk id="5" creationId="{CE5D0BB3-E8BA-69E5-677E-3FE31EFBA431}"/>
          </ac:picMkLst>
        </pc:picChg>
        <pc:picChg chg="add mod">
          <ac:chgData name="Jochen Mariën" userId="a4f8d9ed-3895-4365-b2d5-9432cb8a20d4" providerId="ADAL" clId="{6FEC1757-F93A-4277-9371-69CC69AEF602}" dt="2022-09-01T12:20:34.503" v="7" actId="1076"/>
          <ac:picMkLst>
            <pc:docMk/>
            <pc:sldMk cId="414353988" sldId="258"/>
            <ac:picMk id="6" creationId="{99F481BE-46C3-2B8D-A050-71E16D0BD1BC}"/>
          </ac:picMkLst>
        </pc:picChg>
      </pc:sldChg>
      <pc:sldChg chg="del">
        <pc:chgData name="Jochen Mariën" userId="a4f8d9ed-3895-4365-b2d5-9432cb8a20d4" providerId="ADAL" clId="{6FEC1757-F93A-4277-9371-69CC69AEF602}" dt="2022-09-01T12:13:59.199" v="1" actId="47"/>
        <pc:sldMkLst>
          <pc:docMk/>
          <pc:sldMk cId="2156780634" sldId="261"/>
        </pc:sldMkLst>
      </pc:sldChg>
      <pc:sldChg chg="del">
        <pc:chgData name="Jochen Mariën" userId="a4f8d9ed-3895-4365-b2d5-9432cb8a20d4" providerId="ADAL" clId="{6FEC1757-F93A-4277-9371-69CC69AEF602}" dt="2022-09-01T12:14:03.210" v="2" actId="47"/>
        <pc:sldMkLst>
          <pc:docMk/>
          <pc:sldMk cId="3636990925" sldId="262"/>
        </pc:sldMkLst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2FBA8512-98BF-4E1B-945F-84ECFD008D4A}"/>
    <pc:docChg chg="undo custSel addSld modSld">
      <pc:chgData name="Jochen Mariën" userId="a4f8d9ed-3895-4365-b2d5-9432cb8a20d4" providerId="ADAL" clId="{2FBA8512-98BF-4E1B-945F-84ECFD008D4A}" dt="2022-03-29T09:06:17.345" v="1530" actId="20577"/>
      <pc:docMkLst>
        <pc:docMk/>
      </pc:docMkLst>
      <pc:sldChg chg="modSp mod">
        <pc:chgData name="Jochen Mariën" userId="a4f8d9ed-3895-4365-b2d5-9432cb8a20d4" providerId="ADAL" clId="{2FBA8512-98BF-4E1B-945F-84ECFD008D4A}" dt="2022-03-28T14:45:17.039" v="998" actId="20577"/>
        <pc:sldMkLst>
          <pc:docMk/>
          <pc:sldMk cId="3503501734" sldId="257"/>
        </pc:sldMkLst>
        <pc:spChg chg="mod">
          <ac:chgData name="Jochen Mariën" userId="a4f8d9ed-3895-4365-b2d5-9432cb8a20d4" providerId="ADAL" clId="{2FBA8512-98BF-4E1B-945F-84ECFD008D4A}" dt="2022-03-28T14:45:17.039" v="998" actId="20577"/>
          <ac:spMkLst>
            <pc:docMk/>
            <pc:sldMk cId="3503501734" sldId="257"/>
            <ac:spMk id="3" creationId="{CE123ACB-DD68-4388-B607-763D7883FFC8}"/>
          </ac:spMkLst>
        </pc:spChg>
      </pc:sldChg>
      <pc:sldChg chg="modSp new mod">
        <pc:chgData name="Jochen Mariën" userId="a4f8d9ed-3895-4365-b2d5-9432cb8a20d4" providerId="ADAL" clId="{2FBA8512-98BF-4E1B-945F-84ECFD008D4A}" dt="2022-03-28T14:30:01.355" v="341"/>
        <pc:sldMkLst>
          <pc:docMk/>
          <pc:sldMk cId="414353988" sldId="258"/>
        </pc:sldMkLst>
        <pc:spChg chg="mod">
          <ac:chgData name="Jochen Mariën" userId="a4f8d9ed-3895-4365-b2d5-9432cb8a20d4" providerId="ADAL" clId="{2FBA8512-98BF-4E1B-945F-84ECFD008D4A}" dt="2022-03-28T14:27:31.688" v="7" actId="20577"/>
          <ac:spMkLst>
            <pc:docMk/>
            <pc:sldMk cId="414353988" sldId="258"/>
            <ac:spMk id="2" creationId="{625C912E-D180-4743-8479-CE8F9BC88B54}"/>
          </ac:spMkLst>
        </pc:spChg>
        <pc:spChg chg="mod">
          <ac:chgData name="Jochen Mariën" userId="a4f8d9ed-3895-4365-b2d5-9432cb8a20d4" providerId="ADAL" clId="{2FBA8512-98BF-4E1B-945F-84ECFD008D4A}" dt="2022-03-28T14:30:01.355" v="341"/>
          <ac:spMkLst>
            <pc:docMk/>
            <pc:sldMk cId="414353988" sldId="258"/>
            <ac:spMk id="3" creationId="{CB5BD47E-B206-49C4-A9C8-6C8EC70B0420}"/>
          </ac:spMkLst>
        </pc:spChg>
      </pc:sldChg>
      <pc:sldChg chg="modSp new mod">
        <pc:chgData name="Jochen Mariën" userId="a4f8d9ed-3895-4365-b2d5-9432cb8a20d4" providerId="ADAL" clId="{2FBA8512-98BF-4E1B-945F-84ECFD008D4A}" dt="2022-03-28T14:41:13.361" v="441"/>
        <pc:sldMkLst>
          <pc:docMk/>
          <pc:sldMk cId="3723266133" sldId="259"/>
        </pc:sldMkLst>
        <pc:spChg chg="mod">
          <ac:chgData name="Jochen Mariën" userId="a4f8d9ed-3895-4365-b2d5-9432cb8a20d4" providerId="ADAL" clId="{2FBA8512-98BF-4E1B-945F-84ECFD008D4A}" dt="2022-03-28T14:39:38.890" v="398" actId="20577"/>
          <ac:spMkLst>
            <pc:docMk/>
            <pc:sldMk cId="3723266133" sldId="259"/>
            <ac:spMk id="2" creationId="{38E19C21-AF85-4EA1-A55C-754B8686F973}"/>
          </ac:spMkLst>
        </pc:spChg>
        <pc:spChg chg="mod">
          <ac:chgData name="Jochen Mariën" userId="a4f8d9ed-3895-4365-b2d5-9432cb8a20d4" providerId="ADAL" clId="{2FBA8512-98BF-4E1B-945F-84ECFD008D4A}" dt="2022-03-28T14:41:13.361" v="441"/>
          <ac:spMkLst>
            <pc:docMk/>
            <pc:sldMk cId="3723266133" sldId="259"/>
            <ac:spMk id="3" creationId="{8F06D47C-6C30-438F-B9DC-694E4691FD9A}"/>
          </ac:spMkLst>
        </pc:spChg>
      </pc:sldChg>
      <pc:sldChg chg="modSp new mod">
        <pc:chgData name="Jochen Mariën" userId="a4f8d9ed-3895-4365-b2d5-9432cb8a20d4" providerId="ADAL" clId="{2FBA8512-98BF-4E1B-945F-84ECFD008D4A}" dt="2022-03-28T15:03:53.980" v="1285" actId="20577"/>
        <pc:sldMkLst>
          <pc:docMk/>
          <pc:sldMk cId="3067917630" sldId="260"/>
        </pc:sldMkLst>
        <pc:spChg chg="mod">
          <ac:chgData name="Jochen Mariën" userId="a4f8d9ed-3895-4365-b2d5-9432cb8a20d4" providerId="ADAL" clId="{2FBA8512-98BF-4E1B-945F-84ECFD008D4A}" dt="2022-03-28T14:42:16.595" v="452" actId="20577"/>
          <ac:spMkLst>
            <pc:docMk/>
            <pc:sldMk cId="3067917630" sldId="260"/>
            <ac:spMk id="2" creationId="{FCC1BA38-2626-4E67-80FE-540E4026FE0A}"/>
          </ac:spMkLst>
        </pc:spChg>
        <pc:spChg chg="mod">
          <ac:chgData name="Jochen Mariën" userId="a4f8d9ed-3895-4365-b2d5-9432cb8a20d4" providerId="ADAL" clId="{2FBA8512-98BF-4E1B-945F-84ECFD008D4A}" dt="2022-03-28T15:03:53.980" v="1285" actId="20577"/>
          <ac:spMkLst>
            <pc:docMk/>
            <pc:sldMk cId="3067917630" sldId="260"/>
            <ac:spMk id="3" creationId="{87E23FF1-3871-4451-9E1B-3A47D7067F89}"/>
          </ac:spMkLst>
        </pc:spChg>
      </pc:sldChg>
      <pc:sldChg chg="modSp new mod">
        <pc:chgData name="Jochen Mariën" userId="a4f8d9ed-3895-4365-b2d5-9432cb8a20d4" providerId="ADAL" clId="{2FBA8512-98BF-4E1B-945F-84ECFD008D4A}" dt="2022-03-29T08:46:01.386" v="1347" actId="15"/>
        <pc:sldMkLst>
          <pc:docMk/>
          <pc:sldMk cId="2156780634" sldId="261"/>
        </pc:sldMkLst>
        <pc:spChg chg="mod">
          <ac:chgData name="Jochen Mariën" userId="a4f8d9ed-3895-4365-b2d5-9432cb8a20d4" providerId="ADAL" clId="{2FBA8512-98BF-4E1B-945F-84ECFD008D4A}" dt="2022-03-29T08:45:33.745" v="1295" actId="20577"/>
          <ac:spMkLst>
            <pc:docMk/>
            <pc:sldMk cId="2156780634" sldId="261"/>
            <ac:spMk id="2" creationId="{2A725498-08A3-4534-BDDE-981422BF948E}"/>
          </ac:spMkLst>
        </pc:spChg>
        <pc:spChg chg="mod">
          <ac:chgData name="Jochen Mariën" userId="a4f8d9ed-3895-4365-b2d5-9432cb8a20d4" providerId="ADAL" clId="{2FBA8512-98BF-4E1B-945F-84ECFD008D4A}" dt="2022-03-29T08:46:01.386" v="1347" actId="15"/>
          <ac:spMkLst>
            <pc:docMk/>
            <pc:sldMk cId="2156780634" sldId="261"/>
            <ac:spMk id="3" creationId="{1E411031-77E0-48A1-94D2-107DED88EEF7}"/>
          </ac:spMkLst>
        </pc:spChg>
      </pc:sldChg>
      <pc:sldChg chg="modSp new mod">
        <pc:chgData name="Jochen Mariën" userId="a4f8d9ed-3895-4365-b2d5-9432cb8a20d4" providerId="ADAL" clId="{2FBA8512-98BF-4E1B-945F-84ECFD008D4A}" dt="2022-03-29T09:06:17.345" v="1530" actId="20577"/>
        <pc:sldMkLst>
          <pc:docMk/>
          <pc:sldMk cId="3636990925" sldId="262"/>
        </pc:sldMkLst>
        <pc:spChg chg="mod">
          <ac:chgData name="Jochen Mariën" userId="a4f8d9ed-3895-4365-b2d5-9432cb8a20d4" providerId="ADAL" clId="{2FBA8512-98BF-4E1B-945F-84ECFD008D4A}" dt="2022-03-29T09:06:17.345" v="1530" actId="20577"/>
          <ac:spMkLst>
            <pc:docMk/>
            <pc:sldMk cId="3636990925" sldId="262"/>
            <ac:spMk id="3" creationId="{26D52D7A-846D-446E-8C50-C1B8F9D70658}"/>
          </ac:spMkLst>
        </pc:spChg>
      </pc:sldChg>
      <pc:sldChg chg="modSp new mod">
        <pc:chgData name="Jochen Mariën" userId="a4f8d9ed-3895-4365-b2d5-9432cb8a20d4" providerId="ADAL" clId="{2FBA8512-98BF-4E1B-945F-84ECFD008D4A}" dt="2022-03-29T09:05:34.577" v="1408" actId="20577"/>
        <pc:sldMkLst>
          <pc:docMk/>
          <pc:sldMk cId="3684398187" sldId="263"/>
        </pc:sldMkLst>
        <pc:spChg chg="mod">
          <ac:chgData name="Jochen Mariën" userId="a4f8d9ed-3895-4365-b2d5-9432cb8a20d4" providerId="ADAL" clId="{2FBA8512-98BF-4E1B-945F-84ECFD008D4A}" dt="2022-03-29T09:05:34.577" v="1408" actId="20577"/>
          <ac:spMkLst>
            <pc:docMk/>
            <pc:sldMk cId="3684398187" sldId="263"/>
            <ac:spMk id="3" creationId="{1CEF4DBD-D853-4600-81F7-9F0388031D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1/09/2022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1/09/2022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Chapter</a:t>
            </a:r>
            <a:r>
              <a:rPr lang="nl-BE" dirty="0"/>
              <a:t> 4 – </a:t>
            </a:r>
            <a:r>
              <a:rPr lang="nl-BE" dirty="0" err="1"/>
              <a:t>Numpy</a:t>
            </a:r>
            <a:r>
              <a:rPr lang="nl-BE" dirty="0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12E-D180-4743-8479-CE8F9BC8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D47E-B206-49C4-A9C8-6C8EC70B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very basic yet very powerful way of working with arrays in Python</a:t>
            </a:r>
          </a:p>
          <a:p>
            <a:pPr lvl="1"/>
            <a:r>
              <a:rPr lang="en-US" dirty="0"/>
              <a:t>Remember: Python only uses lists (or tuples or </a:t>
            </a:r>
            <a:r>
              <a:rPr lang="en-US" dirty="0" err="1"/>
              <a:t>dicts</a:t>
            </a:r>
            <a:r>
              <a:rPr lang="en-US" dirty="0"/>
              <a:t>), not arrays</a:t>
            </a:r>
          </a:p>
          <a:p>
            <a:pPr lvl="1"/>
            <a:r>
              <a:rPr lang="en-US" dirty="0"/>
              <a:t>Arrays are of fixed size and contain only 1 datatype</a:t>
            </a:r>
          </a:p>
          <a:p>
            <a:pPr lvl="1"/>
            <a:r>
              <a:rPr lang="en-US" dirty="0"/>
              <a:t>An array can be multidimensional</a:t>
            </a:r>
          </a:p>
          <a:p>
            <a:r>
              <a:rPr lang="en-US" dirty="0"/>
              <a:t>You come across them very much:</a:t>
            </a:r>
          </a:p>
          <a:p>
            <a:pPr lvl="1"/>
            <a:r>
              <a:rPr lang="nl-BE" dirty="0"/>
              <a:t>Spreadsheets</a:t>
            </a:r>
          </a:p>
          <a:p>
            <a:pPr lvl="1"/>
            <a:r>
              <a:rPr lang="nl-BE" dirty="0" err="1"/>
              <a:t>Chessboard</a:t>
            </a:r>
            <a:endParaRPr lang="nl-BE" dirty="0"/>
          </a:p>
          <a:p>
            <a:pPr lvl="1"/>
            <a:r>
              <a:rPr lang="nl-BE" dirty="0" err="1"/>
              <a:t>Crossword</a:t>
            </a:r>
            <a:endParaRPr lang="nl-BE" dirty="0"/>
          </a:p>
          <a:p>
            <a:pPr lvl="1"/>
            <a:r>
              <a:rPr lang="nl-BE" dirty="0"/>
              <a:t>Sudoku 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EE46F-9FB3-4B35-AB57-3B10E155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D0BB3-E8BA-69E5-677E-3FE31EFB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565" y="2498996"/>
            <a:ext cx="2603725" cy="2333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481BE-46C3-2B8D-A050-71E16D0B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65" y="4388167"/>
            <a:ext cx="3698467" cy="23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9C21-AF85-4EA1-A55C-754B8686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D47C-6C30-438F-B9DC-694E4691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NumPy array</a:t>
            </a:r>
          </a:p>
          <a:p>
            <a:r>
              <a:rPr lang="en-US" dirty="0"/>
              <a:t>Extracting specific items from an array</a:t>
            </a:r>
          </a:p>
          <a:p>
            <a:r>
              <a:rPr lang="nl-BE" dirty="0"/>
              <a:t>Computing </a:t>
            </a:r>
            <a:r>
              <a:rPr lang="nl-BE" dirty="0" err="1"/>
              <a:t>mean</a:t>
            </a:r>
            <a:r>
              <a:rPr lang="nl-BE" dirty="0"/>
              <a:t>, min, max</a:t>
            </a:r>
          </a:p>
          <a:p>
            <a:r>
              <a:rPr lang="en-US" dirty="0"/>
              <a:t>Creating a new array from an existing array</a:t>
            </a:r>
          </a:p>
          <a:p>
            <a:r>
              <a:rPr lang="nl-BE" dirty="0" err="1"/>
              <a:t>Reshaping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Flattening</a:t>
            </a:r>
            <a:r>
              <a:rPr lang="nl-BE" dirty="0"/>
              <a:t> </a:t>
            </a:r>
            <a:r>
              <a:rPr lang="nl-BE" dirty="0" err="1"/>
              <a:t>multidimensional</a:t>
            </a:r>
            <a:r>
              <a:rPr lang="nl-BE" dirty="0"/>
              <a:t> arrays</a:t>
            </a:r>
          </a:p>
          <a:p>
            <a:r>
              <a:rPr lang="nl-BE" dirty="0" err="1"/>
              <a:t>Creating</a:t>
            </a:r>
            <a:r>
              <a:rPr lang="nl-BE" dirty="0"/>
              <a:t> </a:t>
            </a:r>
            <a:r>
              <a:rPr lang="nl-BE" dirty="0" err="1"/>
              <a:t>sequences</a:t>
            </a:r>
            <a:endParaRPr lang="nl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A9A2B-C252-4E83-B27F-5067D681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326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BA38-2626-4E67-80FE-540E4026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3FF1-3871-4451-9E1B-3A47D706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doing ‘normal’ Python programming the difference between a list and a np-array isn’t that big</a:t>
            </a:r>
          </a:p>
          <a:p>
            <a:r>
              <a:rPr lang="en-US" dirty="0"/>
              <a:t>But when you start doing AI you will feel the difference:</a:t>
            </a:r>
          </a:p>
          <a:p>
            <a:pPr lvl="1"/>
            <a:r>
              <a:rPr lang="en-US" dirty="0"/>
              <a:t>Dijkstra algorithm is a way finding the path through a maze</a:t>
            </a:r>
          </a:p>
          <a:p>
            <a:pPr lvl="1"/>
            <a:r>
              <a:rPr lang="en-US" dirty="0"/>
              <a:t>For this you need to try every single path there is</a:t>
            </a:r>
          </a:p>
          <a:p>
            <a:pPr lvl="1"/>
            <a:r>
              <a:rPr lang="en-US" dirty="0"/>
              <a:t>So you go over the maze </a:t>
            </a:r>
            <a:r>
              <a:rPr lang="en-US" i="1" dirty="0"/>
              <a:t>a lot</a:t>
            </a:r>
          </a:p>
          <a:p>
            <a:pPr lvl="1"/>
            <a:r>
              <a:rPr lang="en-US" dirty="0"/>
              <a:t>Using a np-array will really start to make a difference there</a:t>
            </a:r>
          </a:p>
          <a:p>
            <a:r>
              <a:rPr lang="en-US" dirty="0"/>
              <a:t>But NumPy won’t solve everything:</a:t>
            </a:r>
          </a:p>
          <a:p>
            <a:pPr lvl="1"/>
            <a:r>
              <a:rPr lang="en-US" dirty="0"/>
              <a:t>Arrays have one data type: you can’t store age, sex and date of birth together in a np-array</a:t>
            </a:r>
          </a:p>
          <a:p>
            <a:pPr lvl="1"/>
            <a:r>
              <a:rPr lang="en-US" dirty="0"/>
              <a:t>The fix: Pandas </a:t>
            </a:r>
            <a:r>
              <a:rPr lang="en-US" dirty="0" err="1"/>
              <a:t>dataframes</a:t>
            </a:r>
            <a:endParaRPr lang="en-US" dirty="0"/>
          </a:p>
          <a:p>
            <a:pPr lvl="2"/>
            <a:r>
              <a:rPr lang="en-US" dirty="0"/>
              <a:t>That are actually </a:t>
            </a:r>
            <a:r>
              <a:rPr lang="en-US"/>
              <a:t>combined np-arrays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424A-495F-4B1A-8DA7-E67C0E6C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7917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207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Kantoorthema</vt:lpstr>
      <vt:lpstr>Chapter 4 – Numpy </vt:lpstr>
      <vt:lpstr>NumPy</vt:lpstr>
      <vt:lpstr>Jupyter notebook</vt:lpstr>
      <vt:lpstr>But why?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132</cp:revision>
  <dcterms:created xsi:type="dcterms:W3CDTF">2018-02-21T07:41:18Z</dcterms:created>
  <dcterms:modified xsi:type="dcterms:W3CDTF">2022-09-01T12:20:41Z</dcterms:modified>
</cp:coreProperties>
</file>