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6_FF010A9C.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292" r:id="rId3"/>
    <p:sldId id="257" r:id="rId4"/>
    <p:sldId id="258" r:id="rId5"/>
    <p:sldId id="259" r:id="rId6"/>
    <p:sldId id="262" r:id="rId7"/>
    <p:sldId id="263" r:id="rId8"/>
    <p:sldId id="260" r:id="rId9"/>
    <p:sldId id="296" r:id="rId10"/>
    <p:sldId id="298" r:id="rId11"/>
    <p:sldId id="299" r:id="rId12"/>
    <p:sldId id="300" r:id="rId13"/>
    <p:sldId id="301" r:id="rId14"/>
    <p:sldId id="302" r:id="rId15"/>
    <p:sldId id="303" r:id="rId16"/>
    <p:sldId id="304" r:id="rId17"/>
    <p:sldId id="305" r:id="rId18"/>
    <p:sldId id="306" r:id="rId19"/>
    <p:sldId id="307" r:id="rId20"/>
    <p:sldId id="261" r:id="rId21"/>
    <p:sldId id="308" r:id="rId22"/>
    <p:sldId id="309" r:id="rId23"/>
    <p:sldId id="310" r:id="rId24"/>
    <p:sldId id="311" r:id="rId25"/>
    <p:sldId id="312" r:id="rId26"/>
    <p:sldId id="313" r:id="rId27"/>
    <p:sldId id="297" r:id="rId28"/>
    <p:sldId id="264" r:id="rId29"/>
    <p:sldId id="265" r:id="rId30"/>
    <p:sldId id="266" r:id="rId31"/>
    <p:sldId id="268" r:id="rId32"/>
    <p:sldId id="291" r:id="rId33"/>
    <p:sldId id="270" r:id="rId34"/>
    <p:sldId id="287" r:id="rId35"/>
    <p:sldId id="286" r:id="rId36"/>
    <p:sldId id="290" r:id="rId37"/>
    <p:sldId id="269" r:id="rId38"/>
    <p:sldId id="271" r:id="rId39"/>
    <p:sldId id="294" r:id="rId40"/>
    <p:sldId id="295"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8" r:id="rId55"/>
    <p:sldId id="289" r:id="rId56"/>
    <p:sldId id="293" r:id="rId57"/>
    <p:sldId id="267" r:id="rId58"/>
  </p:sldIdLst>
  <p:sldSz cx="12192000" cy="6858000"/>
  <p:notesSz cx="6858000" cy="9144000"/>
  <p:custDataLst>
    <p:tags r:id="rId61"/>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785"/>
    <a:srgbClr val="FFDE57"/>
    <a:srgbClr val="FFFFFF"/>
    <a:srgbClr val="4584B6"/>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64F86-D030-4675-AB0A-E4318E7E5184}" v="10" dt="2022-09-01T12:23:31.42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5012" autoAdjust="0"/>
  </p:normalViewPr>
  <p:slideViewPr>
    <p:cSldViewPr snapToGrid="0">
      <p:cViewPr varScale="1">
        <p:scale>
          <a:sx n="94" d="100"/>
          <a:sy n="94" d="100"/>
        </p:scale>
        <p:origin x="124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en Torfs" userId="c6aa1e10-4a12-4511-8c7c-135720d4f277" providerId="ADAL" clId="{12CE8BF7-99A2-40E2-A9CB-C29267AE7EA3}"/>
    <pc:docChg chg="modSld">
      <pc:chgData name="Ellen Torfs" userId="c6aa1e10-4a12-4511-8c7c-135720d4f277" providerId="ADAL" clId="{12CE8BF7-99A2-40E2-A9CB-C29267AE7EA3}" dt="2019-05-27T11:40:26.634" v="5" actId="20577"/>
      <pc:docMkLst>
        <pc:docMk/>
      </pc:docMkLst>
      <pc:sldChg chg="modSp">
        <pc:chgData name="Ellen Torfs" userId="c6aa1e10-4a12-4511-8c7c-135720d4f277" providerId="ADAL" clId="{12CE8BF7-99A2-40E2-A9CB-C29267AE7EA3}" dt="2019-05-27T11:40:26.634" v="5" actId="20577"/>
        <pc:sldMkLst>
          <pc:docMk/>
          <pc:sldMk cId="2513866126" sldId="267"/>
        </pc:sldMkLst>
        <pc:spChg chg="mod">
          <ac:chgData name="Ellen Torfs" userId="c6aa1e10-4a12-4511-8c7c-135720d4f277" providerId="ADAL" clId="{12CE8BF7-99A2-40E2-A9CB-C29267AE7EA3}" dt="2019-05-27T11:40:26.634" v="5" actId="20577"/>
          <ac:spMkLst>
            <pc:docMk/>
            <pc:sldMk cId="2513866126" sldId="267"/>
            <ac:spMk id="3" creationId="{00000000-0000-0000-0000-000000000000}"/>
          </ac:spMkLst>
        </pc:spChg>
      </pc:sldChg>
    </pc:docChg>
  </pc:docChgLst>
  <pc:docChgLst>
    <pc:chgData name="Ellen Torfs" userId="c6aa1e10-4a12-4511-8c7c-135720d4f277" providerId="ADAL" clId="{A34FAF8E-6267-48E0-9941-086A1623C187}"/>
    <pc:docChg chg="custSel addSld delSld modSld">
      <pc:chgData name="Ellen Torfs" userId="c6aa1e10-4a12-4511-8c7c-135720d4f277" providerId="ADAL" clId="{A34FAF8E-6267-48E0-9941-086A1623C187}" dt="2022-01-19T09:10:52.439" v="63" actId="20577"/>
      <pc:docMkLst>
        <pc:docMk/>
      </pc:docMkLst>
      <pc:sldChg chg="modSp mod">
        <pc:chgData name="Ellen Torfs" userId="c6aa1e10-4a12-4511-8c7c-135720d4f277" providerId="ADAL" clId="{A34FAF8E-6267-48E0-9941-086A1623C187}" dt="2022-01-19T09:10:41.096" v="45" actId="20577"/>
        <pc:sldMkLst>
          <pc:docMk/>
          <pc:sldMk cId="54334544" sldId="256"/>
        </pc:sldMkLst>
        <pc:spChg chg="mod">
          <ac:chgData name="Ellen Torfs" userId="c6aa1e10-4a12-4511-8c7c-135720d4f277" providerId="ADAL" clId="{A34FAF8E-6267-48E0-9941-086A1623C187}" dt="2022-01-19T09:10:41.096" v="45" actId="20577"/>
          <ac:spMkLst>
            <pc:docMk/>
            <pc:sldMk cId="54334544" sldId="256"/>
            <ac:spMk id="2" creationId="{00000000-0000-0000-0000-000000000000}"/>
          </ac:spMkLst>
        </pc:spChg>
      </pc:sldChg>
      <pc:sldChg chg="modSp new mod">
        <pc:chgData name="Ellen Torfs" userId="c6aa1e10-4a12-4511-8c7c-135720d4f277" providerId="ADAL" clId="{A34FAF8E-6267-48E0-9941-086A1623C187}" dt="2022-01-19T09:10:52.439" v="63" actId="20577"/>
        <pc:sldMkLst>
          <pc:docMk/>
          <pc:sldMk cId="3503501734" sldId="257"/>
        </pc:sldMkLst>
        <pc:spChg chg="mod">
          <ac:chgData name="Ellen Torfs" userId="c6aa1e10-4a12-4511-8c7c-135720d4f277" providerId="ADAL" clId="{A34FAF8E-6267-48E0-9941-086A1623C187}" dt="2022-01-19T09:10:52.439" v="63" actId="20577"/>
          <ac:spMkLst>
            <pc:docMk/>
            <pc:sldMk cId="3503501734" sldId="257"/>
            <ac:spMk id="2" creationId="{2FDFDAAF-B6BB-4A04-9065-D1C13A21AE3F}"/>
          </ac:spMkLst>
        </pc:spChg>
      </pc:sldChg>
      <pc:sldChg chg="del">
        <pc:chgData name="Ellen Torfs" userId="c6aa1e10-4a12-4511-8c7c-135720d4f277" providerId="ADAL" clId="{A34FAF8E-6267-48E0-9941-086A1623C187}" dt="2022-01-19T09:10:24.151" v="0" actId="47"/>
        <pc:sldMkLst>
          <pc:docMk/>
          <pc:sldMk cId="620147385" sldId="258"/>
        </pc:sldMkLst>
      </pc:sldChg>
      <pc:sldChg chg="del">
        <pc:chgData name="Ellen Torfs" userId="c6aa1e10-4a12-4511-8c7c-135720d4f277" providerId="ADAL" clId="{A34FAF8E-6267-48E0-9941-086A1623C187}" dt="2022-01-19T09:10:24.151" v="0" actId="47"/>
        <pc:sldMkLst>
          <pc:docMk/>
          <pc:sldMk cId="2006118848" sldId="262"/>
        </pc:sldMkLst>
      </pc:sldChg>
      <pc:sldChg chg="del">
        <pc:chgData name="Ellen Torfs" userId="c6aa1e10-4a12-4511-8c7c-135720d4f277" providerId="ADAL" clId="{A34FAF8E-6267-48E0-9941-086A1623C187}" dt="2022-01-19T09:10:24.151" v="0" actId="47"/>
        <pc:sldMkLst>
          <pc:docMk/>
          <pc:sldMk cId="2513866126" sldId="267"/>
        </pc:sldMkLst>
      </pc:sldChg>
      <pc:sldChg chg="del">
        <pc:chgData name="Ellen Torfs" userId="c6aa1e10-4a12-4511-8c7c-135720d4f277" providerId="ADAL" clId="{A34FAF8E-6267-48E0-9941-086A1623C187}" dt="2022-01-19T09:10:24.151" v="0" actId="47"/>
        <pc:sldMkLst>
          <pc:docMk/>
          <pc:sldMk cId="1006678507" sldId="268"/>
        </pc:sldMkLst>
      </pc:sldChg>
      <pc:sldChg chg="del">
        <pc:chgData name="Ellen Torfs" userId="c6aa1e10-4a12-4511-8c7c-135720d4f277" providerId="ADAL" clId="{A34FAF8E-6267-48E0-9941-086A1623C187}" dt="2022-01-19T09:10:24.151" v="0" actId="47"/>
        <pc:sldMkLst>
          <pc:docMk/>
          <pc:sldMk cId="2571285731" sldId="269"/>
        </pc:sldMkLst>
      </pc:sldChg>
      <pc:sldChg chg="del">
        <pc:chgData name="Ellen Torfs" userId="c6aa1e10-4a12-4511-8c7c-135720d4f277" providerId="ADAL" clId="{A34FAF8E-6267-48E0-9941-086A1623C187}" dt="2022-01-19T09:10:24.151" v="0" actId="47"/>
        <pc:sldMkLst>
          <pc:docMk/>
          <pc:sldMk cId="839269463" sldId="271"/>
        </pc:sldMkLst>
      </pc:sldChg>
    </pc:docChg>
  </pc:docChgLst>
  <pc:docChgLst>
    <pc:chgData name="Ellen Torfs" userId="c6aa1e10-4a12-4511-8c7c-135720d4f277" providerId="ADAL" clId="{9932D13E-6C5E-49FA-A144-75AC46F307EF}"/>
    <pc:docChg chg="undo custSel addSld delSld modSld sldOrd">
      <pc:chgData name="Ellen Torfs" userId="c6aa1e10-4a12-4511-8c7c-135720d4f277" providerId="ADAL" clId="{9932D13E-6C5E-49FA-A144-75AC46F307EF}" dt="2019-09-11T08:54:14.153" v="5135" actId="27636"/>
      <pc:docMkLst>
        <pc:docMk/>
      </pc:docMkLst>
      <pc:sldChg chg="modSp">
        <pc:chgData name="Ellen Torfs" userId="c6aa1e10-4a12-4511-8c7c-135720d4f277" providerId="ADAL" clId="{9932D13E-6C5E-49FA-A144-75AC46F307EF}" dt="2019-09-11T07:19:49.190" v="12" actId="20577"/>
        <pc:sldMkLst>
          <pc:docMk/>
          <pc:sldMk cId="54334544" sldId="256"/>
        </pc:sldMkLst>
        <pc:spChg chg="mod">
          <ac:chgData name="Ellen Torfs" userId="c6aa1e10-4a12-4511-8c7c-135720d4f277" providerId="ADAL" clId="{9932D13E-6C5E-49FA-A144-75AC46F307EF}" dt="2019-09-11T07:19:49.190" v="12" actId="20577"/>
          <ac:spMkLst>
            <pc:docMk/>
            <pc:sldMk cId="54334544" sldId="256"/>
            <ac:spMk id="3" creationId="{00000000-0000-0000-0000-000000000000}"/>
          </ac:spMkLst>
        </pc:spChg>
      </pc:sldChg>
      <pc:sldChg chg="addSp modSp">
        <pc:chgData name="Ellen Torfs" userId="c6aa1e10-4a12-4511-8c7c-135720d4f277" providerId="ADAL" clId="{9932D13E-6C5E-49FA-A144-75AC46F307EF}" dt="2019-09-11T07:40:01.083" v="823" actId="1076"/>
        <pc:sldMkLst>
          <pc:docMk/>
          <pc:sldMk cId="1055868665" sldId="257"/>
        </pc:sldMkLst>
        <pc:spChg chg="mod">
          <ac:chgData name="Ellen Torfs" userId="c6aa1e10-4a12-4511-8c7c-135720d4f277" providerId="ADAL" clId="{9932D13E-6C5E-49FA-A144-75AC46F307EF}" dt="2019-09-11T07:38:38.182" v="815" actId="20577"/>
          <ac:spMkLst>
            <pc:docMk/>
            <pc:sldMk cId="1055868665" sldId="257"/>
            <ac:spMk id="2" creationId="{00000000-0000-0000-0000-000000000000}"/>
          </ac:spMkLst>
        </pc:spChg>
        <pc:spChg chg="mod">
          <ac:chgData name="Ellen Torfs" userId="c6aa1e10-4a12-4511-8c7c-135720d4f277" providerId="ADAL" clId="{9932D13E-6C5E-49FA-A144-75AC46F307EF}" dt="2019-09-11T07:39:46.561" v="820" actId="14100"/>
          <ac:spMkLst>
            <pc:docMk/>
            <pc:sldMk cId="1055868665" sldId="257"/>
            <ac:spMk id="3" creationId="{00000000-0000-0000-0000-000000000000}"/>
          </ac:spMkLst>
        </pc:spChg>
        <pc:picChg chg="add mod ord">
          <ac:chgData name="Ellen Torfs" userId="c6aa1e10-4a12-4511-8c7c-135720d4f277" providerId="ADAL" clId="{9932D13E-6C5E-49FA-A144-75AC46F307EF}" dt="2019-09-11T07:40:01.083" v="823" actId="1076"/>
          <ac:picMkLst>
            <pc:docMk/>
            <pc:sldMk cId="1055868665" sldId="257"/>
            <ac:picMk id="5" creationId="{B6948CA7-8FFD-47E5-88E5-079B9E0966C3}"/>
          </ac:picMkLst>
        </pc:picChg>
      </pc:sldChg>
      <pc:sldChg chg="addSp delSp modSp ord modNotesTx">
        <pc:chgData name="Ellen Torfs" userId="c6aa1e10-4a12-4511-8c7c-135720d4f277" providerId="ADAL" clId="{9932D13E-6C5E-49FA-A144-75AC46F307EF}" dt="2019-09-11T08:52:18.855" v="5016" actId="20577"/>
        <pc:sldMkLst>
          <pc:docMk/>
          <pc:sldMk cId="620147385" sldId="258"/>
        </pc:sldMkLst>
        <pc:spChg chg="mod">
          <ac:chgData name="Ellen Torfs" userId="c6aa1e10-4a12-4511-8c7c-135720d4f277" providerId="ADAL" clId="{9932D13E-6C5E-49FA-A144-75AC46F307EF}" dt="2019-09-11T07:56:59.234" v="2181" actId="20577"/>
          <ac:spMkLst>
            <pc:docMk/>
            <pc:sldMk cId="620147385" sldId="258"/>
            <ac:spMk id="2" creationId="{543937E7-EEDD-4771-B248-009AC3D59C0B}"/>
          </ac:spMkLst>
        </pc:spChg>
        <pc:spChg chg="del mod">
          <ac:chgData name="Ellen Torfs" userId="c6aa1e10-4a12-4511-8c7c-135720d4f277" providerId="ADAL" clId="{9932D13E-6C5E-49FA-A144-75AC46F307EF}" dt="2019-09-11T07:57:14.572" v="2183" actId="3680"/>
          <ac:spMkLst>
            <pc:docMk/>
            <pc:sldMk cId="620147385" sldId="258"/>
            <ac:spMk id="3" creationId="{C535226E-E383-4EF4-8CBB-385290DAC6AF}"/>
          </ac:spMkLst>
        </pc:spChg>
        <pc:spChg chg="add mod">
          <ac:chgData name="Ellen Torfs" userId="c6aa1e10-4a12-4511-8c7c-135720d4f277" providerId="ADAL" clId="{9932D13E-6C5E-49FA-A144-75AC46F307EF}" dt="2019-09-11T08:51:35.779" v="4999" actId="6549"/>
          <ac:spMkLst>
            <pc:docMk/>
            <pc:sldMk cId="620147385" sldId="258"/>
            <ac:spMk id="6" creationId="{2ADAB781-84F2-4802-A934-8E1E11149E21}"/>
          </ac:spMkLst>
        </pc:spChg>
        <pc:graphicFrameChg chg="add del mod modGraphic">
          <ac:chgData name="Ellen Torfs" userId="c6aa1e10-4a12-4511-8c7c-135720d4f277" providerId="ADAL" clId="{9932D13E-6C5E-49FA-A144-75AC46F307EF}" dt="2019-09-11T07:57:55.523" v="2207" actId="20577"/>
          <ac:graphicFrameMkLst>
            <pc:docMk/>
            <pc:sldMk cId="620147385" sldId="258"/>
            <ac:graphicFrameMk id="5" creationId="{EB78555B-7C92-4E8E-A19F-96D4D835B237}"/>
          </ac:graphicFrameMkLst>
        </pc:graphicFrameChg>
        <pc:graphicFrameChg chg="add mod modGraphic">
          <ac:chgData name="Ellen Torfs" userId="c6aa1e10-4a12-4511-8c7c-135720d4f277" providerId="ADAL" clId="{9932D13E-6C5E-49FA-A144-75AC46F307EF}" dt="2019-09-11T08:52:18.855" v="5016" actId="20577"/>
          <ac:graphicFrameMkLst>
            <pc:docMk/>
            <pc:sldMk cId="620147385" sldId="258"/>
            <ac:graphicFrameMk id="7" creationId="{84770A4E-83FF-4685-9A87-CD366B387567}"/>
          </ac:graphicFrameMkLst>
        </pc:graphicFrameChg>
      </pc:sldChg>
      <pc:sldChg chg="del">
        <pc:chgData name="Ellen Torfs" userId="c6aa1e10-4a12-4511-8c7c-135720d4f277" providerId="ADAL" clId="{9932D13E-6C5E-49FA-A144-75AC46F307EF}" dt="2019-09-11T07:56:05.804" v="2100" actId="2696"/>
        <pc:sldMkLst>
          <pc:docMk/>
          <pc:sldMk cId="2303287502" sldId="259"/>
        </pc:sldMkLst>
      </pc:sldChg>
      <pc:sldChg chg="del">
        <pc:chgData name="Ellen Torfs" userId="c6aa1e10-4a12-4511-8c7c-135720d4f277" providerId="ADAL" clId="{9932D13E-6C5E-49FA-A144-75AC46F307EF}" dt="2019-09-11T08:06:35.910" v="2454" actId="2696"/>
        <pc:sldMkLst>
          <pc:docMk/>
          <pc:sldMk cId="1438263673" sldId="260"/>
        </pc:sldMkLst>
      </pc:sldChg>
      <pc:sldChg chg="del">
        <pc:chgData name="Ellen Torfs" userId="c6aa1e10-4a12-4511-8c7c-135720d4f277" providerId="ADAL" clId="{9932D13E-6C5E-49FA-A144-75AC46F307EF}" dt="2019-09-11T07:56:18.310" v="2101" actId="2696"/>
        <pc:sldMkLst>
          <pc:docMk/>
          <pc:sldMk cId="3855885531" sldId="261"/>
        </pc:sldMkLst>
      </pc:sldChg>
      <pc:sldChg chg="modSp ord">
        <pc:chgData name="Ellen Torfs" userId="c6aa1e10-4a12-4511-8c7c-135720d4f277" providerId="ADAL" clId="{9932D13E-6C5E-49FA-A144-75AC46F307EF}" dt="2019-09-11T08:28:29.113" v="3460" actId="20577"/>
        <pc:sldMkLst>
          <pc:docMk/>
          <pc:sldMk cId="2006118848" sldId="262"/>
        </pc:sldMkLst>
        <pc:spChg chg="mod">
          <ac:chgData name="Ellen Torfs" userId="c6aa1e10-4a12-4511-8c7c-135720d4f277" providerId="ADAL" clId="{9932D13E-6C5E-49FA-A144-75AC46F307EF}" dt="2019-09-11T08:11:07.041" v="2759" actId="20577"/>
          <ac:spMkLst>
            <pc:docMk/>
            <pc:sldMk cId="2006118848" sldId="262"/>
            <ac:spMk id="2" creationId="{483115B9-42E4-40A1-870E-24A4C607B82C}"/>
          </ac:spMkLst>
        </pc:spChg>
        <pc:spChg chg="mod">
          <ac:chgData name="Ellen Torfs" userId="c6aa1e10-4a12-4511-8c7c-135720d4f277" providerId="ADAL" clId="{9932D13E-6C5E-49FA-A144-75AC46F307EF}" dt="2019-09-11T08:28:29.113" v="3460" actId="20577"/>
          <ac:spMkLst>
            <pc:docMk/>
            <pc:sldMk cId="2006118848" sldId="262"/>
            <ac:spMk id="3" creationId="{6C8BE9DB-B5FC-4023-A388-220FC811D47F}"/>
          </ac:spMkLst>
        </pc:spChg>
      </pc:sldChg>
      <pc:sldChg chg="ord">
        <pc:chgData name="Ellen Torfs" userId="c6aa1e10-4a12-4511-8c7c-135720d4f277" providerId="ADAL" clId="{9932D13E-6C5E-49FA-A144-75AC46F307EF}" dt="2019-09-11T08:29:15.782" v="3478" actId="27636"/>
        <pc:sldMkLst>
          <pc:docMk/>
          <pc:sldMk cId="977749703" sldId="263"/>
        </pc:sldMkLst>
      </pc:sldChg>
      <pc:sldChg chg="delSp modSp ord">
        <pc:chgData name="Ellen Torfs" userId="c6aa1e10-4a12-4511-8c7c-135720d4f277" providerId="ADAL" clId="{9932D13E-6C5E-49FA-A144-75AC46F307EF}" dt="2019-09-11T08:29:27.798" v="3481" actId="20577"/>
        <pc:sldMkLst>
          <pc:docMk/>
          <pc:sldMk cId="2290807259" sldId="264"/>
        </pc:sldMkLst>
        <pc:spChg chg="mod">
          <ac:chgData name="Ellen Torfs" userId="c6aa1e10-4a12-4511-8c7c-135720d4f277" providerId="ADAL" clId="{9932D13E-6C5E-49FA-A144-75AC46F307EF}" dt="2019-09-11T08:29:27.798" v="3481" actId="20577"/>
          <ac:spMkLst>
            <pc:docMk/>
            <pc:sldMk cId="2290807259" sldId="264"/>
            <ac:spMk id="5" creationId="{6F37A2EB-ADC1-4290-A78A-728265E56EF1}"/>
          </ac:spMkLst>
        </pc:spChg>
        <pc:spChg chg="del">
          <ac:chgData name="Ellen Torfs" userId="c6aa1e10-4a12-4511-8c7c-135720d4f277" providerId="ADAL" clId="{9932D13E-6C5E-49FA-A144-75AC46F307EF}" dt="2019-09-11T08:29:25.327" v="3480" actId="478"/>
          <ac:spMkLst>
            <pc:docMk/>
            <pc:sldMk cId="2290807259" sldId="264"/>
            <ac:spMk id="6" creationId="{CD3D70B3-9E07-42FC-ABBE-FCD1CA93475C}"/>
          </ac:spMkLst>
        </pc:spChg>
      </pc:sldChg>
      <pc:sldChg chg="modSp">
        <pc:chgData name="Ellen Torfs" userId="c6aa1e10-4a12-4511-8c7c-135720d4f277" providerId="ADAL" clId="{9932D13E-6C5E-49FA-A144-75AC46F307EF}" dt="2019-09-11T08:35:30.349" v="4039" actId="20577"/>
        <pc:sldMkLst>
          <pc:docMk/>
          <pc:sldMk cId="556707363" sldId="265"/>
        </pc:sldMkLst>
        <pc:spChg chg="mod">
          <ac:chgData name="Ellen Torfs" userId="c6aa1e10-4a12-4511-8c7c-135720d4f277" providerId="ADAL" clId="{9932D13E-6C5E-49FA-A144-75AC46F307EF}" dt="2019-09-11T08:35:30.349" v="4039" actId="20577"/>
          <ac:spMkLst>
            <pc:docMk/>
            <pc:sldMk cId="556707363" sldId="265"/>
            <ac:spMk id="6" creationId="{BFF48AE7-65A8-4171-A177-1FBE3543A50C}"/>
          </ac:spMkLst>
        </pc:spChg>
        <pc:picChg chg="mod">
          <ac:chgData name="Ellen Torfs" userId="c6aa1e10-4a12-4511-8c7c-135720d4f277" providerId="ADAL" clId="{9932D13E-6C5E-49FA-A144-75AC46F307EF}" dt="2019-09-11T08:35:17.253" v="4033" actId="1076"/>
          <ac:picMkLst>
            <pc:docMk/>
            <pc:sldMk cId="556707363" sldId="265"/>
            <ac:picMk id="2050" creationId="{147B910B-3854-4483-A09F-D95EC8862610}"/>
          </ac:picMkLst>
        </pc:picChg>
      </pc:sldChg>
      <pc:sldChg chg="modSp">
        <pc:chgData name="Ellen Torfs" userId="c6aa1e10-4a12-4511-8c7c-135720d4f277" providerId="ADAL" clId="{9932D13E-6C5E-49FA-A144-75AC46F307EF}" dt="2019-09-11T07:24:53.109" v="227" actId="20577"/>
        <pc:sldMkLst>
          <pc:docMk/>
          <pc:sldMk cId="2513866126" sldId="267"/>
        </pc:sldMkLst>
        <pc:spChg chg="mod">
          <ac:chgData name="Ellen Torfs" userId="c6aa1e10-4a12-4511-8c7c-135720d4f277" providerId="ADAL" clId="{9932D13E-6C5E-49FA-A144-75AC46F307EF}" dt="2019-09-11T07:24:53.109" v="227" actId="20577"/>
          <ac:spMkLst>
            <pc:docMk/>
            <pc:sldMk cId="2513866126" sldId="267"/>
            <ac:spMk id="3" creationId="{00000000-0000-0000-0000-000000000000}"/>
          </ac:spMkLst>
        </pc:spChg>
      </pc:sldChg>
      <pc:sldChg chg="addSp delSp modSp add">
        <pc:chgData name="Ellen Torfs" userId="c6aa1e10-4a12-4511-8c7c-135720d4f277" providerId="ADAL" clId="{9932D13E-6C5E-49FA-A144-75AC46F307EF}" dt="2019-09-11T07:54:52.916" v="2099" actId="20577"/>
        <pc:sldMkLst>
          <pc:docMk/>
          <pc:sldMk cId="1006678507" sldId="268"/>
        </pc:sldMkLst>
        <pc:spChg chg="mod">
          <ac:chgData name="Ellen Torfs" userId="c6aa1e10-4a12-4511-8c7c-135720d4f277" providerId="ADAL" clId="{9932D13E-6C5E-49FA-A144-75AC46F307EF}" dt="2019-09-11T07:53:10.937" v="1849" actId="20577"/>
          <ac:spMkLst>
            <pc:docMk/>
            <pc:sldMk cId="1006678507" sldId="268"/>
            <ac:spMk id="2" creationId="{6C26A2AF-0FB6-46EB-8C08-65E273289440}"/>
          </ac:spMkLst>
        </pc:spChg>
        <pc:spChg chg="del">
          <ac:chgData name="Ellen Torfs" userId="c6aa1e10-4a12-4511-8c7c-135720d4f277" providerId="ADAL" clId="{9932D13E-6C5E-49FA-A144-75AC46F307EF}" dt="2019-09-11T07:40:29.961" v="840" actId="20577"/>
          <ac:spMkLst>
            <pc:docMk/>
            <pc:sldMk cId="1006678507" sldId="268"/>
            <ac:spMk id="3" creationId="{AD3764FC-A295-4DEA-8C0A-C3C022A99C35}"/>
          </ac:spMkLst>
        </pc:spChg>
        <pc:spChg chg="add mod">
          <ac:chgData name="Ellen Torfs" userId="c6aa1e10-4a12-4511-8c7c-135720d4f277" providerId="ADAL" clId="{9932D13E-6C5E-49FA-A144-75AC46F307EF}" dt="2019-09-11T07:54:52.916" v="2099" actId="20577"/>
          <ac:spMkLst>
            <pc:docMk/>
            <pc:sldMk cId="1006678507" sldId="268"/>
            <ac:spMk id="7" creationId="{F31C6ACE-3814-4182-B52A-D27B2ACCD012}"/>
          </ac:spMkLst>
        </pc:spChg>
        <pc:picChg chg="add del mod">
          <ac:chgData name="Ellen Torfs" userId="c6aa1e10-4a12-4511-8c7c-135720d4f277" providerId="ADAL" clId="{9932D13E-6C5E-49FA-A144-75AC46F307EF}" dt="2019-09-11T07:40:32.112" v="841" actId="478"/>
          <ac:picMkLst>
            <pc:docMk/>
            <pc:sldMk cId="1006678507" sldId="268"/>
            <ac:picMk id="5" creationId="{3E24C664-37C6-4A41-A82D-1B57A5B5EAF6}"/>
          </ac:picMkLst>
        </pc:picChg>
      </pc:sldChg>
      <pc:sldChg chg="modSp add ord">
        <pc:chgData name="Ellen Torfs" userId="c6aa1e10-4a12-4511-8c7c-135720d4f277" providerId="ADAL" clId="{9932D13E-6C5E-49FA-A144-75AC46F307EF}" dt="2019-09-11T08:54:14.153" v="5135" actId="27636"/>
        <pc:sldMkLst>
          <pc:docMk/>
          <pc:sldMk cId="2571285731" sldId="269"/>
        </pc:sldMkLst>
        <pc:spChg chg="mod">
          <ac:chgData name="Ellen Torfs" userId="c6aa1e10-4a12-4511-8c7c-135720d4f277" providerId="ADAL" clId="{9932D13E-6C5E-49FA-A144-75AC46F307EF}" dt="2019-09-11T08:10:44.841" v="2744" actId="20577"/>
          <ac:spMkLst>
            <pc:docMk/>
            <pc:sldMk cId="2571285731" sldId="269"/>
            <ac:spMk id="2" creationId="{67767267-F1A8-4B94-A221-CABDA086A75D}"/>
          </ac:spMkLst>
        </pc:spChg>
        <pc:spChg chg="mod">
          <ac:chgData name="Ellen Torfs" userId="c6aa1e10-4a12-4511-8c7c-135720d4f277" providerId="ADAL" clId="{9932D13E-6C5E-49FA-A144-75AC46F307EF}" dt="2019-09-11T08:54:14.153" v="5135" actId="27636"/>
          <ac:spMkLst>
            <pc:docMk/>
            <pc:sldMk cId="2571285731" sldId="269"/>
            <ac:spMk id="3" creationId="{5A8B9FAD-D26D-4075-BBCB-ECF71A1DF344}"/>
          </ac:spMkLst>
        </pc:spChg>
      </pc:sldChg>
      <pc:sldChg chg="modSp add del">
        <pc:chgData name="Ellen Torfs" userId="c6aa1e10-4a12-4511-8c7c-135720d4f277" providerId="ADAL" clId="{9932D13E-6C5E-49FA-A144-75AC46F307EF}" dt="2019-09-11T08:41:26.851" v="4805" actId="2696"/>
        <pc:sldMkLst>
          <pc:docMk/>
          <pc:sldMk cId="2408717167" sldId="270"/>
        </pc:sldMkLst>
        <pc:spChg chg="mod">
          <ac:chgData name="Ellen Torfs" userId="c6aa1e10-4a12-4511-8c7c-135720d4f277" providerId="ADAL" clId="{9932D13E-6C5E-49FA-A144-75AC46F307EF}" dt="2019-09-11T08:40:49.849" v="4723" actId="20577"/>
          <ac:spMkLst>
            <pc:docMk/>
            <pc:sldMk cId="2408717167" sldId="270"/>
            <ac:spMk id="2" creationId="{DE5B9DD5-0A28-49C8-B802-87947B265C2A}"/>
          </ac:spMkLst>
        </pc:spChg>
        <pc:spChg chg="mod">
          <ac:chgData name="Ellen Torfs" userId="c6aa1e10-4a12-4511-8c7c-135720d4f277" providerId="ADAL" clId="{9932D13E-6C5E-49FA-A144-75AC46F307EF}" dt="2019-09-11T08:41:24.199" v="4804" actId="20577"/>
          <ac:spMkLst>
            <pc:docMk/>
            <pc:sldMk cId="2408717167" sldId="270"/>
            <ac:spMk id="3" creationId="{134EF5FB-3A6A-44DC-A8F6-C0EF4ABD9297}"/>
          </ac:spMkLst>
        </pc:spChg>
      </pc:sldChg>
    </pc:docChg>
  </pc:docChgLst>
  <pc:docChgLst>
    <pc:chgData name="Ellen Torfs" userId="c6aa1e10-4a12-4511-8c7c-135720d4f277" providerId="ADAL" clId="{214A502F-9E29-43F9-9CAB-F5A2DFA76F4E}"/>
    <pc:docChg chg="undo custSel addSld delSld modSld modMainMaster">
      <pc:chgData name="Ellen Torfs" userId="c6aa1e10-4a12-4511-8c7c-135720d4f277" providerId="ADAL" clId="{214A502F-9E29-43F9-9CAB-F5A2DFA76F4E}" dt="2022-01-19T09:08:31.393" v="405" actId="20577"/>
      <pc:docMkLst>
        <pc:docMk/>
      </pc:docMkLst>
      <pc:sldChg chg="modSp mod">
        <pc:chgData name="Ellen Torfs" userId="c6aa1e10-4a12-4511-8c7c-135720d4f277" providerId="ADAL" clId="{214A502F-9E29-43F9-9CAB-F5A2DFA76F4E}" dt="2022-01-19T09:08:08.565" v="403" actId="20577"/>
        <pc:sldMkLst>
          <pc:docMk/>
          <pc:sldMk cId="54334544" sldId="256"/>
        </pc:sldMkLst>
        <pc:spChg chg="mod">
          <ac:chgData name="Ellen Torfs" userId="c6aa1e10-4a12-4511-8c7c-135720d4f277" providerId="ADAL" clId="{214A502F-9E29-43F9-9CAB-F5A2DFA76F4E}" dt="2022-01-19T09:08:08.565" v="403" actId="20577"/>
          <ac:spMkLst>
            <pc:docMk/>
            <pc:sldMk cId="54334544" sldId="256"/>
            <ac:spMk id="2" creationId="{00000000-0000-0000-0000-000000000000}"/>
          </ac:spMkLst>
        </pc:spChg>
        <pc:spChg chg="mod">
          <ac:chgData name="Ellen Torfs" userId="c6aa1e10-4a12-4511-8c7c-135720d4f277" providerId="ADAL" clId="{214A502F-9E29-43F9-9CAB-F5A2DFA76F4E}" dt="2022-01-19T08:57:25.009" v="130" actId="20577"/>
          <ac:spMkLst>
            <pc:docMk/>
            <pc:sldMk cId="54334544" sldId="256"/>
            <ac:spMk id="3" creationId="{00000000-0000-0000-0000-000000000000}"/>
          </ac:spMkLst>
        </pc:spChg>
      </pc:sldChg>
      <pc:sldChg chg="del">
        <pc:chgData name="Ellen Torfs" userId="c6aa1e10-4a12-4511-8c7c-135720d4f277" providerId="ADAL" clId="{214A502F-9E29-43F9-9CAB-F5A2DFA76F4E}" dt="2022-01-19T09:03:50.394" v="323" actId="47"/>
        <pc:sldMkLst>
          <pc:docMk/>
          <pc:sldMk cId="1055868665" sldId="257"/>
        </pc:sldMkLst>
      </pc:sldChg>
      <pc:sldChg chg="modSp mod">
        <pc:chgData name="Ellen Torfs" userId="c6aa1e10-4a12-4511-8c7c-135720d4f277" providerId="ADAL" clId="{214A502F-9E29-43F9-9CAB-F5A2DFA76F4E}" dt="2022-01-19T09:04:52.510" v="333" actId="13926"/>
        <pc:sldMkLst>
          <pc:docMk/>
          <pc:sldMk cId="620147385" sldId="258"/>
        </pc:sldMkLst>
        <pc:spChg chg="mod">
          <ac:chgData name="Ellen Torfs" userId="c6aa1e10-4a12-4511-8c7c-135720d4f277" providerId="ADAL" clId="{214A502F-9E29-43F9-9CAB-F5A2DFA76F4E}" dt="2022-01-19T09:04:52.510" v="333" actId="13926"/>
          <ac:spMkLst>
            <pc:docMk/>
            <pc:sldMk cId="620147385" sldId="258"/>
            <ac:spMk id="6" creationId="{2ADAB781-84F2-4802-A934-8E1E11149E21}"/>
          </ac:spMkLst>
        </pc:spChg>
        <pc:graphicFrameChg chg="modGraphic">
          <ac:chgData name="Ellen Torfs" userId="c6aa1e10-4a12-4511-8c7c-135720d4f277" providerId="ADAL" clId="{214A502F-9E29-43F9-9CAB-F5A2DFA76F4E}" dt="2022-01-19T09:04:46.378" v="332" actId="20577"/>
          <ac:graphicFrameMkLst>
            <pc:docMk/>
            <pc:sldMk cId="620147385" sldId="258"/>
            <ac:graphicFrameMk id="7" creationId="{84770A4E-83FF-4685-9A87-CD366B387567}"/>
          </ac:graphicFrameMkLst>
        </pc:graphicFrameChg>
      </pc:sldChg>
      <pc:sldChg chg="modSp mod">
        <pc:chgData name="Ellen Torfs" userId="c6aa1e10-4a12-4511-8c7c-135720d4f277" providerId="ADAL" clId="{214A502F-9E29-43F9-9CAB-F5A2DFA76F4E}" dt="2022-01-19T09:05:56.409" v="352" actId="13926"/>
        <pc:sldMkLst>
          <pc:docMk/>
          <pc:sldMk cId="2006118848" sldId="262"/>
        </pc:sldMkLst>
        <pc:spChg chg="mod">
          <ac:chgData name="Ellen Torfs" userId="c6aa1e10-4a12-4511-8c7c-135720d4f277" providerId="ADAL" clId="{214A502F-9E29-43F9-9CAB-F5A2DFA76F4E}" dt="2022-01-19T09:05:56.409" v="352" actId="13926"/>
          <ac:spMkLst>
            <pc:docMk/>
            <pc:sldMk cId="2006118848" sldId="262"/>
            <ac:spMk id="3" creationId="{6C8BE9DB-B5FC-4023-A388-220FC811D47F}"/>
          </ac:spMkLst>
        </pc:spChg>
      </pc:sldChg>
      <pc:sldChg chg="modSp mod">
        <pc:chgData name="Ellen Torfs" userId="c6aa1e10-4a12-4511-8c7c-135720d4f277" providerId="ADAL" clId="{214A502F-9E29-43F9-9CAB-F5A2DFA76F4E}" dt="2022-01-19T09:08:31.393" v="405" actId="20577"/>
        <pc:sldMkLst>
          <pc:docMk/>
          <pc:sldMk cId="2513866126" sldId="267"/>
        </pc:sldMkLst>
        <pc:spChg chg="mod">
          <ac:chgData name="Ellen Torfs" userId="c6aa1e10-4a12-4511-8c7c-135720d4f277" providerId="ADAL" clId="{214A502F-9E29-43F9-9CAB-F5A2DFA76F4E}" dt="2022-01-19T08:57:38.892" v="131" actId="20577"/>
          <ac:spMkLst>
            <pc:docMk/>
            <pc:sldMk cId="2513866126" sldId="267"/>
            <ac:spMk id="2" creationId="{00000000-0000-0000-0000-000000000000}"/>
          </ac:spMkLst>
        </pc:spChg>
        <pc:spChg chg="mod">
          <ac:chgData name="Ellen Torfs" userId="c6aa1e10-4a12-4511-8c7c-135720d4f277" providerId="ADAL" clId="{214A502F-9E29-43F9-9CAB-F5A2DFA76F4E}" dt="2022-01-19T09:08:31.393" v="405" actId="20577"/>
          <ac:spMkLst>
            <pc:docMk/>
            <pc:sldMk cId="2513866126" sldId="267"/>
            <ac:spMk id="3" creationId="{00000000-0000-0000-0000-000000000000}"/>
          </ac:spMkLst>
        </pc:spChg>
      </pc:sldChg>
      <pc:sldChg chg="modSp mod">
        <pc:chgData name="Ellen Torfs" userId="c6aa1e10-4a12-4511-8c7c-135720d4f277" providerId="ADAL" clId="{214A502F-9E29-43F9-9CAB-F5A2DFA76F4E}" dt="2022-01-19T09:06:52.032" v="357" actId="20577"/>
        <pc:sldMkLst>
          <pc:docMk/>
          <pc:sldMk cId="2571285731" sldId="269"/>
        </pc:sldMkLst>
        <pc:spChg chg="mod">
          <ac:chgData name="Ellen Torfs" userId="c6aa1e10-4a12-4511-8c7c-135720d4f277" providerId="ADAL" clId="{214A502F-9E29-43F9-9CAB-F5A2DFA76F4E}" dt="2022-01-19T09:06:52.032" v="357" actId="20577"/>
          <ac:spMkLst>
            <pc:docMk/>
            <pc:sldMk cId="2571285731" sldId="269"/>
            <ac:spMk id="3" creationId="{5A8B9FAD-D26D-4075-BBCB-ECF71A1DF344}"/>
          </ac:spMkLst>
        </pc:spChg>
      </pc:sldChg>
      <pc:sldChg chg="del">
        <pc:chgData name="Ellen Torfs" userId="c6aa1e10-4a12-4511-8c7c-135720d4f277" providerId="ADAL" clId="{214A502F-9E29-43F9-9CAB-F5A2DFA76F4E}" dt="2022-01-19T09:06:11.686" v="353" actId="47"/>
        <pc:sldMkLst>
          <pc:docMk/>
          <pc:sldMk cId="981461507" sldId="270"/>
        </pc:sldMkLst>
      </pc:sldChg>
      <pc:sldChg chg="modSp new del mod">
        <pc:chgData name="Ellen Torfs" userId="c6aa1e10-4a12-4511-8c7c-135720d4f277" providerId="ADAL" clId="{214A502F-9E29-43F9-9CAB-F5A2DFA76F4E}" dt="2022-01-19T09:08:12.070" v="404" actId="47"/>
        <pc:sldMkLst>
          <pc:docMk/>
          <pc:sldMk cId="4175316598" sldId="272"/>
        </pc:sldMkLst>
        <pc:spChg chg="mod">
          <ac:chgData name="Ellen Torfs" userId="c6aa1e10-4a12-4511-8c7c-135720d4f277" providerId="ADAL" clId="{214A502F-9E29-43F9-9CAB-F5A2DFA76F4E}" dt="2022-01-19T09:07:34.845" v="377" actId="20577"/>
          <ac:spMkLst>
            <pc:docMk/>
            <pc:sldMk cId="4175316598" sldId="272"/>
            <ac:spMk id="2" creationId="{9AFEC2A5-0558-4871-897E-D5B604065B49}"/>
          </ac:spMkLst>
        </pc:spChg>
      </pc:sldChg>
      <pc:sldMasterChg chg="modSldLayout">
        <pc:chgData name="Ellen Torfs" userId="c6aa1e10-4a12-4511-8c7c-135720d4f277" providerId="ADAL" clId="{214A502F-9E29-43F9-9CAB-F5A2DFA76F4E}" dt="2022-01-19T08:56:19.361" v="92" actId="1076"/>
        <pc:sldMasterMkLst>
          <pc:docMk/>
          <pc:sldMasterMk cId="898952359" sldId="2147483648"/>
        </pc:sldMasterMkLst>
        <pc:sldLayoutChg chg="addSp delSp modSp mod">
          <pc:chgData name="Ellen Torfs" userId="c6aa1e10-4a12-4511-8c7c-135720d4f277" providerId="ADAL" clId="{214A502F-9E29-43F9-9CAB-F5A2DFA76F4E}" dt="2022-01-19T08:56:19.361" v="92" actId="1076"/>
          <pc:sldLayoutMkLst>
            <pc:docMk/>
            <pc:sldMasterMk cId="898952359" sldId="2147483648"/>
            <pc:sldLayoutMk cId="2661203413" sldId="2147483649"/>
          </pc:sldLayoutMkLst>
          <pc:spChg chg="add mod">
            <ac:chgData name="Ellen Torfs" userId="c6aa1e10-4a12-4511-8c7c-135720d4f277" providerId="ADAL" clId="{214A502F-9E29-43F9-9CAB-F5A2DFA76F4E}" dt="2022-01-19T08:56:19.361" v="92" actId="1076"/>
            <ac:spMkLst>
              <pc:docMk/>
              <pc:sldMasterMk cId="898952359" sldId="2147483648"/>
              <pc:sldLayoutMk cId="2661203413" sldId="2147483649"/>
              <ac:spMk id="7" creationId="{FD350454-2D85-403C-B5B4-870BA60949E0}"/>
            </ac:spMkLst>
          </pc:spChg>
          <pc:picChg chg="del">
            <ac:chgData name="Ellen Torfs" userId="c6aa1e10-4a12-4511-8c7c-135720d4f277" providerId="ADAL" clId="{214A502F-9E29-43F9-9CAB-F5A2DFA76F4E}" dt="2022-01-19T08:54:36.587" v="51" actId="478"/>
            <ac:picMkLst>
              <pc:docMk/>
              <pc:sldMasterMk cId="898952359" sldId="2147483648"/>
              <pc:sldLayoutMk cId="2661203413" sldId="2147483649"/>
              <ac:picMk id="10" creationId="{EDCBCE4E-F630-4979-8A5A-F77F9BC82F3B}"/>
            </ac:picMkLst>
          </pc:picChg>
          <pc:picChg chg="add mod">
            <ac:chgData name="Ellen Torfs" userId="c6aa1e10-4a12-4511-8c7c-135720d4f277" providerId="ADAL" clId="{214A502F-9E29-43F9-9CAB-F5A2DFA76F4E}" dt="2022-01-19T08:54:38.828" v="52" actId="1076"/>
            <ac:picMkLst>
              <pc:docMk/>
              <pc:sldMasterMk cId="898952359" sldId="2147483648"/>
              <pc:sldLayoutMk cId="2661203413" sldId="2147483649"/>
              <ac:picMk id="11" creationId="{FBAF35B5-7E2F-489C-AA38-83D52B9A7B55}"/>
            </ac:picMkLst>
          </pc:picChg>
        </pc:sldLayoutChg>
      </pc:sldMasterChg>
    </pc:docChg>
  </pc:docChgLst>
  <pc:docChgLst>
    <pc:chgData name="Ellen Torfs" userId="c6aa1e10-4a12-4511-8c7c-135720d4f277" providerId="ADAL" clId="{E38E71A2-08A4-48AF-89DB-C74130CE98D2}"/>
    <pc:docChg chg="undo custSel addSld delSld modSld">
      <pc:chgData name="Ellen Torfs" userId="c6aa1e10-4a12-4511-8c7c-135720d4f277" providerId="ADAL" clId="{E38E71A2-08A4-48AF-89DB-C74130CE98D2}" dt="2020-09-14T14:32:16.911" v="2442" actId="20577"/>
      <pc:docMkLst>
        <pc:docMk/>
      </pc:docMkLst>
      <pc:sldChg chg="modSp">
        <pc:chgData name="Ellen Torfs" userId="c6aa1e10-4a12-4511-8c7c-135720d4f277" providerId="ADAL" clId="{E38E71A2-08A4-48AF-89DB-C74130CE98D2}" dt="2020-09-14T11:10:49.947" v="718" actId="20577"/>
        <pc:sldMkLst>
          <pc:docMk/>
          <pc:sldMk cId="54334544" sldId="256"/>
        </pc:sldMkLst>
        <pc:spChg chg="mod">
          <ac:chgData name="Ellen Torfs" userId="c6aa1e10-4a12-4511-8c7c-135720d4f277" providerId="ADAL" clId="{E38E71A2-08A4-48AF-89DB-C74130CE98D2}" dt="2020-09-14T11:10:42.732" v="712" actId="20577"/>
          <ac:spMkLst>
            <pc:docMk/>
            <pc:sldMk cId="54334544" sldId="256"/>
            <ac:spMk id="2" creationId="{00000000-0000-0000-0000-000000000000}"/>
          </ac:spMkLst>
        </pc:spChg>
        <pc:spChg chg="mod">
          <ac:chgData name="Ellen Torfs" userId="c6aa1e10-4a12-4511-8c7c-135720d4f277" providerId="ADAL" clId="{E38E71A2-08A4-48AF-89DB-C74130CE98D2}" dt="2020-09-14T11:10:49.947" v="718" actId="20577"/>
          <ac:spMkLst>
            <pc:docMk/>
            <pc:sldMk cId="54334544" sldId="256"/>
            <ac:spMk id="3" creationId="{00000000-0000-0000-0000-000000000000}"/>
          </ac:spMkLst>
        </pc:spChg>
      </pc:sldChg>
      <pc:sldChg chg="addSp modSp">
        <pc:chgData name="Ellen Torfs" userId="c6aa1e10-4a12-4511-8c7c-135720d4f277" providerId="ADAL" clId="{E38E71A2-08A4-48AF-89DB-C74130CE98D2}" dt="2020-09-14T11:11:39.137" v="745" actId="1076"/>
        <pc:sldMkLst>
          <pc:docMk/>
          <pc:sldMk cId="1055868665" sldId="257"/>
        </pc:sldMkLst>
        <pc:spChg chg="mod">
          <ac:chgData name="Ellen Torfs" userId="c6aa1e10-4a12-4511-8c7c-135720d4f277" providerId="ADAL" clId="{E38E71A2-08A4-48AF-89DB-C74130CE98D2}" dt="2020-09-14T10:56:53.837" v="251" actId="20577"/>
          <ac:spMkLst>
            <pc:docMk/>
            <pc:sldMk cId="1055868665" sldId="257"/>
            <ac:spMk id="2" creationId="{00000000-0000-0000-0000-000000000000}"/>
          </ac:spMkLst>
        </pc:spChg>
        <pc:spChg chg="mod">
          <ac:chgData name="Ellen Torfs" userId="c6aa1e10-4a12-4511-8c7c-135720d4f277" providerId="ADAL" clId="{E38E71A2-08A4-48AF-89DB-C74130CE98D2}" dt="2020-09-14T10:59:18.220" v="340" actId="20577"/>
          <ac:spMkLst>
            <pc:docMk/>
            <pc:sldMk cId="1055868665" sldId="257"/>
            <ac:spMk id="3" creationId="{00000000-0000-0000-0000-000000000000}"/>
          </ac:spMkLst>
        </pc:spChg>
        <pc:spChg chg="add mod">
          <ac:chgData name="Ellen Torfs" userId="c6aa1e10-4a12-4511-8c7c-135720d4f277" providerId="ADAL" clId="{E38E71A2-08A4-48AF-89DB-C74130CE98D2}" dt="2020-09-14T11:11:39.137" v="745" actId="1076"/>
          <ac:spMkLst>
            <pc:docMk/>
            <pc:sldMk cId="1055868665" sldId="257"/>
            <ac:spMk id="6" creationId="{CAE35D04-A82A-41A8-9560-5DBF102868EA}"/>
          </ac:spMkLst>
        </pc:spChg>
      </pc:sldChg>
      <pc:sldChg chg="modSp">
        <pc:chgData name="Ellen Torfs" userId="c6aa1e10-4a12-4511-8c7c-135720d4f277" providerId="ADAL" clId="{E38E71A2-08A4-48AF-89DB-C74130CE98D2}" dt="2020-09-14T11:10:18.956" v="691" actId="6549"/>
        <pc:sldMkLst>
          <pc:docMk/>
          <pc:sldMk cId="620147385" sldId="258"/>
        </pc:sldMkLst>
        <pc:spChg chg="mod">
          <ac:chgData name="Ellen Torfs" userId="c6aa1e10-4a12-4511-8c7c-135720d4f277" providerId="ADAL" clId="{E38E71A2-08A4-48AF-89DB-C74130CE98D2}" dt="2020-09-14T11:06:25.316" v="531" actId="20577"/>
          <ac:spMkLst>
            <pc:docMk/>
            <pc:sldMk cId="620147385" sldId="258"/>
            <ac:spMk id="2" creationId="{543937E7-EEDD-4771-B248-009AC3D59C0B}"/>
          </ac:spMkLst>
        </pc:spChg>
        <pc:spChg chg="mod">
          <ac:chgData name="Ellen Torfs" userId="c6aa1e10-4a12-4511-8c7c-135720d4f277" providerId="ADAL" clId="{E38E71A2-08A4-48AF-89DB-C74130CE98D2}" dt="2020-09-14T11:08:00.303" v="599" actId="20577"/>
          <ac:spMkLst>
            <pc:docMk/>
            <pc:sldMk cId="620147385" sldId="258"/>
            <ac:spMk id="6" creationId="{2ADAB781-84F2-4802-A934-8E1E11149E21}"/>
          </ac:spMkLst>
        </pc:spChg>
        <pc:graphicFrameChg chg="modGraphic">
          <ac:chgData name="Ellen Torfs" userId="c6aa1e10-4a12-4511-8c7c-135720d4f277" providerId="ADAL" clId="{E38E71A2-08A4-48AF-89DB-C74130CE98D2}" dt="2020-09-14T11:10:18.956" v="691" actId="6549"/>
          <ac:graphicFrameMkLst>
            <pc:docMk/>
            <pc:sldMk cId="620147385" sldId="258"/>
            <ac:graphicFrameMk id="7" creationId="{84770A4E-83FF-4685-9A87-CD366B387567}"/>
          </ac:graphicFrameMkLst>
        </pc:graphicFrameChg>
      </pc:sldChg>
      <pc:sldChg chg="modSp">
        <pc:chgData name="Ellen Torfs" userId="c6aa1e10-4a12-4511-8c7c-135720d4f277" providerId="ADAL" clId="{E38E71A2-08A4-48AF-89DB-C74130CE98D2}" dt="2020-09-14T14:11:49.723" v="1294" actId="20577"/>
        <pc:sldMkLst>
          <pc:docMk/>
          <pc:sldMk cId="2006118848" sldId="262"/>
        </pc:sldMkLst>
        <pc:spChg chg="mod">
          <ac:chgData name="Ellen Torfs" userId="c6aa1e10-4a12-4511-8c7c-135720d4f277" providerId="ADAL" clId="{E38E71A2-08A4-48AF-89DB-C74130CE98D2}" dt="2020-09-14T14:11:49.723" v="1294" actId="20577"/>
          <ac:spMkLst>
            <pc:docMk/>
            <pc:sldMk cId="2006118848" sldId="262"/>
            <ac:spMk id="2" creationId="{483115B9-42E4-40A1-870E-24A4C607B82C}"/>
          </ac:spMkLst>
        </pc:spChg>
        <pc:spChg chg="mod">
          <ac:chgData name="Ellen Torfs" userId="c6aa1e10-4a12-4511-8c7c-135720d4f277" providerId="ADAL" clId="{E38E71A2-08A4-48AF-89DB-C74130CE98D2}" dt="2020-09-14T14:07:02.634" v="1289" actId="20577"/>
          <ac:spMkLst>
            <pc:docMk/>
            <pc:sldMk cId="2006118848" sldId="262"/>
            <ac:spMk id="3" creationId="{6C8BE9DB-B5FC-4023-A388-220FC811D47F}"/>
          </ac:spMkLst>
        </pc:spChg>
      </pc:sldChg>
      <pc:sldChg chg="del">
        <pc:chgData name="Ellen Torfs" userId="c6aa1e10-4a12-4511-8c7c-135720d4f277" providerId="ADAL" clId="{E38E71A2-08A4-48AF-89DB-C74130CE98D2}" dt="2020-09-14T14:11:05.063" v="1291" actId="2696"/>
        <pc:sldMkLst>
          <pc:docMk/>
          <pc:sldMk cId="977749703" sldId="263"/>
        </pc:sldMkLst>
      </pc:sldChg>
      <pc:sldChg chg="del">
        <pc:chgData name="Ellen Torfs" userId="c6aa1e10-4a12-4511-8c7c-135720d4f277" providerId="ADAL" clId="{E38E71A2-08A4-48AF-89DB-C74130CE98D2}" dt="2020-09-14T14:11:05.057" v="1290" actId="2696"/>
        <pc:sldMkLst>
          <pc:docMk/>
          <pc:sldMk cId="2290807259" sldId="264"/>
        </pc:sldMkLst>
      </pc:sldChg>
      <pc:sldChg chg="del">
        <pc:chgData name="Ellen Torfs" userId="c6aa1e10-4a12-4511-8c7c-135720d4f277" providerId="ADAL" clId="{E38E71A2-08A4-48AF-89DB-C74130CE98D2}" dt="2020-09-14T14:13:15.755" v="1297" actId="2696"/>
        <pc:sldMkLst>
          <pc:docMk/>
          <pc:sldMk cId="556707363" sldId="265"/>
        </pc:sldMkLst>
      </pc:sldChg>
      <pc:sldChg chg="modSp">
        <pc:chgData name="Ellen Torfs" userId="c6aa1e10-4a12-4511-8c7c-135720d4f277" providerId="ADAL" clId="{E38E71A2-08A4-48AF-89DB-C74130CE98D2}" dt="2020-09-14T10:55:46.951" v="236" actId="20577"/>
        <pc:sldMkLst>
          <pc:docMk/>
          <pc:sldMk cId="2513866126" sldId="267"/>
        </pc:sldMkLst>
        <pc:spChg chg="mod">
          <ac:chgData name="Ellen Torfs" userId="c6aa1e10-4a12-4511-8c7c-135720d4f277" providerId="ADAL" clId="{E38E71A2-08A4-48AF-89DB-C74130CE98D2}" dt="2020-09-14T10:50:14.291" v="74" actId="20577"/>
          <ac:spMkLst>
            <pc:docMk/>
            <pc:sldMk cId="2513866126" sldId="267"/>
            <ac:spMk id="2" creationId="{00000000-0000-0000-0000-000000000000}"/>
          </ac:spMkLst>
        </pc:spChg>
        <pc:spChg chg="mod">
          <ac:chgData name="Ellen Torfs" userId="c6aa1e10-4a12-4511-8c7c-135720d4f277" providerId="ADAL" clId="{E38E71A2-08A4-48AF-89DB-C74130CE98D2}" dt="2020-09-14T10:55:46.951" v="236" actId="20577"/>
          <ac:spMkLst>
            <pc:docMk/>
            <pc:sldMk cId="2513866126" sldId="267"/>
            <ac:spMk id="3" creationId="{00000000-0000-0000-0000-000000000000}"/>
          </ac:spMkLst>
        </pc:spChg>
      </pc:sldChg>
      <pc:sldChg chg="modSp">
        <pc:chgData name="Ellen Torfs" userId="c6aa1e10-4a12-4511-8c7c-135720d4f277" providerId="ADAL" clId="{E38E71A2-08A4-48AF-89DB-C74130CE98D2}" dt="2020-09-14T11:05:34.423" v="519" actId="27636"/>
        <pc:sldMkLst>
          <pc:docMk/>
          <pc:sldMk cId="1006678507" sldId="268"/>
        </pc:sldMkLst>
        <pc:spChg chg="mod">
          <ac:chgData name="Ellen Torfs" userId="c6aa1e10-4a12-4511-8c7c-135720d4f277" providerId="ADAL" clId="{E38E71A2-08A4-48AF-89DB-C74130CE98D2}" dt="2020-09-14T11:02:56.118" v="464" actId="20577"/>
          <ac:spMkLst>
            <pc:docMk/>
            <pc:sldMk cId="1006678507" sldId="268"/>
            <ac:spMk id="2" creationId="{6C26A2AF-0FB6-46EB-8C08-65E273289440}"/>
          </ac:spMkLst>
        </pc:spChg>
        <pc:spChg chg="mod">
          <ac:chgData name="Ellen Torfs" userId="c6aa1e10-4a12-4511-8c7c-135720d4f277" providerId="ADAL" clId="{E38E71A2-08A4-48AF-89DB-C74130CE98D2}" dt="2020-09-14T11:05:34.423" v="519" actId="27636"/>
          <ac:spMkLst>
            <pc:docMk/>
            <pc:sldMk cId="1006678507" sldId="268"/>
            <ac:spMk id="7" creationId="{F31C6ACE-3814-4182-B52A-D27B2ACCD012}"/>
          </ac:spMkLst>
        </pc:spChg>
      </pc:sldChg>
      <pc:sldChg chg="modSp">
        <pc:chgData name="Ellen Torfs" userId="c6aa1e10-4a12-4511-8c7c-135720d4f277" providerId="ADAL" clId="{E38E71A2-08A4-48AF-89DB-C74130CE98D2}" dt="2020-09-14T14:25:40.260" v="1794" actId="20577"/>
        <pc:sldMkLst>
          <pc:docMk/>
          <pc:sldMk cId="2571285731" sldId="269"/>
        </pc:sldMkLst>
        <pc:spChg chg="mod">
          <ac:chgData name="Ellen Torfs" userId="c6aa1e10-4a12-4511-8c7c-135720d4f277" providerId="ADAL" clId="{E38E71A2-08A4-48AF-89DB-C74130CE98D2}" dt="2020-09-14T14:15:57.472" v="1378" actId="20577"/>
          <ac:spMkLst>
            <pc:docMk/>
            <pc:sldMk cId="2571285731" sldId="269"/>
            <ac:spMk id="2" creationId="{67767267-F1A8-4B94-A221-CABDA086A75D}"/>
          </ac:spMkLst>
        </pc:spChg>
        <pc:spChg chg="mod">
          <ac:chgData name="Ellen Torfs" userId="c6aa1e10-4a12-4511-8c7c-135720d4f277" providerId="ADAL" clId="{E38E71A2-08A4-48AF-89DB-C74130CE98D2}" dt="2020-09-14T14:25:40.260" v="1794" actId="20577"/>
          <ac:spMkLst>
            <pc:docMk/>
            <pc:sldMk cId="2571285731" sldId="269"/>
            <ac:spMk id="3" creationId="{5A8B9FAD-D26D-4075-BBCB-ECF71A1DF344}"/>
          </ac:spMkLst>
        </pc:spChg>
      </pc:sldChg>
      <pc:sldChg chg="modSp add">
        <pc:chgData name="Ellen Torfs" userId="c6aa1e10-4a12-4511-8c7c-135720d4f277" providerId="ADAL" clId="{E38E71A2-08A4-48AF-89DB-C74130CE98D2}" dt="2020-09-14T14:12:11.785" v="1296" actId="6549"/>
        <pc:sldMkLst>
          <pc:docMk/>
          <pc:sldMk cId="981461507" sldId="270"/>
        </pc:sldMkLst>
        <pc:spChg chg="mod">
          <ac:chgData name="Ellen Torfs" userId="c6aa1e10-4a12-4511-8c7c-135720d4f277" providerId="ADAL" clId="{E38E71A2-08A4-48AF-89DB-C74130CE98D2}" dt="2020-09-14T14:12:11.785" v="1296" actId="6549"/>
          <ac:spMkLst>
            <pc:docMk/>
            <pc:sldMk cId="981461507" sldId="270"/>
            <ac:spMk id="6" creationId="{BFF48AE7-65A8-4171-A177-1FBE3543A50C}"/>
          </ac:spMkLst>
        </pc:spChg>
      </pc:sldChg>
      <pc:sldChg chg="modSp add">
        <pc:chgData name="Ellen Torfs" userId="c6aa1e10-4a12-4511-8c7c-135720d4f277" providerId="ADAL" clId="{E38E71A2-08A4-48AF-89DB-C74130CE98D2}" dt="2020-09-14T14:32:16.911" v="2442" actId="20577"/>
        <pc:sldMkLst>
          <pc:docMk/>
          <pc:sldMk cId="839269463" sldId="271"/>
        </pc:sldMkLst>
        <pc:spChg chg="mod">
          <ac:chgData name="Ellen Torfs" userId="c6aa1e10-4a12-4511-8c7c-135720d4f277" providerId="ADAL" clId="{E38E71A2-08A4-48AF-89DB-C74130CE98D2}" dt="2020-09-14T14:26:46.895" v="1820" actId="20577"/>
          <ac:spMkLst>
            <pc:docMk/>
            <pc:sldMk cId="839269463" sldId="271"/>
            <ac:spMk id="2" creationId="{10DC14ED-CDF9-4F9D-BBD0-BB2C49516F29}"/>
          </ac:spMkLst>
        </pc:spChg>
        <pc:spChg chg="mod">
          <ac:chgData name="Ellen Torfs" userId="c6aa1e10-4a12-4511-8c7c-135720d4f277" providerId="ADAL" clId="{E38E71A2-08A4-48AF-89DB-C74130CE98D2}" dt="2020-09-14T14:32:16.911" v="2442" actId="20577"/>
          <ac:spMkLst>
            <pc:docMk/>
            <pc:sldMk cId="839269463" sldId="271"/>
            <ac:spMk id="3" creationId="{4ED5309E-6DCD-400D-80B9-649DB2A990AB}"/>
          </ac:spMkLst>
        </pc:spChg>
      </pc:sldChg>
    </pc:docChg>
  </pc:docChgLst>
  <pc:docChgLst>
    <pc:chgData name="Ellen Torfs" userId="c6aa1e10-4a12-4511-8c7c-135720d4f277" providerId="ADAL" clId="{768FC7C2-F920-440A-B678-F18A8E1311B7}"/>
    <pc:docChg chg="custSel modSld replTag delTag">
      <pc:chgData name="Ellen Torfs" userId="c6aa1e10-4a12-4511-8c7c-135720d4f277" providerId="ADAL" clId="{768FC7C2-F920-440A-B678-F18A8E1311B7}" dt="2021-09-17T15:05:07.352" v="20"/>
      <pc:docMkLst>
        <pc:docMk/>
      </pc:docMkLst>
      <pc:sldChg chg="modSp mod">
        <pc:chgData name="Ellen Torfs" userId="c6aa1e10-4a12-4511-8c7c-135720d4f277" providerId="ADAL" clId="{768FC7C2-F920-440A-B678-F18A8E1311B7}" dt="2021-09-17T15:05:05.642" v="17" actId="6549"/>
        <pc:sldMkLst>
          <pc:docMk/>
          <pc:sldMk cId="54334544" sldId="256"/>
        </pc:sldMkLst>
        <pc:spChg chg="mod">
          <ac:chgData name="Ellen Torfs" userId="c6aa1e10-4a12-4511-8c7c-135720d4f277" providerId="ADAL" clId="{768FC7C2-F920-440A-B678-F18A8E1311B7}" dt="2021-09-17T15:05:05.642" v="17" actId="6549"/>
          <ac:spMkLst>
            <pc:docMk/>
            <pc:sldMk cId="54334544" sldId="256"/>
            <ac:spMk id="3" creationId="{00000000-0000-0000-0000-000000000000}"/>
          </ac:spMkLst>
        </pc:spChg>
      </pc:sldChg>
    </pc:docChg>
  </pc:docChgLst>
  <pc:docChgLst>
    <pc:chgData name="Jochen Mariën" userId="a4f8d9ed-3895-4365-b2d5-9432cb8a20d4" providerId="ADAL" clId="{8737048E-4CF7-41B8-A94A-F41CC5A9E571}"/>
    <pc:docChg chg="custSel modSld">
      <pc:chgData name="Jochen Mariën" userId="a4f8d9ed-3895-4365-b2d5-9432cb8a20d4" providerId="ADAL" clId="{8737048E-4CF7-41B8-A94A-F41CC5A9E571}" dt="2022-02-10T12:01:01.977" v="53" actId="6549"/>
      <pc:docMkLst>
        <pc:docMk/>
      </pc:docMkLst>
      <pc:sldChg chg="modSp mod">
        <pc:chgData name="Jochen Mariën" userId="a4f8d9ed-3895-4365-b2d5-9432cb8a20d4" providerId="ADAL" clId="{8737048E-4CF7-41B8-A94A-F41CC5A9E571}" dt="2022-02-10T11:50:27.067" v="7" actId="20577"/>
        <pc:sldMkLst>
          <pc:docMk/>
          <pc:sldMk cId="3503501734" sldId="257"/>
        </pc:sldMkLst>
        <pc:spChg chg="mod">
          <ac:chgData name="Jochen Mariën" userId="a4f8d9ed-3895-4365-b2d5-9432cb8a20d4" providerId="ADAL" clId="{8737048E-4CF7-41B8-A94A-F41CC5A9E571}" dt="2022-02-10T11:50:27.067" v="7" actId="20577"/>
          <ac:spMkLst>
            <pc:docMk/>
            <pc:sldMk cId="3503501734" sldId="257"/>
            <ac:spMk id="3" creationId="{CE123ACB-DD68-4388-B607-763D7883FFC8}"/>
          </ac:spMkLst>
        </pc:spChg>
      </pc:sldChg>
      <pc:sldChg chg="mod modShow">
        <pc:chgData name="Jochen Mariën" userId="a4f8d9ed-3895-4365-b2d5-9432cb8a20d4" providerId="ADAL" clId="{8737048E-4CF7-41B8-A94A-F41CC5A9E571}" dt="2022-02-10T11:51:42.545" v="8" actId="729"/>
        <pc:sldMkLst>
          <pc:docMk/>
          <pc:sldMk cId="51768386" sldId="260"/>
        </pc:sldMkLst>
      </pc:sldChg>
      <pc:sldChg chg="mod modShow addCm">
        <pc:chgData name="Jochen Mariën" userId="a4f8d9ed-3895-4365-b2d5-9432cb8a20d4" providerId="ADAL" clId="{8737048E-4CF7-41B8-A94A-F41CC5A9E571}" dt="2022-02-10T11:52:09.795" v="9"/>
        <pc:sldMkLst>
          <pc:docMk/>
          <pc:sldMk cId="4278258332" sldId="262"/>
        </pc:sldMkLst>
      </pc:sldChg>
      <pc:sldChg chg="mod modShow">
        <pc:chgData name="Jochen Mariën" userId="a4f8d9ed-3895-4365-b2d5-9432cb8a20d4" providerId="ADAL" clId="{8737048E-4CF7-41B8-A94A-F41CC5A9E571}" dt="2022-02-10T11:51:42.545" v="8" actId="729"/>
        <pc:sldMkLst>
          <pc:docMk/>
          <pc:sldMk cId="569150440" sldId="263"/>
        </pc:sldMkLst>
      </pc:sldChg>
      <pc:sldChg chg="modSp mod">
        <pc:chgData name="Jochen Mariën" userId="a4f8d9ed-3895-4365-b2d5-9432cb8a20d4" providerId="ADAL" clId="{8737048E-4CF7-41B8-A94A-F41CC5A9E571}" dt="2022-02-10T11:53:50.188" v="15" actId="20577"/>
        <pc:sldMkLst>
          <pc:docMk/>
          <pc:sldMk cId="2304881231" sldId="270"/>
        </pc:sldMkLst>
        <pc:spChg chg="mod">
          <ac:chgData name="Jochen Mariën" userId="a4f8d9ed-3895-4365-b2d5-9432cb8a20d4" providerId="ADAL" clId="{8737048E-4CF7-41B8-A94A-F41CC5A9E571}" dt="2022-02-10T11:53:50.188" v="15" actId="20577"/>
          <ac:spMkLst>
            <pc:docMk/>
            <pc:sldMk cId="2304881231" sldId="270"/>
            <ac:spMk id="3" creationId="{F4BA4EF8-6A36-4390-9D58-8C6ED158017D}"/>
          </ac:spMkLst>
        </pc:spChg>
      </pc:sldChg>
      <pc:sldChg chg="addCm">
        <pc:chgData name="Jochen Mariën" userId="a4f8d9ed-3895-4365-b2d5-9432cb8a20d4" providerId="ADAL" clId="{8737048E-4CF7-41B8-A94A-F41CC5A9E571}" dt="2022-02-10T11:58:35.328" v="28"/>
        <pc:sldMkLst>
          <pc:docMk/>
          <pc:sldMk cId="1219120891" sldId="272"/>
        </pc:sldMkLst>
      </pc:sldChg>
      <pc:sldChg chg="modSp mod">
        <pc:chgData name="Jochen Mariën" userId="a4f8d9ed-3895-4365-b2d5-9432cb8a20d4" providerId="ADAL" clId="{8737048E-4CF7-41B8-A94A-F41CC5A9E571}" dt="2022-02-10T12:01:01.977" v="53" actId="6549"/>
        <pc:sldMkLst>
          <pc:docMk/>
          <pc:sldMk cId="3061065363" sldId="273"/>
        </pc:sldMkLst>
        <pc:spChg chg="mod">
          <ac:chgData name="Jochen Mariën" userId="a4f8d9ed-3895-4365-b2d5-9432cb8a20d4" providerId="ADAL" clId="{8737048E-4CF7-41B8-A94A-F41CC5A9E571}" dt="2022-02-10T12:01:01.977" v="53" actId="6549"/>
          <ac:spMkLst>
            <pc:docMk/>
            <pc:sldMk cId="3061065363" sldId="273"/>
            <ac:spMk id="6" creationId="{53C3A125-525B-41C9-9169-8FC71CBA713B}"/>
          </ac:spMkLst>
        </pc:spChg>
      </pc:sldChg>
      <pc:sldChg chg="modSp mod">
        <pc:chgData name="Jochen Mariën" userId="a4f8d9ed-3895-4365-b2d5-9432cb8a20d4" providerId="ADAL" clId="{8737048E-4CF7-41B8-A94A-F41CC5A9E571}" dt="2022-02-10T11:54:40.056" v="27" actId="20577"/>
        <pc:sldMkLst>
          <pc:docMk/>
          <pc:sldMk cId="3060149066" sldId="286"/>
        </pc:sldMkLst>
        <pc:spChg chg="mod">
          <ac:chgData name="Jochen Mariën" userId="a4f8d9ed-3895-4365-b2d5-9432cb8a20d4" providerId="ADAL" clId="{8737048E-4CF7-41B8-A94A-F41CC5A9E571}" dt="2022-02-10T11:54:40.056" v="27" actId="20577"/>
          <ac:spMkLst>
            <pc:docMk/>
            <pc:sldMk cId="3060149066" sldId="286"/>
            <ac:spMk id="17" creationId="{F4C80C73-4AFD-45E3-AFF9-774751FCB65D}"/>
          </ac:spMkLst>
        </pc:spChg>
      </pc:sldChg>
      <pc:sldChg chg="modSp mod">
        <pc:chgData name="Jochen Mariën" userId="a4f8d9ed-3895-4365-b2d5-9432cb8a20d4" providerId="ADAL" clId="{8737048E-4CF7-41B8-A94A-F41CC5A9E571}" dt="2022-02-10T11:54:15.534" v="23" actId="20577"/>
        <pc:sldMkLst>
          <pc:docMk/>
          <pc:sldMk cId="3610482772" sldId="287"/>
        </pc:sldMkLst>
        <pc:spChg chg="mod">
          <ac:chgData name="Jochen Mariën" userId="a4f8d9ed-3895-4365-b2d5-9432cb8a20d4" providerId="ADAL" clId="{8737048E-4CF7-41B8-A94A-F41CC5A9E571}" dt="2022-02-10T11:54:15.534" v="23" actId="20577"/>
          <ac:spMkLst>
            <pc:docMk/>
            <pc:sldMk cId="3610482772" sldId="287"/>
            <ac:spMk id="3" creationId="{CA8DF09F-20DE-43D0-BF0B-3AFB971BAE76}"/>
          </ac:spMkLst>
        </pc:spChg>
      </pc:sldChg>
      <pc:sldChg chg="modSp mod">
        <pc:chgData name="Jochen Mariën" userId="a4f8d9ed-3895-4365-b2d5-9432cb8a20d4" providerId="ADAL" clId="{8737048E-4CF7-41B8-A94A-F41CC5A9E571}" dt="2022-02-10T11:53:36.334" v="12" actId="207"/>
        <pc:sldMkLst>
          <pc:docMk/>
          <pc:sldMk cId="1614203604" sldId="291"/>
        </pc:sldMkLst>
        <pc:spChg chg="mod">
          <ac:chgData name="Jochen Mariën" userId="a4f8d9ed-3895-4365-b2d5-9432cb8a20d4" providerId="ADAL" clId="{8737048E-4CF7-41B8-A94A-F41CC5A9E571}" dt="2022-02-10T11:53:36.334" v="12" actId="207"/>
          <ac:spMkLst>
            <pc:docMk/>
            <pc:sldMk cId="1614203604" sldId="291"/>
            <ac:spMk id="13" creationId="{BFC0334A-140D-46EB-B505-CB47BCA82F2D}"/>
          </ac:spMkLst>
        </pc:spChg>
        <pc:spChg chg="mod">
          <ac:chgData name="Jochen Mariën" userId="a4f8d9ed-3895-4365-b2d5-9432cb8a20d4" providerId="ADAL" clId="{8737048E-4CF7-41B8-A94A-F41CC5A9E571}" dt="2022-02-10T11:53:27.819" v="11" actId="207"/>
          <ac:spMkLst>
            <pc:docMk/>
            <pc:sldMk cId="1614203604" sldId="291"/>
            <ac:spMk id="16" creationId="{3AB15240-F41F-487C-955B-FB1EB839AB6D}"/>
          </ac:spMkLst>
        </pc:spChg>
      </pc:sldChg>
    </pc:docChg>
  </pc:docChgLst>
  <pc:docChgLst>
    <pc:chgData name="Jochen Mariën" userId="a4f8d9ed-3895-4365-b2d5-9432cb8a20d4" providerId="ADAL" clId="{82F64F86-D030-4675-AB0A-E4318E7E5184}"/>
    <pc:docChg chg="undo custSel addSld delSld modSld">
      <pc:chgData name="Jochen Mariën" userId="a4f8d9ed-3895-4365-b2d5-9432cb8a20d4" providerId="ADAL" clId="{82F64F86-D030-4675-AB0A-E4318E7E5184}" dt="2022-09-01T12:23:24.912" v="735" actId="20577"/>
      <pc:docMkLst>
        <pc:docMk/>
      </pc:docMkLst>
      <pc:sldChg chg="modSp mod">
        <pc:chgData name="Jochen Mariën" userId="a4f8d9ed-3895-4365-b2d5-9432cb8a20d4" providerId="ADAL" clId="{82F64F86-D030-4675-AB0A-E4318E7E5184}" dt="2022-08-23T11:29:08.005" v="598" actId="20577"/>
        <pc:sldMkLst>
          <pc:docMk/>
          <pc:sldMk cId="646479082" sldId="267"/>
        </pc:sldMkLst>
        <pc:spChg chg="mod">
          <ac:chgData name="Jochen Mariën" userId="a4f8d9ed-3895-4365-b2d5-9432cb8a20d4" providerId="ADAL" clId="{82F64F86-D030-4675-AB0A-E4318E7E5184}" dt="2022-08-23T11:29:08.005" v="598" actId="20577"/>
          <ac:spMkLst>
            <pc:docMk/>
            <pc:sldMk cId="646479082" sldId="267"/>
            <ac:spMk id="3" creationId="{34E34E83-D259-4521-A0D2-7C37F8FC7666}"/>
          </ac:spMkLst>
        </pc:spChg>
      </pc:sldChg>
      <pc:sldChg chg="modSp mod">
        <pc:chgData name="Jochen Mariën" userId="a4f8d9ed-3895-4365-b2d5-9432cb8a20d4" providerId="ADAL" clId="{82F64F86-D030-4675-AB0A-E4318E7E5184}" dt="2022-08-18T11:09:32.477" v="4" actId="1076"/>
        <pc:sldMkLst>
          <pc:docMk/>
          <pc:sldMk cId="1370275247" sldId="268"/>
        </pc:sldMkLst>
        <pc:spChg chg="mod">
          <ac:chgData name="Jochen Mariën" userId="a4f8d9ed-3895-4365-b2d5-9432cb8a20d4" providerId="ADAL" clId="{82F64F86-D030-4675-AB0A-E4318E7E5184}" dt="2022-08-18T11:09:32.477" v="4" actId="1076"/>
          <ac:spMkLst>
            <pc:docMk/>
            <pc:sldMk cId="1370275247" sldId="268"/>
            <ac:spMk id="13" creationId="{909F7AF1-B649-442D-B1DA-A95E41592C85}"/>
          </ac:spMkLst>
        </pc:spChg>
      </pc:sldChg>
      <pc:sldChg chg="del">
        <pc:chgData name="Jochen Mariën" userId="a4f8d9ed-3895-4365-b2d5-9432cb8a20d4" providerId="ADAL" clId="{82F64F86-D030-4675-AB0A-E4318E7E5184}" dt="2022-08-18T11:46:47.258" v="590" actId="47"/>
        <pc:sldMkLst>
          <pc:docMk/>
          <pc:sldMk cId="1219120891" sldId="272"/>
        </pc:sldMkLst>
      </pc:sldChg>
      <pc:sldChg chg="modSp mod">
        <pc:chgData name="Jochen Mariën" userId="a4f8d9ed-3895-4365-b2d5-9432cb8a20d4" providerId="ADAL" clId="{82F64F86-D030-4675-AB0A-E4318E7E5184}" dt="2022-08-18T11:57:12.508" v="592" actId="1076"/>
        <pc:sldMkLst>
          <pc:docMk/>
          <pc:sldMk cId="2983246358" sldId="276"/>
        </pc:sldMkLst>
        <pc:spChg chg="mod">
          <ac:chgData name="Jochen Mariën" userId="a4f8d9ed-3895-4365-b2d5-9432cb8a20d4" providerId="ADAL" clId="{82F64F86-D030-4675-AB0A-E4318E7E5184}" dt="2022-08-18T11:57:12.508" v="592" actId="1076"/>
          <ac:spMkLst>
            <pc:docMk/>
            <pc:sldMk cId="2983246358" sldId="276"/>
            <ac:spMk id="6" creationId="{296D613A-3444-4E51-ACB5-C6FFADDDF8A8}"/>
          </ac:spMkLst>
        </pc:spChg>
      </pc:sldChg>
      <pc:sldChg chg="modSp mod">
        <pc:chgData name="Jochen Mariën" userId="a4f8d9ed-3895-4365-b2d5-9432cb8a20d4" providerId="ADAL" clId="{82F64F86-D030-4675-AB0A-E4318E7E5184}" dt="2022-08-18T11:17:08.058" v="8" actId="1036"/>
        <pc:sldMkLst>
          <pc:docMk/>
          <pc:sldMk cId="3060149066" sldId="286"/>
        </pc:sldMkLst>
        <pc:picChg chg="mod">
          <ac:chgData name="Jochen Mariën" userId="a4f8d9ed-3895-4365-b2d5-9432cb8a20d4" providerId="ADAL" clId="{82F64F86-D030-4675-AB0A-E4318E7E5184}" dt="2022-08-18T11:17:08.058" v="8" actId="1036"/>
          <ac:picMkLst>
            <pc:docMk/>
            <pc:sldMk cId="3060149066" sldId="286"/>
            <ac:picMk id="6" creationId="{6CE16502-209D-4A3B-9A9C-7A48ECA59731}"/>
          </ac:picMkLst>
        </pc:picChg>
      </pc:sldChg>
      <pc:sldChg chg="modSp mod">
        <pc:chgData name="Jochen Mariën" userId="a4f8d9ed-3895-4365-b2d5-9432cb8a20d4" providerId="ADAL" clId="{82F64F86-D030-4675-AB0A-E4318E7E5184}" dt="2022-08-18T11:10:58.033" v="6" actId="1076"/>
        <pc:sldMkLst>
          <pc:docMk/>
          <pc:sldMk cId="1614203604" sldId="291"/>
        </pc:sldMkLst>
        <pc:spChg chg="mod">
          <ac:chgData name="Jochen Mariën" userId="a4f8d9ed-3895-4365-b2d5-9432cb8a20d4" providerId="ADAL" clId="{82F64F86-D030-4675-AB0A-E4318E7E5184}" dt="2022-08-18T11:10:58.033" v="6" actId="1076"/>
          <ac:spMkLst>
            <pc:docMk/>
            <pc:sldMk cId="1614203604" sldId="291"/>
            <ac:spMk id="5" creationId="{E0A07903-5E91-45A7-B382-74B6B7FFB9EA}"/>
          </ac:spMkLst>
        </pc:spChg>
      </pc:sldChg>
      <pc:sldChg chg="addSp modSp new mod">
        <pc:chgData name="Jochen Mariën" userId="a4f8d9ed-3895-4365-b2d5-9432cb8a20d4" providerId="ADAL" clId="{82F64F86-D030-4675-AB0A-E4318E7E5184}" dt="2022-08-18T11:40:54.753" v="270" actId="1076"/>
        <pc:sldMkLst>
          <pc:docMk/>
          <pc:sldMk cId="977957196" sldId="294"/>
        </pc:sldMkLst>
        <pc:spChg chg="mod">
          <ac:chgData name="Jochen Mariën" userId="a4f8d9ed-3895-4365-b2d5-9432cb8a20d4" providerId="ADAL" clId="{82F64F86-D030-4675-AB0A-E4318E7E5184}" dt="2022-08-18T11:27:31.577" v="10"/>
          <ac:spMkLst>
            <pc:docMk/>
            <pc:sldMk cId="977957196" sldId="294"/>
            <ac:spMk id="2" creationId="{CF8845A1-1560-6878-C277-529F71EFA40F}"/>
          </ac:spMkLst>
        </pc:spChg>
        <pc:spChg chg="mod">
          <ac:chgData name="Jochen Mariën" userId="a4f8d9ed-3895-4365-b2d5-9432cb8a20d4" providerId="ADAL" clId="{82F64F86-D030-4675-AB0A-E4318E7E5184}" dt="2022-08-18T11:40:30.127" v="267" actId="20577"/>
          <ac:spMkLst>
            <pc:docMk/>
            <pc:sldMk cId="977957196" sldId="294"/>
            <ac:spMk id="3" creationId="{A70D9F5C-085D-D54B-F036-481C3A614890}"/>
          </ac:spMkLst>
        </pc:spChg>
        <pc:picChg chg="add mod">
          <ac:chgData name="Jochen Mariën" userId="a4f8d9ed-3895-4365-b2d5-9432cb8a20d4" providerId="ADAL" clId="{82F64F86-D030-4675-AB0A-E4318E7E5184}" dt="2022-08-18T11:40:54.753" v="270" actId="1076"/>
          <ac:picMkLst>
            <pc:docMk/>
            <pc:sldMk cId="977957196" sldId="294"/>
            <ac:picMk id="6" creationId="{633A5C70-B525-4D27-5E51-D1A0E495BAF9}"/>
          </ac:picMkLst>
        </pc:picChg>
        <pc:picChg chg="add mod">
          <ac:chgData name="Jochen Mariën" userId="a4f8d9ed-3895-4365-b2d5-9432cb8a20d4" providerId="ADAL" clId="{82F64F86-D030-4675-AB0A-E4318E7E5184}" dt="2022-08-18T11:40:52.317" v="269" actId="1076"/>
          <ac:picMkLst>
            <pc:docMk/>
            <pc:sldMk cId="977957196" sldId="294"/>
            <ac:picMk id="8" creationId="{FB2197DC-1995-D933-AADE-7AF70D7FA50D}"/>
          </ac:picMkLst>
        </pc:picChg>
      </pc:sldChg>
      <pc:sldChg chg="addSp delSp modSp new mod">
        <pc:chgData name="Jochen Mariën" userId="a4f8d9ed-3895-4365-b2d5-9432cb8a20d4" providerId="ADAL" clId="{82F64F86-D030-4675-AB0A-E4318E7E5184}" dt="2022-08-18T11:46:37.274" v="589" actId="15"/>
        <pc:sldMkLst>
          <pc:docMk/>
          <pc:sldMk cId="2856300648" sldId="295"/>
        </pc:sldMkLst>
        <pc:spChg chg="mod">
          <ac:chgData name="Jochen Mariën" userId="a4f8d9ed-3895-4365-b2d5-9432cb8a20d4" providerId="ADAL" clId="{82F64F86-D030-4675-AB0A-E4318E7E5184}" dt="2022-08-18T11:44:43.600" v="289"/>
          <ac:spMkLst>
            <pc:docMk/>
            <pc:sldMk cId="2856300648" sldId="295"/>
            <ac:spMk id="2" creationId="{1840A571-9F86-D33E-DA3A-0DA7816372A5}"/>
          </ac:spMkLst>
        </pc:spChg>
        <pc:spChg chg="add del mod">
          <ac:chgData name="Jochen Mariën" userId="a4f8d9ed-3895-4365-b2d5-9432cb8a20d4" providerId="ADAL" clId="{82F64F86-D030-4675-AB0A-E4318E7E5184}" dt="2022-08-18T11:46:37.274" v="589" actId="15"/>
          <ac:spMkLst>
            <pc:docMk/>
            <pc:sldMk cId="2856300648" sldId="295"/>
            <ac:spMk id="3" creationId="{EB366C60-56D5-CCF9-4F4C-E534551A9004}"/>
          </ac:spMkLst>
        </pc:spChg>
        <pc:spChg chg="add mod">
          <ac:chgData name="Jochen Mariën" userId="a4f8d9ed-3895-4365-b2d5-9432cb8a20d4" providerId="ADAL" clId="{82F64F86-D030-4675-AB0A-E4318E7E5184}" dt="2022-08-18T11:44:56.932" v="292" actId="1076"/>
          <ac:spMkLst>
            <pc:docMk/>
            <pc:sldMk cId="2856300648" sldId="295"/>
            <ac:spMk id="6" creationId="{CFD13592-C935-269A-51B7-A857E7068E58}"/>
          </ac:spMkLst>
        </pc:spChg>
        <pc:picChg chg="add del mod ord">
          <ac:chgData name="Jochen Mariën" userId="a4f8d9ed-3895-4365-b2d5-9432cb8a20d4" providerId="ADAL" clId="{82F64F86-D030-4675-AB0A-E4318E7E5184}" dt="2022-08-18T11:45:09.993" v="295" actId="22"/>
          <ac:picMkLst>
            <pc:docMk/>
            <pc:sldMk cId="2856300648" sldId="295"/>
            <ac:picMk id="8" creationId="{38B78D82-B23D-487E-819A-3331736F7E08}"/>
          </ac:picMkLst>
        </pc:picChg>
        <pc:picChg chg="add mod">
          <ac:chgData name="Jochen Mariën" userId="a4f8d9ed-3895-4365-b2d5-9432cb8a20d4" providerId="ADAL" clId="{82F64F86-D030-4675-AB0A-E4318E7E5184}" dt="2022-08-18T11:45:20.182" v="304" actId="1076"/>
          <ac:picMkLst>
            <pc:docMk/>
            <pc:sldMk cId="2856300648" sldId="295"/>
            <ac:picMk id="10" creationId="{8C640BA7-DD9A-D31F-EBB3-AB9B74E11FCF}"/>
          </ac:picMkLst>
        </pc:picChg>
      </pc:sldChg>
      <pc:sldChg chg="addSp delSp modSp new mod modClrScheme chgLayout">
        <pc:chgData name="Jochen Mariën" userId="a4f8d9ed-3895-4365-b2d5-9432cb8a20d4" providerId="ADAL" clId="{82F64F86-D030-4675-AB0A-E4318E7E5184}" dt="2022-08-29T18:53:12.498" v="630" actId="20577"/>
        <pc:sldMkLst>
          <pc:docMk/>
          <pc:sldMk cId="3995905335" sldId="296"/>
        </pc:sldMkLst>
        <pc:spChg chg="del mod ord">
          <ac:chgData name="Jochen Mariën" userId="a4f8d9ed-3895-4365-b2d5-9432cb8a20d4" providerId="ADAL" clId="{82F64F86-D030-4675-AB0A-E4318E7E5184}" dt="2022-08-29T18:53:07.970" v="614" actId="700"/>
          <ac:spMkLst>
            <pc:docMk/>
            <pc:sldMk cId="3995905335" sldId="296"/>
            <ac:spMk id="2" creationId="{32A82DF4-B34E-0FAA-7539-FDAD770FC69B}"/>
          </ac:spMkLst>
        </pc:spChg>
        <pc:spChg chg="del mod ord">
          <ac:chgData name="Jochen Mariën" userId="a4f8d9ed-3895-4365-b2d5-9432cb8a20d4" providerId="ADAL" clId="{82F64F86-D030-4675-AB0A-E4318E7E5184}" dt="2022-08-29T18:53:07.970" v="614" actId="700"/>
          <ac:spMkLst>
            <pc:docMk/>
            <pc:sldMk cId="3995905335" sldId="296"/>
            <ac:spMk id="3" creationId="{A7088E46-5D97-036D-CD4D-42C02792C764}"/>
          </ac:spMkLst>
        </pc:spChg>
        <pc:spChg chg="mod ord">
          <ac:chgData name="Jochen Mariën" userId="a4f8d9ed-3895-4365-b2d5-9432cb8a20d4" providerId="ADAL" clId="{82F64F86-D030-4675-AB0A-E4318E7E5184}" dt="2022-08-29T18:53:07.970" v="614" actId="700"/>
          <ac:spMkLst>
            <pc:docMk/>
            <pc:sldMk cId="3995905335" sldId="296"/>
            <ac:spMk id="4" creationId="{A2C1AA11-CD0D-08B5-315E-F2455843AD64}"/>
          </ac:spMkLst>
        </pc:spChg>
        <pc:spChg chg="add mod ord">
          <ac:chgData name="Jochen Mariën" userId="a4f8d9ed-3895-4365-b2d5-9432cb8a20d4" providerId="ADAL" clId="{82F64F86-D030-4675-AB0A-E4318E7E5184}" dt="2022-08-29T18:53:12.498" v="630" actId="20577"/>
          <ac:spMkLst>
            <pc:docMk/>
            <pc:sldMk cId="3995905335" sldId="296"/>
            <ac:spMk id="5" creationId="{6DA613DE-5C17-FB29-B6ED-8A1FC2D998E2}"/>
          </ac:spMkLst>
        </pc:spChg>
        <pc:spChg chg="add mod ord">
          <ac:chgData name="Jochen Mariën" userId="a4f8d9ed-3895-4365-b2d5-9432cb8a20d4" providerId="ADAL" clId="{82F64F86-D030-4675-AB0A-E4318E7E5184}" dt="2022-08-29T18:53:07.970" v="614" actId="700"/>
          <ac:spMkLst>
            <pc:docMk/>
            <pc:sldMk cId="3995905335" sldId="296"/>
            <ac:spMk id="6" creationId="{46E35474-6AE0-96C9-F0D8-B7B9767C404A}"/>
          </ac:spMkLst>
        </pc:spChg>
      </pc:sldChg>
      <pc:sldChg chg="addSp delSp modSp new mod modClrScheme chgLayout">
        <pc:chgData name="Jochen Mariën" userId="a4f8d9ed-3895-4365-b2d5-9432cb8a20d4" providerId="ADAL" clId="{82F64F86-D030-4675-AB0A-E4318E7E5184}" dt="2022-08-29T18:53:02.955" v="613" actId="20577"/>
        <pc:sldMkLst>
          <pc:docMk/>
          <pc:sldMk cId="239910011" sldId="297"/>
        </pc:sldMkLst>
        <pc:spChg chg="del mod ord">
          <ac:chgData name="Jochen Mariën" userId="a4f8d9ed-3895-4365-b2d5-9432cb8a20d4" providerId="ADAL" clId="{82F64F86-D030-4675-AB0A-E4318E7E5184}" dt="2022-08-29T18:52:58.909" v="601" actId="700"/>
          <ac:spMkLst>
            <pc:docMk/>
            <pc:sldMk cId="239910011" sldId="297"/>
            <ac:spMk id="2" creationId="{C10F3FE4-C466-9D87-CCAD-324B8AB3B006}"/>
          </ac:spMkLst>
        </pc:spChg>
        <pc:spChg chg="del mod ord">
          <ac:chgData name="Jochen Mariën" userId="a4f8d9ed-3895-4365-b2d5-9432cb8a20d4" providerId="ADAL" clId="{82F64F86-D030-4675-AB0A-E4318E7E5184}" dt="2022-08-29T18:52:58.909" v="601" actId="700"/>
          <ac:spMkLst>
            <pc:docMk/>
            <pc:sldMk cId="239910011" sldId="297"/>
            <ac:spMk id="3" creationId="{AFBB13AB-A8CA-E3AC-5E62-B88A855FA6A7}"/>
          </ac:spMkLst>
        </pc:spChg>
        <pc:spChg chg="mod ord">
          <ac:chgData name="Jochen Mariën" userId="a4f8d9ed-3895-4365-b2d5-9432cb8a20d4" providerId="ADAL" clId="{82F64F86-D030-4675-AB0A-E4318E7E5184}" dt="2022-08-29T18:52:58.909" v="601" actId="700"/>
          <ac:spMkLst>
            <pc:docMk/>
            <pc:sldMk cId="239910011" sldId="297"/>
            <ac:spMk id="4" creationId="{536899E8-F28E-10B4-2805-5D76FB8760C5}"/>
          </ac:spMkLst>
        </pc:spChg>
        <pc:spChg chg="add mod ord">
          <ac:chgData name="Jochen Mariën" userId="a4f8d9ed-3895-4365-b2d5-9432cb8a20d4" providerId="ADAL" clId="{82F64F86-D030-4675-AB0A-E4318E7E5184}" dt="2022-08-29T18:53:02.955" v="613" actId="20577"/>
          <ac:spMkLst>
            <pc:docMk/>
            <pc:sldMk cId="239910011" sldId="297"/>
            <ac:spMk id="5" creationId="{98444198-B78E-2C79-6A76-755308FCA980}"/>
          </ac:spMkLst>
        </pc:spChg>
        <pc:spChg chg="add mod ord">
          <ac:chgData name="Jochen Mariën" userId="a4f8d9ed-3895-4365-b2d5-9432cb8a20d4" providerId="ADAL" clId="{82F64F86-D030-4675-AB0A-E4318E7E5184}" dt="2022-08-29T18:52:58.909" v="601" actId="700"/>
          <ac:spMkLst>
            <pc:docMk/>
            <pc:sldMk cId="239910011" sldId="297"/>
            <ac:spMk id="6" creationId="{D1BB7F75-7FD6-C06C-0B3F-4E9FF9C6DF50}"/>
          </ac:spMkLst>
        </pc:spChg>
      </pc:sldChg>
      <pc:sldChg chg="addSp delSp modSp new mod chgLayout">
        <pc:chgData name="Jochen Mariën" userId="a4f8d9ed-3895-4365-b2d5-9432cb8a20d4" providerId="ADAL" clId="{82F64F86-D030-4675-AB0A-E4318E7E5184}" dt="2022-08-29T18:53:55.124" v="665" actId="1076"/>
        <pc:sldMkLst>
          <pc:docMk/>
          <pc:sldMk cId="2043406336" sldId="298"/>
        </pc:sldMkLst>
        <pc:spChg chg="del">
          <ac:chgData name="Jochen Mariën" userId="a4f8d9ed-3895-4365-b2d5-9432cb8a20d4" providerId="ADAL" clId="{82F64F86-D030-4675-AB0A-E4318E7E5184}" dt="2022-08-29T18:53:18.927" v="632" actId="700"/>
          <ac:spMkLst>
            <pc:docMk/>
            <pc:sldMk cId="2043406336" sldId="298"/>
            <ac:spMk id="2" creationId="{1667CB66-3C0E-473D-B6F3-C4117AB84487}"/>
          </ac:spMkLst>
        </pc:spChg>
        <pc:spChg chg="del">
          <ac:chgData name="Jochen Mariën" userId="a4f8d9ed-3895-4365-b2d5-9432cb8a20d4" providerId="ADAL" clId="{82F64F86-D030-4675-AB0A-E4318E7E5184}" dt="2022-08-29T18:53:18.927" v="632" actId="700"/>
          <ac:spMkLst>
            <pc:docMk/>
            <pc:sldMk cId="2043406336" sldId="298"/>
            <ac:spMk id="3" creationId="{5729D612-D471-576B-1921-EA48DD485050}"/>
          </ac:spMkLst>
        </pc:spChg>
        <pc:spChg chg="mod ord">
          <ac:chgData name="Jochen Mariën" userId="a4f8d9ed-3895-4365-b2d5-9432cb8a20d4" providerId="ADAL" clId="{82F64F86-D030-4675-AB0A-E4318E7E5184}" dt="2022-08-29T18:53:18.927" v="632" actId="700"/>
          <ac:spMkLst>
            <pc:docMk/>
            <pc:sldMk cId="2043406336" sldId="298"/>
            <ac:spMk id="4" creationId="{FB70B171-9888-627F-53B1-A676AC91C03E}"/>
          </ac:spMkLst>
        </pc:spChg>
        <pc:spChg chg="add mod ord">
          <ac:chgData name="Jochen Mariën" userId="a4f8d9ed-3895-4365-b2d5-9432cb8a20d4" providerId="ADAL" clId="{82F64F86-D030-4675-AB0A-E4318E7E5184}" dt="2022-08-29T18:53:34.791" v="662" actId="20577"/>
          <ac:spMkLst>
            <pc:docMk/>
            <pc:sldMk cId="2043406336" sldId="298"/>
            <ac:spMk id="5" creationId="{7943F21F-B143-7BEB-7A2B-FF280F7F56FF}"/>
          </ac:spMkLst>
        </pc:spChg>
        <pc:spChg chg="add del mod ord">
          <ac:chgData name="Jochen Mariën" userId="a4f8d9ed-3895-4365-b2d5-9432cb8a20d4" providerId="ADAL" clId="{82F64F86-D030-4675-AB0A-E4318E7E5184}" dt="2022-08-29T18:53:42.232" v="663" actId="478"/>
          <ac:spMkLst>
            <pc:docMk/>
            <pc:sldMk cId="2043406336" sldId="298"/>
            <ac:spMk id="6" creationId="{44E4C40E-6D74-F3EF-72D0-1B3742C3C87D}"/>
          </ac:spMkLst>
        </pc:spChg>
        <pc:spChg chg="add mod">
          <ac:chgData name="Jochen Mariën" userId="a4f8d9ed-3895-4365-b2d5-9432cb8a20d4" providerId="ADAL" clId="{82F64F86-D030-4675-AB0A-E4318E7E5184}" dt="2022-08-29T18:53:55.124" v="665" actId="1076"/>
          <ac:spMkLst>
            <pc:docMk/>
            <pc:sldMk cId="2043406336" sldId="298"/>
            <ac:spMk id="7" creationId="{A5C7D404-5096-5571-8D50-9D758D701440}"/>
          </ac:spMkLst>
        </pc:spChg>
        <pc:spChg chg="add mod">
          <ac:chgData name="Jochen Mariën" userId="a4f8d9ed-3895-4365-b2d5-9432cb8a20d4" providerId="ADAL" clId="{82F64F86-D030-4675-AB0A-E4318E7E5184}" dt="2022-08-29T18:53:55.124" v="665" actId="1076"/>
          <ac:spMkLst>
            <pc:docMk/>
            <pc:sldMk cId="2043406336" sldId="298"/>
            <ac:spMk id="8" creationId="{DD5F75E9-CFAB-EB40-35AE-850A7F52BD5F}"/>
          </ac:spMkLst>
        </pc:spChg>
        <pc:spChg chg="add mod">
          <ac:chgData name="Jochen Mariën" userId="a4f8d9ed-3895-4365-b2d5-9432cb8a20d4" providerId="ADAL" clId="{82F64F86-D030-4675-AB0A-E4318E7E5184}" dt="2022-08-29T18:53:55.124" v="665" actId="1076"/>
          <ac:spMkLst>
            <pc:docMk/>
            <pc:sldMk cId="2043406336" sldId="298"/>
            <ac:spMk id="9" creationId="{1233481F-46B6-A544-A757-E1FE4174962E}"/>
          </ac:spMkLst>
        </pc:spChg>
        <pc:spChg chg="add mod">
          <ac:chgData name="Jochen Mariën" userId="a4f8d9ed-3895-4365-b2d5-9432cb8a20d4" providerId="ADAL" clId="{82F64F86-D030-4675-AB0A-E4318E7E5184}" dt="2022-08-29T18:53:55.124" v="665" actId="1076"/>
          <ac:spMkLst>
            <pc:docMk/>
            <pc:sldMk cId="2043406336" sldId="298"/>
            <ac:spMk id="10" creationId="{07997F4B-5BF7-3352-779D-32727EA03727}"/>
          </ac:spMkLst>
        </pc:spChg>
        <pc:spChg chg="add mod">
          <ac:chgData name="Jochen Mariën" userId="a4f8d9ed-3895-4365-b2d5-9432cb8a20d4" providerId="ADAL" clId="{82F64F86-D030-4675-AB0A-E4318E7E5184}" dt="2022-08-29T18:53:55.124" v="665" actId="1076"/>
          <ac:spMkLst>
            <pc:docMk/>
            <pc:sldMk cId="2043406336" sldId="298"/>
            <ac:spMk id="11" creationId="{0E0E00AD-52AD-A09F-A3FE-DD4239297FAF}"/>
          </ac:spMkLst>
        </pc:spChg>
      </pc:sldChg>
      <pc:sldChg chg="addSp modSp new mod">
        <pc:chgData name="Jochen Mariën" userId="a4f8d9ed-3895-4365-b2d5-9432cb8a20d4" providerId="ADAL" clId="{82F64F86-D030-4675-AB0A-E4318E7E5184}" dt="2022-08-29T18:54:18.360" v="683" actId="1076"/>
        <pc:sldMkLst>
          <pc:docMk/>
          <pc:sldMk cId="778566692" sldId="299"/>
        </pc:sldMkLst>
        <pc:spChg chg="mod">
          <ac:chgData name="Jochen Mariën" userId="a4f8d9ed-3895-4365-b2d5-9432cb8a20d4" providerId="ADAL" clId="{82F64F86-D030-4675-AB0A-E4318E7E5184}" dt="2022-08-29T18:54:05.145" v="675" actId="20577"/>
          <ac:spMkLst>
            <pc:docMk/>
            <pc:sldMk cId="778566692" sldId="299"/>
            <ac:spMk id="2" creationId="{057CDBB8-2A01-96C4-9D46-AC288F870EA1}"/>
          </ac:spMkLst>
        </pc:spChg>
        <pc:spChg chg="mod">
          <ac:chgData name="Jochen Mariën" userId="a4f8d9ed-3895-4365-b2d5-9432cb8a20d4" providerId="ADAL" clId="{82F64F86-D030-4675-AB0A-E4318E7E5184}" dt="2022-08-29T18:54:11.799" v="681" actId="20577"/>
          <ac:spMkLst>
            <pc:docMk/>
            <pc:sldMk cId="778566692" sldId="299"/>
            <ac:spMk id="3" creationId="{DABCEDC8-E08B-2A29-617F-40D9A5D9F994}"/>
          </ac:spMkLst>
        </pc:spChg>
        <pc:picChg chg="add mod">
          <ac:chgData name="Jochen Mariën" userId="a4f8d9ed-3895-4365-b2d5-9432cb8a20d4" providerId="ADAL" clId="{82F64F86-D030-4675-AB0A-E4318E7E5184}" dt="2022-08-29T18:54:18.360" v="683" actId="1076"/>
          <ac:picMkLst>
            <pc:docMk/>
            <pc:sldMk cId="778566692" sldId="299"/>
            <ac:picMk id="5" creationId="{E93E2039-9DFA-587B-0DD9-9FC1325D5F9B}"/>
          </ac:picMkLst>
        </pc:picChg>
      </pc:sldChg>
      <pc:sldChg chg="delSp modSp mod">
        <pc:chgData name="Jochen Mariën" userId="a4f8d9ed-3895-4365-b2d5-9432cb8a20d4" providerId="ADAL" clId="{82F64F86-D030-4675-AB0A-E4318E7E5184}" dt="2022-08-29T18:55:37.359" v="692" actId="478"/>
        <pc:sldMkLst>
          <pc:docMk/>
          <pc:sldMk cId="412658242" sldId="300"/>
        </pc:sldMkLst>
        <pc:spChg chg="mod">
          <ac:chgData name="Jochen Mariën" userId="a4f8d9ed-3895-4365-b2d5-9432cb8a20d4" providerId="ADAL" clId="{82F64F86-D030-4675-AB0A-E4318E7E5184}" dt="2022-08-29T18:55:16.812" v="684" actId="27636"/>
          <ac:spMkLst>
            <pc:docMk/>
            <pc:sldMk cId="412658242" sldId="300"/>
            <ac:spMk id="3" creationId="{4B9B9DB0-AD21-954A-9235-C509248868A6}"/>
          </ac:spMkLst>
        </pc:spChg>
        <pc:spChg chg="del">
          <ac:chgData name="Jochen Mariën" userId="a4f8d9ed-3895-4365-b2d5-9432cb8a20d4" providerId="ADAL" clId="{82F64F86-D030-4675-AB0A-E4318E7E5184}" dt="2022-08-29T18:55:37.359" v="692" actId="478"/>
          <ac:spMkLst>
            <pc:docMk/>
            <pc:sldMk cId="412658242" sldId="300"/>
            <ac:spMk id="5" creationId="{7977C701-305C-2243-91FB-F01525868F6D}"/>
          </ac:spMkLst>
        </pc:spChg>
        <pc:spChg chg="mod">
          <ac:chgData name="Jochen Mariën" userId="a4f8d9ed-3895-4365-b2d5-9432cb8a20d4" providerId="ADAL" clId="{82F64F86-D030-4675-AB0A-E4318E7E5184}" dt="2022-08-29T18:55:31.103" v="691" actId="1076"/>
          <ac:spMkLst>
            <pc:docMk/>
            <pc:sldMk cId="412658242" sldId="300"/>
            <ac:spMk id="17" creationId="{691334B5-2AF6-5741-90B9-9A32AFA0E338}"/>
          </ac:spMkLst>
        </pc:spChg>
      </pc:sldChg>
      <pc:sldChg chg="delSp modSp mod">
        <pc:chgData name="Jochen Mariën" userId="a4f8d9ed-3895-4365-b2d5-9432cb8a20d4" providerId="ADAL" clId="{82F64F86-D030-4675-AB0A-E4318E7E5184}" dt="2022-08-29T18:56:00.785" v="697" actId="478"/>
        <pc:sldMkLst>
          <pc:docMk/>
          <pc:sldMk cId="3153470253" sldId="301"/>
        </pc:sldMkLst>
        <pc:spChg chg="mod">
          <ac:chgData name="Jochen Mariën" userId="a4f8d9ed-3895-4365-b2d5-9432cb8a20d4" providerId="ADAL" clId="{82F64F86-D030-4675-AB0A-E4318E7E5184}" dt="2022-08-29T18:55:16.835" v="685" actId="27636"/>
          <ac:spMkLst>
            <pc:docMk/>
            <pc:sldMk cId="3153470253" sldId="301"/>
            <ac:spMk id="3" creationId="{4B9B9DB0-AD21-954A-9235-C509248868A6}"/>
          </ac:spMkLst>
        </pc:spChg>
        <pc:spChg chg="del">
          <ac:chgData name="Jochen Mariën" userId="a4f8d9ed-3895-4365-b2d5-9432cb8a20d4" providerId="ADAL" clId="{82F64F86-D030-4675-AB0A-E4318E7E5184}" dt="2022-08-29T18:56:00.785" v="697" actId="478"/>
          <ac:spMkLst>
            <pc:docMk/>
            <pc:sldMk cId="3153470253" sldId="301"/>
            <ac:spMk id="5" creationId="{7977C701-305C-2243-91FB-F01525868F6D}"/>
          </ac:spMkLst>
        </pc:spChg>
        <pc:spChg chg="mod">
          <ac:chgData name="Jochen Mariën" userId="a4f8d9ed-3895-4365-b2d5-9432cb8a20d4" providerId="ADAL" clId="{82F64F86-D030-4675-AB0A-E4318E7E5184}" dt="2022-08-29T18:55:57.798" v="696" actId="14100"/>
          <ac:spMkLst>
            <pc:docMk/>
            <pc:sldMk cId="3153470253" sldId="301"/>
            <ac:spMk id="17" creationId="{691334B5-2AF6-5741-90B9-9A32AFA0E338}"/>
          </ac:spMkLst>
        </pc:spChg>
      </pc:sldChg>
      <pc:sldChg chg="delSp modSp mod">
        <pc:chgData name="Jochen Mariën" userId="a4f8d9ed-3895-4365-b2d5-9432cb8a20d4" providerId="ADAL" clId="{82F64F86-D030-4675-AB0A-E4318E7E5184}" dt="2022-08-29T18:56:17.663" v="701" actId="478"/>
        <pc:sldMkLst>
          <pc:docMk/>
          <pc:sldMk cId="2777237697" sldId="302"/>
        </pc:sldMkLst>
        <pc:spChg chg="mod">
          <ac:chgData name="Jochen Mariën" userId="a4f8d9ed-3895-4365-b2d5-9432cb8a20d4" providerId="ADAL" clId="{82F64F86-D030-4675-AB0A-E4318E7E5184}" dt="2022-08-29T18:55:16.835" v="686" actId="27636"/>
          <ac:spMkLst>
            <pc:docMk/>
            <pc:sldMk cId="2777237697" sldId="302"/>
            <ac:spMk id="3" creationId="{4B9B9DB0-AD21-954A-9235-C509248868A6}"/>
          </ac:spMkLst>
        </pc:spChg>
        <pc:spChg chg="del">
          <ac:chgData name="Jochen Mariën" userId="a4f8d9ed-3895-4365-b2d5-9432cb8a20d4" providerId="ADAL" clId="{82F64F86-D030-4675-AB0A-E4318E7E5184}" dt="2022-08-29T18:56:17.663" v="701" actId="478"/>
          <ac:spMkLst>
            <pc:docMk/>
            <pc:sldMk cId="2777237697" sldId="302"/>
            <ac:spMk id="5" creationId="{7977C701-305C-2243-91FB-F01525868F6D}"/>
          </ac:spMkLst>
        </pc:spChg>
        <pc:spChg chg="mod">
          <ac:chgData name="Jochen Mariën" userId="a4f8d9ed-3895-4365-b2d5-9432cb8a20d4" providerId="ADAL" clId="{82F64F86-D030-4675-AB0A-E4318E7E5184}" dt="2022-08-29T18:56:12.151" v="700" actId="1076"/>
          <ac:spMkLst>
            <pc:docMk/>
            <pc:sldMk cId="2777237697" sldId="302"/>
            <ac:spMk id="17" creationId="{691334B5-2AF6-5741-90B9-9A32AFA0E338}"/>
          </ac:spMkLst>
        </pc:spChg>
      </pc:sldChg>
      <pc:sldChg chg="addSp delSp modSp new mod modClrScheme chgLayout">
        <pc:chgData name="Jochen Mariën" userId="a4f8d9ed-3895-4365-b2d5-9432cb8a20d4" providerId="ADAL" clId="{82F64F86-D030-4675-AB0A-E4318E7E5184}" dt="2022-09-01T12:23:24.912" v="735" actId="20577"/>
        <pc:sldMkLst>
          <pc:docMk/>
          <pc:sldMk cId="510373951" sldId="303"/>
        </pc:sldMkLst>
        <pc:spChg chg="del mod ord">
          <ac:chgData name="Jochen Mariën" userId="a4f8d9ed-3895-4365-b2d5-9432cb8a20d4" providerId="ADAL" clId="{82F64F86-D030-4675-AB0A-E4318E7E5184}" dt="2022-09-01T12:23:02.292" v="703" actId="700"/>
          <ac:spMkLst>
            <pc:docMk/>
            <pc:sldMk cId="510373951" sldId="303"/>
            <ac:spMk id="2" creationId="{2C07F399-3C3D-FB10-E87E-0ED367911509}"/>
          </ac:spMkLst>
        </pc:spChg>
        <pc:spChg chg="del mod ord">
          <ac:chgData name="Jochen Mariën" userId="a4f8d9ed-3895-4365-b2d5-9432cb8a20d4" providerId="ADAL" clId="{82F64F86-D030-4675-AB0A-E4318E7E5184}" dt="2022-09-01T12:23:02.292" v="703" actId="700"/>
          <ac:spMkLst>
            <pc:docMk/>
            <pc:sldMk cId="510373951" sldId="303"/>
            <ac:spMk id="3" creationId="{CDE2CB77-3643-7CC7-7955-82544AF8500D}"/>
          </ac:spMkLst>
        </pc:spChg>
        <pc:spChg chg="mod ord">
          <ac:chgData name="Jochen Mariën" userId="a4f8d9ed-3895-4365-b2d5-9432cb8a20d4" providerId="ADAL" clId="{82F64F86-D030-4675-AB0A-E4318E7E5184}" dt="2022-09-01T12:23:02.292" v="703" actId="700"/>
          <ac:spMkLst>
            <pc:docMk/>
            <pc:sldMk cId="510373951" sldId="303"/>
            <ac:spMk id="4" creationId="{EA4211A9-425B-B7C7-633F-D377120E8BFC}"/>
          </ac:spMkLst>
        </pc:spChg>
        <pc:spChg chg="add mod ord">
          <ac:chgData name="Jochen Mariën" userId="a4f8d9ed-3895-4365-b2d5-9432cb8a20d4" providerId="ADAL" clId="{82F64F86-D030-4675-AB0A-E4318E7E5184}" dt="2022-09-01T12:23:24.912" v="735" actId="20577"/>
          <ac:spMkLst>
            <pc:docMk/>
            <pc:sldMk cId="510373951" sldId="303"/>
            <ac:spMk id="5" creationId="{1215D827-C321-994F-C345-314F26BCF8D0}"/>
          </ac:spMkLst>
        </pc:spChg>
        <pc:spChg chg="add mod ord">
          <ac:chgData name="Jochen Mariën" userId="a4f8d9ed-3895-4365-b2d5-9432cb8a20d4" providerId="ADAL" clId="{82F64F86-D030-4675-AB0A-E4318E7E5184}" dt="2022-09-01T12:23:02.292" v="703" actId="700"/>
          <ac:spMkLst>
            <pc:docMk/>
            <pc:sldMk cId="510373951" sldId="303"/>
            <ac:spMk id="6" creationId="{0466DFAF-4733-2F00-D309-94C9CF3B5D9B}"/>
          </ac:spMkLst>
        </pc:spChg>
      </pc:sldChg>
    </pc:docChg>
  </pc:docChgLst>
  <pc:docChgLst>
    <pc:chgData name="Christel Maes" userId="7e61469a-7c21-464c-bace-a1bda262211a" providerId="ADAL" clId="{87FE1885-60B7-40AF-827E-9207F68EA3B2}"/>
    <pc:docChg chg="custSel delSld modSld">
      <pc:chgData name="Christel Maes" userId="7e61469a-7c21-464c-bace-a1bda262211a" providerId="ADAL" clId="{87FE1885-60B7-40AF-827E-9207F68EA3B2}" dt="2019-09-04T13:45:00.670" v="144" actId="6549"/>
      <pc:docMkLst>
        <pc:docMk/>
      </pc:docMkLst>
      <pc:sldChg chg="modSp">
        <pc:chgData name="Christel Maes" userId="7e61469a-7c21-464c-bace-a1bda262211a" providerId="ADAL" clId="{87FE1885-60B7-40AF-827E-9207F68EA3B2}" dt="2019-09-04T13:45:00.670" v="144" actId="6549"/>
        <pc:sldMkLst>
          <pc:docMk/>
          <pc:sldMk cId="1055868665" sldId="257"/>
        </pc:sldMkLst>
        <pc:spChg chg="mod">
          <ac:chgData name="Christel Maes" userId="7e61469a-7c21-464c-bace-a1bda262211a" providerId="ADAL" clId="{87FE1885-60B7-40AF-827E-9207F68EA3B2}" dt="2019-09-04T13:45:00.670" v="144" actId="6549"/>
          <ac:spMkLst>
            <pc:docMk/>
            <pc:sldMk cId="1055868665" sldId="257"/>
            <ac:spMk id="3" creationId="{00000000-0000-0000-0000-000000000000}"/>
          </ac:spMkLst>
        </pc:spChg>
      </pc:sldChg>
      <pc:sldChg chg="modSp">
        <pc:chgData name="Christel Maes" userId="7e61469a-7c21-464c-bace-a1bda262211a" providerId="ADAL" clId="{87FE1885-60B7-40AF-827E-9207F68EA3B2}" dt="2019-09-04T13:43:24.762" v="105" actId="20577"/>
        <pc:sldMkLst>
          <pc:docMk/>
          <pc:sldMk cId="556707363" sldId="265"/>
        </pc:sldMkLst>
        <pc:spChg chg="mod">
          <ac:chgData name="Christel Maes" userId="7e61469a-7c21-464c-bace-a1bda262211a" providerId="ADAL" clId="{87FE1885-60B7-40AF-827E-9207F68EA3B2}" dt="2019-09-04T13:43:24.762" v="105" actId="20577"/>
          <ac:spMkLst>
            <pc:docMk/>
            <pc:sldMk cId="556707363" sldId="265"/>
            <ac:spMk id="6" creationId="{BFF48AE7-65A8-4171-A177-1FBE3543A50C}"/>
          </ac:spMkLst>
        </pc:spChg>
      </pc:sldChg>
      <pc:sldChg chg="del">
        <pc:chgData name="Christel Maes" userId="7e61469a-7c21-464c-bace-a1bda262211a" providerId="ADAL" clId="{87FE1885-60B7-40AF-827E-9207F68EA3B2}" dt="2019-09-04T13:43:35.120" v="106" actId="2696"/>
        <pc:sldMkLst>
          <pc:docMk/>
          <pc:sldMk cId="3728208910" sldId="266"/>
        </pc:sldMkLst>
      </pc:sldChg>
      <pc:sldChg chg="modSp">
        <pc:chgData name="Christel Maes" userId="7e61469a-7c21-464c-bace-a1bda262211a" providerId="ADAL" clId="{87FE1885-60B7-40AF-827E-9207F68EA3B2}" dt="2019-09-04T13:44:43.963" v="135" actId="20577"/>
        <pc:sldMkLst>
          <pc:docMk/>
          <pc:sldMk cId="2513866126" sldId="267"/>
        </pc:sldMkLst>
        <pc:spChg chg="mod">
          <ac:chgData name="Christel Maes" userId="7e61469a-7c21-464c-bace-a1bda262211a" providerId="ADAL" clId="{87FE1885-60B7-40AF-827E-9207F68EA3B2}" dt="2019-09-04T13:44:43.963" v="135" actId="20577"/>
          <ac:spMkLst>
            <pc:docMk/>
            <pc:sldMk cId="2513866126" sldId="267"/>
            <ac:spMk id="3" creationId="{00000000-0000-0000-0000-000000000000}"/>
          </ac:spMkLst>
        </pc:spChg>
      </pc:sldChg>
    </pc:docChg>
  </pc:docChgLst>
  <pc:docChgLst>
    <pc:chgData name="Ellen Torfs" userId="c6aa1e10-4a12-4511-8c7c-135720d4f277" providerId="ADAL" clId="{BA308917-9B0D-4576-AA3F-1ADCE83CF7E3}"/>
    <pc:docChg chg="undo custSel addSld delSld modSld sldOrd">
      <pc:chgData name="Ellen Torfs" userId="c6aa1e10-4a12-4511-8c7c-135720d4f277" providerId="ADAL" clId="{BA308917-9B0D-4576-AA3F-1ADCE83CF7E3}" dt="2022-01-20T17:15:26.514" v="8723" actId="1038"/>
      <pc:docMkLst>
        <pc:docMk/>
      </pc:docMkLst>
      <pc:sldChg chg="modSp mod">
        <pc:chgData name="Ellen Torfs" userId="c6aa1e10-4a12-4511-8c7c-135720d4f277" providerId="ADAL" clId="{BA308917-9B0D-4576-AA3F-1ADCE83CF7E3}" dt="2022-01-20T08:44:55.835" v="5776" actId="20577"/>
        <pc:sldMkLst>
          <pc:docMk/>
          <pc:sldMk cId="54334544" sldId="256"/>
        </pc:sldMkLst>
        <pc:spChg chg="mod">
          <ac:chgData name="Ellen Torfs" userId="c6aa1e10-4a12-4511-8c7c-135720d4f277" providerId="ADAL" clId="{BA308917-9B0D-4576-AA3F-1ADCE83CF7E3}" dt="2022-01-20T08:44:55.835" v="5776" actId="20577"/>
          <ac:spMkLst>
            <pc:docMk/>
            <pc:sldMk cId="54334544" sldId="256"/>
            <ac:spMk id="2" creationId="{00000000-0000-0000-0000-000000000000}"/>
          </ac:spMkLst>
        </pc:spChg>
      </pc:sldChg>
      <pc:sldChg chg="addSp delSp modSp mod">
        <pc:chgData name="Ellen Torfs" userId="c6aa1e10-4a12-4511-8c7c-135720d4f277" providerId="ADAL" clId="{BA308917-9B0D-4576-AA3F-1ADCE83CF7E3}" dt="2022-01-19T10:19:17.509" v="402" actId="6549"/>
        <pc:sldMkLst>
          <pc:docMk/>
          <pc:sldMk cId="3503501734" sldId="257"/>
        </pc:sldMkLst>
        <pc:spChg chg="del mod">
          <ac:chgData name="Ellen Torfs" userId="c6aa1e10-4a12-4511-8c7c-135720d4f277" providerId="ADAL" clId="{BA308917-9B0D-4576-AA3F-1ADCE83CF7E3}" dt="2022-01-19T09:17:15.096" v="45" actId="478"/>
          <ac:spMkLst>
            <pc:docMk/>
            <pc:sldMk cId="3503501734" sldId="257"/>
            <ac:spMk id="2" creationId="{2FDFDAAF-B6BB-4A04-9065-D1C13A21AE3F}"/>
          </ac:spMkLst>
        </pc:spChg>
        <pc:spChg chg="mod">
          <ac:chgData name="Ellen Torfs" userId="c6aa1e10-4a12-4511-8c7c-135720d4f277" providerId="ADAL" clId="{BA308917-9B0D-4576-AA3F-1ADCE83CF7E3}" dt="2022-01-19T10:19:17.509" v="402" actId="6549"/>
          <ac:spMkLst>
            <pc:docMk/>
            <pc:sldMk cId="3503501734" sldId="257"/>
            <ac:spMk id="3" creationId="{CE123ACB-DD68-4388-B607-763D7883FFC8}"/>
          </ac:spMkLst>
        </pc:spChg>
        <pc:spChg chg="add mod">
          <ac:chgData name="Ellen Torfs" userId="c6aa1e10-4a12-4511-8c7c-135720d4f277" providerId="ADAL" clId="{BA308917-9B0D-4576-AA3F-1ADCE83CF7E3}" dt="2022-01-19T10:12:39.306" v="358" actId="1076"/>
          <ac:spMkLst>
            <pc:docMk/>
            <pc:sldMk cId="3503501734" sldId="257"/>
            <ac:spMk id="6" creationId="{72D5582E-C60B-4564-8B40-1D7EAB84C2FE}"/>
          </ac:spMkLst>
        </pc:spChg>
        <pc:picChg chg="add mod">
          <ac:chgData name="Ellen Torfs" userId="c6aa1e10-4a12-4511-8c7c-135720d4f277" providerId="ADAL" clId="{BA308917-9B0D-4576-AA3F-1ADCE83CF7E3}" dt="2022-01-19T09:17:18.350" v="46" actId="1076"/>
          <ac:picMkLst>
            <pc:docMk/>
            <pc:sldMk cId="3503501734" sldId="257"/>
            <ac:picMk id="5" creationId="{6BB275B3-9C26-49F8-988E-7D4F687F28A6}"/>
          </ac:picMkLst>
        </pc:picChg>
      </pc:sldChg>
      <pc:sldChg chg="addSp delSp modSp new mod">
        <pc:chgData name="Ellen Torfs" userId="c6aa1e10-4a12-4511-8c7c-135720d4f277" providerId="ADAL" clId="{BA308917-9B0D-4576-AA3F-1ADCE83CF7E3}" dt="2022-01-19T10:19:47.102" v="407" actId="20577"/>
        <pc:sldMkLst>
          <pc:docMk/>
          <pc:sldMk cId="2544125179" sldId="258"/>
        </pc:sldMkLst>
        <pc:spChg chg="del">
          <ac:chgData name="Ellen Torfs" userId="c6aa1e10-4a12-4511-8c7c-135720d4f277" providerId="ADAL" clId="{BA308917-9B0D-4576-AA3F-1ADCE83CF7E3}" dt="2022-01-19T10:16:00.705" v="376" actId="478"/>
          <ac:spMkLst>
            <pc:docMk/>
            <pc:sldMk cId="2544125179" sldId="258"/>
            <ac:spMk id="2" creationId="{9EC34490-AFE8-4D72-BABE-AA7E3D646E18}"/>
          </ac:spMkLst>
        </pc:spChg>
        <pc:spChg chg="mod">
          <ac:chgData name="Ellen Torfs" userId="c6aa1e10-4a12-4511-8c7c-135720d4f277" providerId="ADAL" clId="{BA308917-9B0D-4576-AA3F-1ADCE83CF7E3}" dt="2022-01-19T10:19:47.102" v="407" actId="20577"/>
          <ac:spMkLst>
            <pc:docMk/>
            <pc:sldMk cId="2544125179" sldId="258"/>
            <ac:spMk id="3" creationId="{29741054-9015-4DDF-A576-0B0BE820AEB9}"/>
          </ac:spMkLst>
        </pc:spChg>
        <pc:picChg chg="add mod">
          <ac:chgData name="Ellen Torfs" userId="c6aa1e10-4a12-4511-8c7c-135720d4f277" providerId="ADAL" clId="{BA308917-9B0D-4576-AA3F-1ADCE83CF7E3}" dt="2022-01-19T10:15:57.351" v="375"/>
          <ac:picMkLst>
            <pc:docMk/>
            <pc:sldMk cId="2544125179" sldId="258"/>
            <ac:picMk id="5" creationId="{9EFE9B24-F929-4FAE-9417-6CAB5C50AE23}"/>
          </ac:picMkLst>
        </pc:picChg>
      </pc:sldChg>
      <pc:sldChg chg="addSp modSp new mod">
        <pc:chgData name="Ellen Torfs" userId="c6aa1e10-4a12-4511-8c7c-135720d4f277" providerId="ADAL" clId="{BA308917-9B0D-4576-AA3F-1ADCE83CF7E3}" dt="2022-01-19T10:25:54.249" v="454" actId="20577"/>
        <pc:sldMkLst>
          <pc:docMk/>
          <pc:sldMk cId="625083483" sldId="259"/>
        </pc:sldMkLst>
        <pc:spChg chg="mod">
          <ac:chgData name="Ellen Torfs" userId="c6aa1e10-4a12-4511-8c7c-135720d4f277" providerId="ADAL" clId="{BA308917-9B0D-4576-AA3F-1ADCE83CF7E3}" dt="2022-01-19T10:21:55.173" v="443" actId="20577"/>
          <ac:spMkLst>
            <pc:docMk/>
            <pc:sldMk cId="625083483" sldId="259"/>
            <ac:spMk id="2" creationId="{477A2382-E55D-4E83-9A72-57720A821187}"/>
          </ac:spMkLst>
        </pc:spChg>
        <pc:spChg chg="mod">
          <ac:chgData name="Ellen Torfs" userId="c6aa1e10-4a12-4511-8c7c-135720d4f277" providerId="ADAL" clId="{BA308917-9B0D-4576-AA3F-1ADCE83CF7E3}" dt="2022-01-19T10:25:54.249" v="454" actId="20577"/>
          <ac:spMkLst>
            <pc:docMk/>
            <pc:sldMk cId="625083483" sldId="259"/>
            <ac:spMk id="3" creationId="{895D6D3A-D12F-443F-BA95-BA467C6D88A5}"/>
          </ac:spMkLst>
        </pc:spChg>
        <pc:picChg chg="add mod">
          <ac:chgData name="Ellen Torfs" userId="c6aa1e10-4a12-4511-8c7c-135720d4f277" providerId="ADAL" clId="{BA308917-9B0D-4576-AA3F-1ADCE83CF7E3}" dt="2022-01-19T10:22:02.976" v="445" actId="1076"/>
          <ac:picMkLst>
            <pc:docMk/>
            <pc:sldMk cId="625083483" sldId="259"/>
            <ac:picMk id="5" creationId="{A342D201-6F21-44EE-9E16-D3A10CEE14F1}"/>
          </ac:picMkLst>
        </pc:picChg>
      </pc:sldChg>
      <pc:sldChg chg="addSp delSp modSp new mod">
        <pc:chgData name="Ellen Torfs" userId="c6aa1e10-4a12-4511-8c7c-135720d4f277" providerId="ADAL" clId="{BA308917-9B0D-4576-AA3F-1ADCE83CF7E3}" dt="2022-01-19T11:02:56.265" v="1180" actId="20577"/>
        <pc:sldMkLst>
          <pc:docMk/>
          <pc:sldMk cId="51768386" sldId="260"/>
        </pc:sldMkLst>
        <pc:spChg chg="mod">
          <ac:chgData name="Ellen Torfs" userId="c6aa1e10-4a12-4511-8c7c-135720d4f277" providerId="ADAL" clId="{BA308917-9B0D-4576-AA3F-1ADCE83CF7E3}" dt="2022-01-19T10:58:22.257" v="1109" actId="20577"/>
          <ac:spMkLst>
            <pc:docMk/>
            <pc:sldMk cId="51768386" sldId="260"/>
            <ac:spMk id="2" creationId="{F3DCE770-5794-4996-97C7-6719E46EC377}"/>
          </ac:spMkLst>
        </pc:spChg>
        <pc:spChg chg="mod">
          <ac:chgData name="Ellen Torfs" userId="c6aa1e10-4a12-4511-8c7c-135720d4f277" providerId="ADAL" clId="{BA308917-9B0D-4576-AA3F-1ADCE83CF7E3}" dt="2022-01-19T11:02:56.265" v="1180" actId="20577"/>
          <ac:spMkLst>
            <pc:docMk/>
            <pc:sldMk cId="51768386" sldId="260"/>
            <ac:spMk id="3" creationId="{619C11AC-FBB2-48B7-B5DC-26A21DC8E6EF}"/>
          </ac:spMkLst>
        </pc:spChg>
        <pc:spChg chg="add del mod">
          <ac:chgData name="Ellen Torfs" userId="c6aa1e10-4a12-4511-8c7c-135720d4f277" providerId="ADAL" clId="{BA308917-9B0D-4576-AA3F-1ADCE83CF7E3}" dt="2022-01-19T11:01:57.762" v="1171" actId="478"/>
          <ac:spMkLst>
            <pc:docMk/>
            <pc:sldMk cId="51768386" sldId="260"/>
            <ac:spMk id="5" creationId="{B016AFFA-3C6A-4BD4-ACBC-218DF26757B0}"/>
          </ac:spMkLst>
        </pc:spChg>
      </pc:sldChg>
      <pc:sldChg chg="new del">
        <pc:chgData name="Ellen Torfs" userId="c6aa1e10-4a12-4511-8c7c-135720d4f277" providerId="ADAL" clId="{BA308917-9B0D-4576-AA3F-1ADCE83CF7E3}" dt="2022-01-19T10:37:43.471" v="642" actId="47"/>
        <pc:sldMkLst>
          <pc:docMk/>
          <pc:sldMk cId="1685494257" sldId="261"/>
        </pc:sldMkLst>
      </pc:sldChg>
      <pc:sldChg chg="addSp delSp modSp add mod">
        <pc:chgData name="Ellen Torfs" userId="c6aa1e10-4a12-4511-8c7c-135720d4f277" providerId="ADAL" clId="{BA308917-9B0D-4576-AA3F-1ADCE83CF7E3}" dt="2022-01-19T10:46:33.813" v="756" actId="6549"/>
        <pc:sldMkLst>
          <pc:docMk/>
          <pc:sldMk cId="4278258332" sldId="262"/>
        </pc:sldMkLst>
        <pc:spChg chg="add del mod">
          <ac:chgData name="Ellen Torfs" userId="c6aa1e10-4a12-4511-8c7c-135720d4f277" providerId="ADAL" clId="{BA308917-9B0D-4576-AA3F-1ADCE83CF7E3}" dt="2022-01-19T10:46:33.813" v="756" actId="6549"/>
          <ac:spMkLst>
            <pc:docMk/>
            <pc:sldMk cId="4278258332" sldId="262"/>
            <ac:spMk id="3" creationId="{895D6D3A-D12F-443F-BA95-BA467C6D88A5}"/>
          </ac:spMkLst>
        </pc:spChg>
        <pc:spChg chg="add del mod">
          <ac:chgData name="Ellen Torfs" userId="c6aa1e10-4a12-4511-8c7c-135720d4f277" providerId="ADAL" clId="{BA308917-9B0D-4576-AA3F-1ADCE83CF7E3}" dt="2022-01-19T10:38:00.479" v="645"/>
          <ac:spMkLst>
            <pc:docMk/>
            <pc:sldMk cId="4278258332" sldId="262"/>
            <ac:spMk id="6" creationId="{6EF62845-8CDB-4A22-B4F0-44D0BD1E5606}"/>
          </ac:spMkLst>
        </pc:spChg>
        <pc:picChg chg="add mod">
          <ac:chgData name="Ellen Torfs" userId="c6aa1e10-4a12-4511-8c7c-135720d4f277" providerId="ADAL" clId="{BA308917-9B0D-4576-AA3F-1ADCE83CF7E3}" dt="2022-01-19T10:44:58.230" v="755" actId="1076"/>
          <ac:picMkLst>
            <pc:docMk/>
            <pc:sldMk cId="4278258332" sldId="262"/>
            <ac:picMk id="8" creationId="{18A5CA2E-E343-4503-B8B3-4E9DB125003B}"/>
          </ac:picMkLst>
        </pc:picChg>
      </pc:sldChg>
      <pc:sldChg chg="addSp delSp modSp add mod">
        <pc:chgData name="Ellen Torfs" userId="c6aa1e10-4a12-4511-8c7c-135720d4f277" providerId="ADAL" clId="{BA308917-9B0D-4576-AA3F-1ADCE83CF7E3}" dt="2022-01-19T10:52:07.778" v="946" actId="313"/>
        <pc:sldMkLst>
          <pc:docMk/>
          <pc:sldMk cId="569150440" sldId="263"/>
        </pc:sldMkLst>
        <pc:spChg chg="mod">
          <ac:chgData name="Ellen Torfs" userId="c6aa1e10-4a12-4511-8c7c-135720d4f277" providerId="ADAL" clId="{BA308917-9B0D-4576-AA3F-1ADCE83CF7E3}" dt="2022-01-19T10:52:07.778" v="946" actId="313"/>
          <ac:spMkLst>
            <pc:docMk/>
            <pc:sldMk cId="569150440" sldId="263"/>
            <ac:spMk id="3" creationId="{895D6D3A-D12F-443F-BA95-BA467C6D88A5}"/>
          </ac:spMkLst>
        </pc:spChg>
        <pc:spChg chg="add mod">
          <ac:chgData name="Ellen Torfs" userId="c6aa1e10-4a12-4511-8c7c-135720d4f277" providerId="ADAL" clId="{BA308917-9B0D-4576-AA3F-1ADCE83CF7E3}" dt="2022-01-19T10:50:43.205" v="855" actId="164"/>
          <ac:spMkLst>
            <pc:docMk/>
            <pc:sldMk cId="569150440" sldId="263"/>
            <ac:spMk id="9" creationId="{0774F02F-6906-46E5-8907-8DAFDCEA23B6}"/>
          </ac:spMkLst>
        </pc:spChg>
        <pc:spChg chg="add mod">
          <ac:chgData name="Ellen Torfs" userId="c6aa1e10-4a12-4511-8c7c-135720d4f277" providerId="ADAL" clId="{BA308917-9B0D-4576-AA3F-1ADCE83CF7E3}" dt="2022-01-19T10:51:34.184" v="894" actId="1076"/>
          <ac:spMkLst>
            <pc:docMk/>
            <pc:sldMk cId="569150440" sldId="263"/>
            <ac:spMk id="13" creationId="{275A5F4B-B430-46E0-BDD6-E511C635663B}"/>
          </ac:spMkLst>
        </pc:spChg>
        <pc:grpChg chg="add mod">
          <ac:chgData name="Ellen Torfs" userId="c6aa1e10-4a12-4511-8c7c-135720d4f277" providerId="ADAL" clId="{BA308917-9B0D-4576-AA3F-1ADCE83CF7E3}" dt="2022-01-19T10:50:57.840" v="857" actId="14100"/>
          <ac:grpSpMkLst>
            <pc:docMk/>
            <pc:sldMk cId="569150440" sldId="263"/>
            <ac:grpSpMk id="12" creationId="{D54D9296-A93C-4E2B-81FD-294C57468A7B}"/>
          </ac:grpSpMkLst>
        </pc:grpChg>
        <pc:picChg chg="add mod">
          <ac:chgData name="Ellen Torfs" userId="c6aa1e10-4a12-4511-8c7c-135720d4f277" providerId="ADAL" clId="{BA308917-9B0D-4576-AA3F-1ADCE83CF7E3}" dt="2022-01-19T10:50:43.205" v="855" actId="164"/>
          <ac:picMkLst>
            <pc:docMk/>
            <pc:sldMk cId="569150440" sldId="263"/>
            <ac:picMk id="7" creationId="{DA295046-E3D3-46A5-ABBB-008876ACCC7F}"/>
          </ac:picMkLst>
        </pc:picChg>
        <pc:picChg chg="del">
          <ac:chgData name="Ellen Torfs" userId="c6aa1e10-4a12-4511-8c7c-135720d4f277" providerId="ADAL" clId="{BA308917-9B0D-4576-AA3F-1ADCE83CF7E3}" dt="2022-01-19T10:47:01.651" v="759" actId="478"/>
          <ac:picMkLst>
            <pc:docMk/>
            <pc:sldMk cId="569150440" sldId="263"/>
            <ac:picMk id="8" creationId="{18A5CA2E-E343-4503-B8B3-4E9DB125003B}"/>
          </ac:picMkLst>
        </pc:picChg>
        <pc:picChg chg="add mod">
          <ac:chgData name="Ellen Torfs" userId="c6aa1e10-4a12-4511-8c7c-135720d4f277" providerId="ADAL" clId="{BA308917-9B0D-4576-AA3F-1ADCE83CF7E3}" dt="2022-01-19T10:51:25.255" v="892" actId="1076"/>
          <ac:picMkLst>
            <pc:docMk/>
            <pc:sldMk cId="569150440" sldId="263"/>
            <ac:picMk id="11" creationId="{940C9E8F-A3E8-475B-BA78-FB67052C4E05}"/>
          </ac:picMkLst>
        </pc:picChg>
      </pc:sldChg>
      <pc:sldChg chg="addSp delSp modSp new mod">
        <pc:chgData name="Ellen Torfs" userId="c6aa1e10-4a12-4511-8c7c-135720d4f277" providerId="ADAL" clId="{BA308917-9B0D-4576-AA3F-1ADCE83CF7E3}" dt="2022-01-19T11:07:27.161" v="1264" actId="20577"/>
        <pc:sldMkLst>
          <pc:docMk/>
          <pc:sldMk cId="1477805606" sldId="264"/>
        </pc:sldMkLst>
        <pc:spChg chg="mod">
          <ac:chgData name="Ellen Torfs" userId="c6aa1e10-4a12-4511-8c7c-135720d4f277" providerId="ADAL" clId="{BA308917-9B0D-4576-AA3F-1ADCE83CF7E3}" dt="2022-01-19T11:07:27.161" v="1264" actId="20577"/>
          <ac:spMkLst>
            <pc:docMk/>
            <pc:sldMk cId="1477805606" sldId="264"/>
            <ac:spMk id="2" creationId="{EFCD605C-E6F9-4332-94F9-E95582807E1C}"/>
          </ac:spMkLst>
        </pc:spChg>
        <pc:spChg chg="add del mod">
          <ac:chgData name="Ellen Torfs" userId="c6aa1e10-4a12-4511-8c7c-135720d4f277" providerId="ADAL" clId="{BA308917-9B0D-4576-AA3F-1ADCE83CF7E3}" dt="2022-01-19T11:07:01.234" v="1254" actId="6549"/>
          <ac:spMkLst>
            <pc:docMk/>
            <pc:sldMk cId="1477805606" sldId="264"/>
            <ac:spMk id="3" creationId="{78517DC7-C625-4933-B006-DEA50D1D4C27}"/>
          </ac:spMkLst>
        </pc:spChg>
        <pc:spChg chg="add del mod">
          <ac:chgData name="Ellen Torfs" userId="c6aa1e10-4a12-4511-8c7c-135720d4f277" providerId="ADAL" clId="{BA308917-9B0D-4576-AA3F-1ADCE83CF7E3}" dt="2022-01-19T11:05:44.692" v="1234" actId="478"/>
          <ac:spMkLst>
            <pc:docMk/>
            <pc:sldMk cId="1477805606" sldId="264"/>
            <ac:spMk id="6" creationId="{5E9A1A1A-4BD2-4F3D-80F0-5A81D50C8063}"/>
          </ac:spMkLst>
        </pc:spChg>
        <pc:spChg chg="add del mod">
          <ac:chgData name="Ellen Torfs" userId="c6aa1e10-4a12-4511-8c7c-135720d4f277" providerId="ADAL" clId="{BA308917-9B0D-4576-AA3F-1ADCE83CF7E3}" dt="2022-01-19T11:06:42.504" v="1242"/>
          <ac:spMkLst>
            <pc:docMk/>
            <pc:sldMk cId="1477805606" sldId="264"/>
            <ac:spMk id="8" creationId="{4398D69A-64AD-404E-BE21-7296764312B4}"/>
          </ac:spMkLst>
        </pc:spChg>
        <pc:picChg chg="add mod">
          <ac:chgData name="Ellen Torfs" userId="c6aa1e10-4a12-4511-8c7c-135720d4f277" providerId="ADAL" clId="{BA308917-9B0D-4576-AA3F-1ADCE83CF7E3}" dt="2022-01-19T11:07:17.578" v="1258" actId="1076"/>
          <ac:picMkLst>
            <pc:docMk/>
            <pc:sldMk cId="1477805606" sldId="264"/>
            <ac:picMk id="7" creationId="{FE9FE84B-4396-4521-A8D4-EB1B10310CD4}"/>
          </ac:picMkLst>
        </pc:picChg>
      </pc:sldChg>
      <pc:sldChg chg="addSp delSp modSp new mod chgLayout">
        <pc:chgData name="Ellen Torfs" userId="c6aa1e10-4a12-4511-8c7c-135720d4f277" providerId="ADAL" clId="{BA308917-9B0D-4576-AA3F-1ADCE83CF7E3}" dt="2022-01-19T11:19:56.846" v="1638" actId="20577"/>
        <pc:sldMkLst>
          <pc:docMk/>
          <pc:sldMk cId="3657540102" sldId="265"/>
        </pc:sldMkLst>
        <pc:spChg chg="mod ord">
          <ac:chgData name="Ellen Torfs" userId="c6aa1e10-4a12-4511-8c7c-135720d4f277" providerId="ADAL" clId="{BA308917-9B0D-4576-AA3F-1ADCE83CF7E3}" dt="2022-01-19T11:13:35.268" v="1327" actId="700"/>
          <ac:spMkLst>
            <pc:docMk/>
            <pc:sldMk cId="3657540102" sldId="265"/>
            <ac:spMk id="2" creationId="{E7E7929D-7398-436A-89C3-FEEE195E09D7}"/>
          </ac:spMkLst>
        </pc:spChg>
        <pc:spChg chg="add del mod">
          <ac:chgData name="Ellen Torfs" userId="c6aa1e10-4a12-4511-8c7c-135720d4f277" providerId="ADAL" clId="{BA308917-9B0D-4576-AA3F-1ADCE83CF7E3}" dt="2022-01-19T11:19:56.846" v="1638" actId="20577"/>
          <ac:spMkLst>
            <pc:docMk/>
            <pc:sldMk cId="3657540102" sldId="265"/>
            <ac:spMk id="3" creationId="{A9B8EC7A-D63C-447B-A73C-8616B9420745}"/>
          </ac:spMkLst>
        </pc:spChg>
        <pc:spChg chg="mod ord">
          <ac:chgData name="Ellen Torfs" userId="c6aa1e10-4a12-4511-8c7c-135720d4f277" providerId="ADAL" clId="{BA308917-9B0D-4576-AA3F-1ADCE83CF7E3}" dt="2022-01-19T11:13:35.268" v="1327" actId="700"/>
          <ac:spMkLst>
            <pc:docMk/>
            <pc:sldMk cId="3657540102" sldId="265"/>
            <ac:spMk id="4" creationId="{F93E8A19-0AFE-41DE-B55D-AAF83A9CBF42}"/>
          </ac:spMkLst>
        </pc:spChg>
        <pc:spChg chg="add del mod ord">
          <ac:chgData name="Ellen Torfs" userId="c6aa1e10-4a12-4511-8c7c-135720d4f277" providerId="ADAL" clId="{BA308917-9B0D-4576-AA3F-1ADCE83CF7E3}" dt="2022-01-19T11:13:35.723" v="1329"/>
          <ac:spMkLst>
            <pc:docMk/>
            <pc:sldMk cId="3657540102" sldId="265"/>
            <ac:spMk id="5" creationId="{98C33274-EE70-4E6E-8BC3-71C08D4B8AC4}"/>
          </ac:spMkLst>
        </pc:spChg>
        <pc:spChg chg="add mod">
          <ac:chgData name="Ellen Torfs" userId="c6aa1e10-4a12-4511-8c7c-135720d4f277" providerId="ADAL" clId="{BA308917-9B0D-4576-AA3F-1ADCE83CF7E3}" dt="2022-01-19T11:16:08.617" v="1373" actId="14100"/>
          <ac:spMkLst>
            <pc:docMk/>
            <pc:sldMk cId="3657540102" sldId="265"/>
            <ac:spMk id="7" creationId="{E52774AC-086E-49FB-AF3B-65C4CDE83575}"/>
          </ac:spMkLst>
        </pc:spChg>
      </pc:sldChg>
      <pc:sldChg chg="addSp delSp modSp new mod">
        <pc:chgData name="Ellen Torfs" userId="c6aa1e10-4a12-4511-8c7c-135720d4f277" providerId="ADAL" clId="{BA308917-9B0D-4576-AA3F-1ADCE83CF7E3}" dt="2022-01-19T11:31:52.988" v="1825" actId="1076"/>
        <pc:sldMkLst>
          <pc:docMk/>
          <pc:sldMk cId="2239775232" sldId="266"/>
        </pc:sldMkLst>
        <pc:spChg chg="mod">
          <ac:chgData name="Ellen Torfs" userId="c6aa1e10-4a12-4511-8c7c-135720d4f277" providerId="ADAL" clId="{BA308917-9B0D-4576-AA3F-1ADCE83CF7E3}" dt="2022-01-19T11:20:13.702" v="1640"/>
          <ac:spMkLst>
            <pc:docMk/>
            <pc:sldMk cId="2239775232" sldId="266"/>
            <ac:spMk id="2" creationId="{441A29BE-7583-4D97-9699-C3FDBD0B056B}"/>
          </ac:spMkLst>
        </pc:spChg>
        <pc:spChg chg="mod">
          <ac:chgData name="Ellen Torfs" userId="c6aa1e10-4a12-4511-8c7c-135720d4f277" providerId="ADAL" clId="{BA308917-9B0D-4576-AA3F-1ADCE83CF7E3}" dt="2022-01-19T11:31:46.137" v="1823" actId="255"/>
          <ac:spMkLst>
            <pc:docMk/>
            <pc:sldMk cId="2239775232" sldId="266"/>
            <ac:spMk id="3" creationId="{959E4D49-D748-4D00-86EF-29E970D12A65}"/>
          </ac:spMkLst>
        </pc:spChg>
        <pc:spChg chg="add del mod">
          <ac:chgData name="Ellen Torfs" userId="c6aa1e10-4a12-4511-8c7c-135720d4f277" providerId="ADAL" clId="{BA308917-9B0D-4576-AA3F-1ADCE83CF7E3}" dt="2022-01-19T11:21:52.190" v="1723" actId="478"/>
          <ac:spMkLst>
            <pc:docMk/>
            <pc:sldMk cId="2239775232" sldId="266"/>
            <ac:spMk id="6" creationId="{9601CB29-DAA9-434F-8116-14358E596BCD}"/>
          </ac:spMkLst>
        </pc:spChg>
        <pc:spChg chg="add mod">
          <ac:chgData name="Ellen Torfs" userId="c6aa1e10-4a12-4511-8c7c-135720d4f277" providerId="ADAL" clId="{BA308917-9B0D-4576-AA3F-1ADCE83CF7E3}" dt="2022-01-19T11:31:50.567" v="1824" actId="1076"/>
          <ac:spMkLst>
            <pc:docMk/>
            <pc:sldMk cId="2239775232" sldId="266"/>
            <ac:spMk id="8" creationId="{D6160D61-74D3-48A3-9121-87EC1262151F}"/>
          </ac:spMkLst>
        </pc:spChg>
        <pc:picChg chg="add del">
          <ac:chgData name="Ellen Torfs" userId="c6aa1e10-4a12-4511-8c7c-135720d4f277" providerId="ADAL" clId="{BA308917-9B0D-4576-AA3F-1ADCE83CF7E3}" dt="2022-01-19T11:27:04.181" v="1805" actId="478"/>
          <ac:picMkLst>
            <pc:docMk/>
            <pc:sldMk cId="2239775232" sldId="266"/>
            <ac:picMk id="10" creationId="{D4F7919D-93B7-4D89-BED0-90000F348447}"/>
          </ac:picMkLst>
        </pc:picChg>
        <pc:picChg chg="add mod">
          <ac:chgData name="Ellen Torfs" userId="c6aa1e10-4a12-4511-8c7c-135720d4f277" providerId="ADAL" clId="{BA308917-9B0D-4576-AA3F-1ADCE83CF7E3}" dt="2022-01-19T11:31:52.988" v="1825" actId="1076"/>
          <ac:picMkLst>
            <pc:docMk/>
            <pc:sldMk cId="2239775232" sldId="266"/>
            <ac:picMk id="12" creationId="{E086D840-559D-4B06-A057-AB64EA99A7B0}"/>
          </ac:picMkLst>
        </pc:picChg>
      </pc:sldChg>
      <pc:sldChg chg="modSp new mod">
        <pc:chgData name="Ellen Torfs" userId="c6aa1e10-4a12-4511-8c7c-135720d4f277" providerId="ADAL" clId="{BA308917-9B0D-4576-AA3F-1ADCE83CF7E3}" dt="2022-01-19T11:33:40.247" v="1836" actId="20577"/>
        <pc:sldMkLst>
          <pc:docMk/>
          <pc:sldMk cId="646479082" sldId="267"/>
        </pc:sldMkLst>
        <pc:spChg chg="mod">
          <ac:chgData name="Ellen Torfs" userId="c6aa1e10-4a12-4511-8c7c-135720d4f277" providerId="ADAL" clId="{BA308917-9B0D-4576-AA3F-1ADCE83CF7E3}" dt="2022-01-19T11:33:40.247" v="1836" actId="20577"/>
          <ac:spMkLst>
            <pc:docMk/>
            <pc:sldMk cId="646479082" sldId="267"/>
            <ac:spMk id="2" creationId="{9C857A88-6EE0-4D6A-B54F-6A5D327F0283}"/>
          </ac:spMkLst>
        </pc:spChg>
        <pc:spChg chg="mod">
          <ac:chgData name="Ellen Torfs" userId="c6aa1e10-4a12-4511-8c7c-135720d4f277" providerId="ADAL" clId="{BA308917-9B0D-4576-AA3F-1ADCE83CF7E3}" dt="2022-01-19T11:33:36.825" v="1827"/>
          <ac:spMkLst>
            <pc:docMk/>
            <pc:sldMk cId="646479082" sldId="267"/>
            <ac:spMk id="3" creationId="{34E34E83-D259-4521-A0D2-7C37F8FC7666}"/>
          </ac:spMkLst>
        </pc:spChg>
      </pc:sldChg>
      <pc:sldChg chg="addSp delSp modSp new mod ord">
        <pc:chgData name="Ellen Torfs" userId="c6aa1e10-4a12-4511-8c7c-135720d4f277" providerId="ADAL" clId="{BA308917-9B0D-4576-AA3F-1ADCE83CF7E3}" dt="2022-01-20T10:51:03.517" v="6057" actId="20577"/>
        <pc:sldMkLst>
          <pc:docMk/>
          <pc:sldMk cId="1370275247" sldId="268"/>
        </pc:sldMkLst>
        <pc:spChg chg="mod">
          <ac:chgData name="Ellen Torfs" userId="c6aa1e10-4a12-4511-8c7c-135720d4f277" providerId="ADAL" clId="{BA308917-9B0D-4576-AA3F-1ADCE83CF7E3}" dt="2022-01-19T11:45:14.347" v="1839"/>
          <ac:spMkLst>
            <pc:docMk/>
            <pc:sldMk cId="1370275247" sldId="268"/>
            <ac:spMk id="2" creationId="{DACB0CCD-0B5A-4A5E-9B0C-F26989D51D28}"/>
          </ac:spMkLst>
        </pc:spChg>
        <pc:spChg chg="mod">
          <ac:chgData name="Ellen Torfs" userId="c6aa1e10-4a12-4511-8c7c-135720d4f277" providerId="ADAL" clId="{BA308917-9B0D-4576-AA3F-1ADCE83CF7E3}" dt="2022-01-20T10:50:39.929" v="6046" actId="20577"/>
          <ac:spMkLst>
            <pc:docMk/>
            <pc:sldMk cId="1370275247" sldId="268"/>
            <ac:spMk id="3" creationId="{3B5BD2C0-5F08-4ACA-B9E8-98A8C194D8F2}"/>
          </ac:spMkLst>
        </pc:spChg>
        <pc:spChg chg="add del">
          <ac:chgData name="Ellen Torfs" userId="c6aa1e10-4a12-4511-8c7c-135720d4f277" providerId="ADAL" clId="{BA308917-9B0D-4576-AA3F-1ADCE83CF7E3}" dt="2022-01-19T11:50:58.890" v="2016" actId="22"/>
          <ac:spMkLst>
            <pc:docMk/>
            <pc:sldMk cId="1370275247" sldId="268"/>
            <ac:spMk id="6" creationId="{A33DDBF9-C907-4150-B937-0B14659D912F}"/>
          </ac:spMkLst>
        </pc:spChg>
        <pc:spChg chg="add mod">
          <ac:chgData name="Ellen Torfs" userId="c6aa1e10-4a12-4511-8c7c-135720d4f277" providerId="ADAL" clId="{BA308917-9B0D-4576-AA3F-1ADCE83CF7E3}" dt="2022-01-19T11:52:34.623" v="2079" actId="14100"/>
          <ac:spMkLst>
            <pc:docMk/>
            <pc:sldMk cId="1370275247" sldId="268"/>
            <ac:spMk id="8" creationId="{DC5F1A80-60B9-4A76-8100-DD40317AE925}"/>
          </ac:spMkLst>
        </pc:spChg>
        <pc:spChg chg="add mod">
          <ac:chgData name="Ellen Torfs" userId="c6aa1e10-4a12-4511-8c7c-135720d4f277" providerId="ADAL" clId="{BA308917-9B0D-4576-AA3F-1ADCE83CF7E3}" dt="2022-01-20T10:51:03.517" v="6057" actId="20577"/>
          <ac:spMkLst>
            <pc:docMk/>
            <pc:sldMk cId="1370275247" sldId="268"/>
            <ac:spMk id="9" creationId="{07BBEB04-A158-4FBF-B094-3E5A83BCE8B9}"/>
          </ac:spMkLst>
        </pc:spChg>
        <pc:spChg chg="add mod">
          <ac:chgData name="Ellen Torfs" userId="c6aa1e10-4a12-4511-8c7c-135720d4f277" providerId="ADAL" clId="{BA308917-9B0D-4576-AA3F-1ADCE83CF7E3}" dt="2022-01-19T11:56:20.069" v="2248" actId="14100"/>
          <ac:spMkLst>
            <pc:docMk/>
            <pc:sldMk cId="1370275247" sldId="268"/>
            <ac:spMk id="13" creationId="{909F7AF1-B649-442D-B1DA-A95E41592C85}"/>
          </ac:spMkLst>
        </pc:spChg>
        <pc:picChg chg="add mod">
          <ac:chgData name="Ellen Torfs" userId="c6aa1e10-4a12-4511-8c7c-135720d4f277" providerId="ADAL" clId="{BA308917-9B0D-4576-AA3F-1ADCE83CF7E3}" dt="2022-01-19T11:53:16.838" v="2172" actId="1076"/>
          <ac:picMkLst>
            <pc:docMk/>
            <pc:sldMk cId="1370275247" sldId="268"/>
            <ac:picMk id="10" creationId="{891FE83B-5868-4F86-B11F-3F6393C20134}"/>
          </ac:picMkLst>
        </pc:picChg>
        <pc:picChg chg="add mod">
          <ac:chgData name="Ellen Torfs" userId="c6aa1e10-4a12-4511-8c7c-135720d4f277" providerId="ADAL" clId="{BA308917-9B0D-4576-AA3F-1ADCE83CF7E3}" dt="2022-01-19T12:07:45.810" v="2339" actId="1076"/>
          <ac:picMkLst>
            <pc:docMk/>
            <pc:sldMk cId="1370275247" sldId="268"/>
            <ac:picMk id="12" creationId="{7E116586-07B4-459F-BFCA-317752FA646C}"/>
          </ac:picMkLst>
        </pc:picChg>
      </pc:sldChg>
      <pc:sldChg chg="addSp delSp modSp new mod">
        <pc:chgData name="Ellen Torfs" userId="c6aa1e10-4a12-4511-8c7c-135720d4f277" providerId="ADAL" clId="{BA308917-9B0D-4576-AA3F-1ADCE83CF7E3}" dt="2022-01-20T10:41:14.602" v="5965" actId="20577"/>
        <pc:sldMkLst>
          <pc:docMk/>
          <pc:sldMk cId="102833200" sldId="269"/>
        </pc:sldMkLst>
        <pc:spChg chg="mod">
          <ac:chgData name="Ellen Torfs" userId="c6aa1e10-4a12-4511-8c7c-135720d4f277" providerId="ADAL" clId="{BA308917-9B0D-4576-AA3F-1ADCE83CF7E3}" dt="2022-01-19T13:15:03.051" v="2641" actId="6549"/>
          <ac:spMkLst>
            <pc:docMk/>
            <pc:sldMk cId="102833200" sldId="269"/>
            <ac:spMk id="2" creationId="{BE1C6ED9-20F4-4B08-8653-5DD612AEEDC8}"/>
          </ac:spMkLst>
        </pc:spChg>
        <pc:spChg chg="add del mod">
          <ac:chgData name="Ellen Torfs" userId="c6aa1e10-4a12-4511-8c7c-135720d4f277" providerId="ADAL" clId="{BA308917-9B0D-4576-AA3F-1ADCE83CF7E3}" dt="2022-01-20T10:41:14.602" v="5965" actId="20577"/>
          <ac:spMkLst>
            <pc:docMk/>
            <pc:sldMk cId="102833200" sldId="269"/>
            <ac:spMk id="3" creationId="{1137DA3A-1DE9-4FFF-9474-D54BA2A3A561}"/>
          </ac:spMkLst>
        </pc:spChg>
        <pc:spChg chg="add del mod">
          <ac:chgData name="Ellen Torfs" userId="c6aa1e10-4a12-4511-8c7c-135720d4f277" providerId="ADAL" clId="{BA308917-9B0D-4576-AA3F-1ADCE83CF7E3}" dt="2022-01-19T13:08:54.175" v="2454"/>
          <ac:spMkLst>
            <pc:docMk/>
            <pc:sldMk cId="102833200" sldId="269"/>
            <ac:spMk id="5" creationId="{3A3B3795-DDE0-475D-87C8-779F50ADD159}"/>
          </ac:spMkLst>
        </pc:spChg>
        <pc:spChg chg="add del">
          <ac:chgData name="Ellen Torfs" userId="c6aa1e10-4a12-4511-8c7c-135720d4f277" providerId="ADAL" clId="{BA308917-9B0D-4576-AA3F-1ADCE83CF7E3}" dt="2022-01-19T13:09:16.537" v="2458"/>
          <ac:spMkLst>
            <pc:docMk/>
            <pc:sldMk cId="102833200" sldId="269"/>
            <ac:spMk id="6" creationId="{407820CA-96B8-4D38-B961-85B54170A243}"/>
          </ac:spMkLst>
        </pc:spChg>
        <pc:spChg chg="add del">
          <ac:chgData name="Ellen Torfs" userId="c6aa1e10-4a12-4511-8c7c-135720d4f277" providerId="ADAL" clId="{BA308917-9B0D-4576-AA3F-1ADCE83CF7E3}" dt="2022-01-19T13:10:32.077" v="2467"/>
          <ac:spMkLst>
            <pc:docMk/>
            <pc:sldMk cId="102833200" sldId="269"/>
            <ac:spMk id="7" creationId="{F38C9A99-B99F-48C5-8632-B7D72AB291D8}"/>
          </ac:spMkLst>
        </pc:spChg>
        <pc:spChg chg="add mod">
          <ac:chgData name="Ellen Torfs" userId="c6aa1e10-4a12-4511-8c7c-135720d4f277" providerId="ADAL" clId="{BA308917-9B0D-4576-AA3F-1ADCE83CF7E3}" dt="2022-01-19T13:19:06.909" v="2662" actId="1076"/>
          <ac:spMkLst>
            <pc:docMk/>
            <pc:sldMk cId="102833200" sldId="269"/>
            <ac:spMk id="19" creationId="{C6A19AF4-9D07-4253-88F8-7E14B72B5AB0}"/>
          </ac:spMkLst>
        </pc:spChg>
        <pc:spChg chg="add mod">
          <ac:chgData name="Ellen Torfs" userId="c6aa1e10-4a12-4511-8c7c-135720d4f277" providerId="ADAL" clId="{BA308917-9B0D-4576-AA3F-1ADCE83CF7E3}" dt="2022-01-19T13:19:35.853" v="2667" actId="14100"/>
          <ac:spMkLst>
            <pc:docMk/>
            <pc:sldMk cId="102833200" sldId="269"/>
            <ac:spMk id="21" creationId="{3C464E93-DAA0-438A-9E32-12E48845B504}"/>
          </ac:spMkLst>
        </pc:spChg>
        <pc:picChg chg="add del mod">
          <ac:chgData name="Ellen Torfs" userId="c6aa1e10-4a12-4511-8c7c-135720d4f277" providerId="ADAL" clId="{BA308917-9B0D-4576-AA3F-1ADCE83CF7E3}" dt="2022-01-19T13:15:26.535" v="2645" actId="478"/>
          <ac:picMkLst>
            <pc:docMk/>
            <pc:sldMk cId="102833200" sldId="269"/>
            <ac:picMk id="9" creationId="{E16BD577-B92B-4FAD-B402-5F8E0C7E6A20}"/>
          </ac:picMkLst>
        </pc:picChg>
        <pc:picChg chg="add del">
          <ac:chgData name="Ellen Torfs" userId="c6aa1e10-4a12-4511-8c7c-135720d4f277" providerId="ADAL" clId="{BA308917-9B0D-4576-AA3F-1ADCE83CF7E3}" dt="2022-01-19T13:15:36.509" v="2649" actId="478"/>
          <ac:picMkLst>
            <pc:docMk/>
            <pc:sldMk cId="102833200" sldId="269"/>
            <ac:picMk id="11" creationId="{8282CFD1-D37D-4A6B-9BAA-7EA8DA20743C}"/>
          </ac:picMkLst>
        </pc:picChg>
        <pc:picChg chg="add del mod">
          <ac:chgData name="Ellen Torfs" userId="c6aa1e10-4a12-4511-8c7c-135720d4f277" providerId="ADAL" clId="{BA308917-9B0D-4576-AA3F-1ADCE83CF7E3}" dt="2022-01-19T13:16:21.961" v="2651" actId="478"/>
          <ac:picMkLst>
            <pc:docMk/>
            <pc:sldMk cId="102833200" sldId="269"/>
            <ac:picMk id="13" creationId="{B3F68275-B2A9-4D6F-B3B4-51383663C972}"/>
          </ac:picMkLst>
        </pc:picChg>
        <pc:picChg chg="add del">
          <ac:chgData name="Ellen Torfs" userId="c6aa1e10-4a12-4511-8c7c-135720d4f277" providerId="ADAL" clId="{BA308917-9B0D-4576-AA3F-1ADCE83CF7E3}" dt="2022-01-19T13:17:15.462" v="2653" actId="478"/>
          <ac:picMkLst>
            <pc:docMk/>
            <pc:sldMk cId="102833200" sldId="269"/>
            <ac:picMk id="15" creationId="{3AA0A6B9-DBB0-4737-8124-2A05EEDD5A66}"/>
          </ac:picMkLst>
        </pc:picChg>
        <pc:picChg chg="add mod modCrop">
          <ac:chgData name="Ellen Torfs" userId="c6aa1e10-4a12-4511-8c7c-135720d4f277" providerId="ADAL" clId="{BA308917-9B0D-4576-AA3F-1ADCE83CF7E3}" dt="2022-01-19T13:20:31.729" v="2671" actId="732"/>
          <ac:picMkLst>
            <pc:docMk/>
            <pc:sldMk cId="102833200" sldId="269"/>
            <ac:picMk id="17" creationId="{0D5035C0-E5BC-4360-AB97-671E819CAAE3}"/>
          </ac:picMkLst>
        </pc:picChg>
        <pc:picChg chg="add mod">
          <ac:chgData name="Ellen Torfs" userId="c6aa1e10-4a12-4511-8c7c-135720d4f277" providerId="ADAL" clId="{BA308917-9B0D-4576-AA3F-1ADCE83CF7E3}" dt="2022-01-19T13:22:44.468" v="2684" actId="1076"/>
          <ac:picMkLst>
            <pc:docMk/>
            <pc:sldMk cId="102833200" sldId="269"/>
            <ac:picMk id="23" creationId="{D524F4DB-B219-44A1-9BC0-1BCC3CF72DFC}"/>
          </ac:picMkLst>
        </pc:picChg>
        <pc:picChg chg="add mod">
          <ac:chgData name="Ellen Torfs" userId="c6aa1e10-4a12-4511-8c7c-135720d4f277" providerId="ADAL" clId="{BA308917-9B0D-4576-AA3F-1ADCE83CF7E3}" dt="2022-01-19T13:22:23.049" v="2683" actId="1076"/>
          <ac:picMkLst>
            <pc:docMk/>
            <pc:sldMk cId="102833200" sldId="269"/>
            <ac:picMk id="25" creationId="{8B551B30-7190-474C-8662-6F29ACBD7473}"/>
          </ac:picMkLst>
        </pc:picChg>
      </pc:sldChg>
      <pc:sldChg chg="addSp delSp modSp new mod">
        <pc:chgData name="Ellen Torfs" userId="c6aa1e10-4a12-4511-8c7c-135720d4f277" providerId="ADAL" clId="{BA308917-9B0D-4576-AA3F-1ADCE83CF7E3}" dt="2022-01-20T15:15:04.452" v="8167" actId="14100"/>
        <pc:sldMkLst>
          <pc:docMk/>
          <pc:sldMk cId="2304881231" sldId="270"/>
        </pc:sldMkLst>
        <pc:spChg chg="mod">
          <ac:chgData name="Ellen Torfs" userId="c6aa1e10-4a12-4511-8c7c-135720d4f277" providerId="ADAL" clId="{BA308917-9B0D-4576-AA3F-1ADCE83CF7E3}" dt="2022-01-20T10:51:24.042" v="6065" actId="6549"/>
          <ac:spMkLst>
            <pc:docMk/>
            <pc:sldMk cId="2304881231" sldId="270"/>
            <ac:spMk id="2" creationId="{47E06E98-7C47-4A38-8928-7EFF37B75C0B}"/>
          </ac:spMkLst>
        </pc:spChg>
        <pc:spChg chg="mod">
          <ac:chgData name="Ellen Torfs" userId="c6aa1e10-4a12-4511-8c7c-135720d4f277" providerId="ADAL" clId="{BA308917-9B0D-4576-AA3F-1ADCE83CF7E3}" dt="2022-01-20T15:14:34.655" v="8161" actId="20577"/>
          <ac:spMkLst>
            <pc:docMk/>
            <pc:sldMk cId="2304881231" sldId="270"/>
            <ac:spMk id="3" creationId="{F4BA4EF8-6A36-4390-9D58-8C6ED158017D}"/>
          </ac:spMkLst>
        </pc:spChg>
        <pc:spChg chg="add del mod">
          <ac:chgData name="Ellen Torfs" userId="c6aa1e10-4a12-4511-8c7c-135720d4f277" providerId="ADAL" clId="{BA308917-9B0D-4576-AA3F-1ADCE83CF7E3}" dt="2022-01-20T15:14:46.461" v="8162" actId="478"/>
          <ac:spMkLst>
            <pc:docMk/>
            <pc:sldMk cId="2304881231" sldId="270"/>
            <ac:spMk id="5" creationId="{52EBD999-BDAC-46A8-9329-990CDE7E1D57}"/>
          </ac:spMkLst>
        </pc:spChg>
        <pc:spChg chg="add mod">
          <ac:chgData name="Ellen Torfs" userId="c6aa1e10-4a12-4511-8c7c-135720d4f277" providerId="ADAL" clId="{BA308917-9B0D-4576-AA3F-1ADCE83CF7E3}" dt="2022-01-20T09:01:01.005" v="5941" actId="164"/>
          <ac:spMkLst>
            <pc:docMk/>
            <pc:sldMk cId="2304881231" sldId="270"/>
            <ac:spMk id="11" creationId="{E2595A73-A43A-4400-A235-5BE270C8CB7A}"/>
          </ac:spMkLst>
        </pc:spChg>
        <pc:grpChg chg="add mod">
          <ac:chgData name="Ellen Torfs" userId="c6aa1e10-4a12-4511-8c7c-135720d4f277" providerId="ADAL" clId="{BA308917-9B0D-4576-AA3F-1ADCE83CF7E3}" dt="2022-01-20T15:14:57.570" v="8165" actId="1037"/>
          <ac:grpSpMkLst>
            <pc:docMk/>
            <pc:sldMk cId="2304881231" sldId="270"/>
            <ac:grpSpMk id="13" creationId="{3612CB42-AE3F-4D30-94D7-4EB272AFFE10}"/>
          </ac:grpSpMkLst>
        </pc:grpChg>
        <pc:picChg chg="add mod">
          <ac:chgData name="Ellen Torfs" userId="c6aa1e10-4a12-4511-8c7c-135720d4f277" providerId="ADAL" clId="{BA308917-9B0D-4576-AA3F-1ADCE83CF7E3}" dt="2022-01-19T12:05:35.187" v="2327" actId="208"/>
          <ac:picMkLst>
            <pc:docMk/>
            <pc:sldMk cId="2304881231" sldId="270"/>
            <ac:picMk id="6" creationId="{52BB6AAE-710A-4349-8322-ADA9D82A5E3F}"/>
          </ac:picMkLst>
        </pc:picChg>
        <pc:picChg chg="add mod">
          <ac:chgData name="Ellen Torfs" userId="c6aa1e10-4a12-4511-8c7c-135720d4f277" providerId="ADAL" clId="{BA308917-9B0D-4576-AA3F-1ADCE83CF7E3}" dt="2022-01-20T15:15:04.452" v="8167" actId="14100"/>
          <ac:picMkLst>
            <pc:docMk/>
            <pc:sldMk cId="2304881231" sldId="270"/>
            <ac:picMk id="8" creationId="{17D9C30F-3DF2-4374-B8EB-484CE5092447}"/>
          </ac:picMkLst>
        </pc:picChg>
        <pc:picChg chg="add mod">
          <ac:chgData name="Ellen Torfs" userId="c6aa1e10-4a12-4511-8c7c-135720d4f277" providerId="ADAL" clId="{BA308917-9B0D-4576-AA3F-1ADCE83CF7E3}" dt="2022-01-20T09:01:01.005" v="5941" actId="164"/>
          <ac:picMkLst>
            <pc:docMk/>
            <pc:sldMk cId="2304881231" sldId="270"/>
            <ac:picMk id="9" creationId="{FE3416A2-EDD9-4F77-8DDB-63656505135B}"/>
          </ac:picMkLst>
        </pc:picChg>
        <pc:picChg chg="add mod">
          <ac:chgData name="Ellen Torfs" userId="c6aa1e10-4a12-4511-8c7c-135720d4f277" providerId="ADAL" clId="{BA308917-9B0D-4576-AA3F-1ADCE83CF7E3}" dt="2022-01-19T12:07:15.164" v="2338" actId="1076"/>
          <ac:picMkLst>
            <pc:docMk/>
            <pc:sldMk cId="2304881231" sldId="270"/>
            <ac:picMk id="10" creationId="{F3579531-983D-4A14-9B5F-2BB70D12186E}"/>
          </ac:picMkLst>
        </pc:picChg>
        <pc:picChg chg="add mod">
          <ac:chgData name="Ellen Torfs" userId="c6aa1e10-4a12-4511-8c7c-135720d4f277" providerId="ADAL" clId="{BA308917-9B0D-4576-AA3F-1ADCE83CF7E3}" dt="2022-01-19T12:05:38.076" v="2328" actId="208"/>
          <ac:picMkLst>
            <pc:docMk/>
            <pc:sldMk cId="2304881231" sldId="270"/>
            <ac:picMk id="12" creationId="{F6ABFC73-EDC5-45F3-B67A-C29786D74349}"/>
          </ac:picMkLst>
        </pc:picChg>
        <pc:picChg chg="add mod">
          <ac:chgData name="Ellen Torfs" userId="c6aa1e10-4a12-4511-8c7c-135720d4f277" providerId="ADAL" clId="{BA308917-9B0D-4576-AA3F-1ADCE83CF7E3}" dt="2022-01-19T12:07:01.144" v="2337" actId="14100"/>
          <ac:picMkLst>
            <pc:docMk/>
            <pc:sldMk cId="2304881231" sldId="270"/>
            <ac:picMk id="14" creationId="{736C4726-2F07-4335-8575-966BEB1F4361}"/>
          </ac:picMkLst>
        </pc:picChg>
      </pc:sldChg>
      <pc:sldChg chg="addSp delSp modSp add mod modNotesTx">
        <pc:chgData name="Ellen Torfs" userId="c6aa1e10-4a12-4511-8c7c-135720d4f277" providerId="ADAL" clId="{BA308917-9B0D-4576-AA3F-1ADCE83CF7E3}" dt="2022-01-19T13:36:12.706" v="2809" actId="20577"/>
        <pc:sldMkLst>
          <pc:docMk/>
          <pc:sldMk cId="1824633265" sldId="271"/>
        </pc:sldMkLst>
        <pc:spChg chg="mod">
          <ac:chgData name="Ellen Torfs" userId="c6aa1e10-4a12-4511-8c7c-135720d4f277" providerId="ADAL" clId="{BA308917-9B0D-4576-AA3F-1ADCE83CF7E3}" dt="2022-01-19T13:32:48.276" v="2797" actId="20577"/>
          <ac:spMkLst>
            <pc:docMk/>
            <pc:sldMk cId="1824633265" sldId="271"/>
            <ac:spMk id="2" creationId="{BE1C6ED9-20F4-4B08-8653-5DD612AEEDC8}"/>
          </ac:spMkLst>
        </pc:spChg>
        <pc:spChg chg="mod">
          <ac:chgData name="Ellen Torfs" userId="c6aa1e10-4a12-4511-8c7c-135720d4f277" providerId="ADAL" clId="{BA308917-9B0D-4576-AA3F-1ADCE83CF7E3}" dt="2022-01-19T13:36:12.706" v="2809" actId="20577"/>
          <ac:spMkLst>
            <pc:docMk/>
            <pc:sldMk cId="1824633265" sldId="271"/>
            <ac:spMk id="3" creationId="{1137DA3A-1DE9-4FFF-9474-D54BA2A3A561}"/>
          </ac:spMkLst>
        </pc:spChg>
        <pc:spChg chg="add mod">
          <ac:chgData name="Ellen Torfs" userId="c6aa1e10-4a12-4511-8c7c-135720d4f277" providerId="ADAL" clId="{BA308917-9B0D-4576-AA3F-1ADCE83CF7E3}" dt="2022-01-19T13:25:14.138" v="2709" actId="14100"/>
          <ac:spMkLst>
            <pc:docMk/>
            <pc:sldMk cId="1824633265" sldId="271"/>
            <ac:spMk id="12" creationId="{043DA127-9057-4386-8DC2-303894ED50C1}"/>
          </ac:spMkLst>
        </pc:spChg>
        <pc:picChg chg="add mod">
          <ac:chgData name="Ellen Torfs" userId="c6aa1e10-4a12-4511-8c7c-135720d4f277" providerId="ADAL" clId="{BA308917-9B0D-4576-AA3F-1ADCE83CF7E3}" dt="2022-01-19T13:23:50.581" v="2690" actId="1076"/>
          <ac:picMkLst>
            <pc:docMk/>
            <pc:sldMk cId="1824633265" sldId="271"/>
            <ac:picMk id="6" creationId="{71DDDAD7-8F3F-49AA-BCBC-30108D47F701}"/>
          </ac:picMkLst>
        </pc:picChg>
        <pc:picChg chg="del">
          <ac:chgData name="Ellen Torfs" userId="c6aa1e10-4a12-4511-8c7c-135720d4f277" providerId="ADAL" clId="{BA308917-9B0D-4576-AA3F-1ADCE83CF7E3}" dt="2022-01-19T13:21:12.112" v="2675" actId="478"/>
          <ac:picMkLst>
            <pc:docMk/>
            <pc:sldMk cId="1824633265" sldId="271"/>
            <ac:picMk id="9" creationId="{E16BD577-B92B-4FAD-B402-5F8E0C7E6A20}"/>
          </ac:picMkLst>
        </pc:picChg>
        <pc:picChg chg="add mod">
          <ac:chgData name="Ellen Torfs" userId="c6aa1e10-4a12-4511-8c7c-135720d4f277" providerId="ADAL" clId="{BA308917-9B0D-4576-AA3F-1ADCE83CF7E3}" dt="2022-01-19T13:25:49.783" v="2712" actId="1076"/>
          <ac:picMkLst>
            <pc:docMk/>
            <pc:sldMk cId="1824633265" sldId="271"/>
            <ac:picMk id="10" creationId="{F98CA115-E0F9-4106-B9E3-047EBBE1C7C5}"/>
          </ac:picMkLst>
        </pc:picChg>
        <pc:picChg chg="del">
          <ac:chgData name="Ellen Torfs" userId="c6aa1e10-4a12-4511-8c7c-135720d4f277" providerId="ADAL" clId="{BA308917-9B0D-4576-AA3F-1ADCE83CF7E3}" dt="2022-01-19T13:21:12.550" v="2676" actId="478"/>
          <ac:picMkLst>
            <pc:docMk/>
            <pc:sldMk cId="1824633265" sldId="271"/>
            <ac:picMk id="11" creationId="{8282CFD1-D37D-4A6B-9BAA-7EA8DA20743C}"/>
          </ac:picMkLst>
        </pc:picChg>
        <pc:picChg chg="del">
          <ac:chgData name="Ellen Torfs" userId="c6aa1e10-4a12-4511-8c7c-135720d4f277" providerId="ADAL" clId="{BA308917-9B0D-4576-AA3F-1ADCE83CF7E3}" dt="2022-01-19T13:21:07.703" v="2673" actId="478"/>
          <ac:picMkLst>
            <pc:docMk/>
            <pc:sldMk cId="1824633265" sldId="271"/>
            <ac:picMk id="13" creationId="{B3F68275-B2A9-4D6F-B3B4-51383663C972}"/>
          </ac:picMkLst>
        </pc:picChg>
      </pc:sldChg>
      <pc:sldChg chg="addSp delSp modSp new mod setBg">
        <pc:chgData name="Ellen Torfs" userId="c6aa1e10-4a12-4511-8c7c-135720d4f277" providerId="ADAL" clId="{BA308917-9B0D-4576-AA3F-1ADCE83CF7E3}" dt="2022-01-19T13:41:09.717" v="3067" actId="20577"/>
        <pc:sldMkLst>
          <pc:docMk/>
          <pc:sldMk cId="1219120891" sldId="272"/>
        </pc:sldMkLst>
        <pc:spChg chg="mod">
          <ac:chgData name="Ellen Torfs" userId="c6aa1e10-4a12-4511-8c7c-135720d4f277" providerId="ADAL" clId="{BA308917-9B0D-4576-AA3F-1ADCE83CF7E3}" dt="2022-01-19T13:37:23.280" v="2837" actId="20577"/>
          <ac:spMkLst>
            <pc:docMk/>
            <pc:sldMk cId="1219120891" sldId="272"/>
            <ac:spMk id="2" creationId="{0DD80A1C-DA5F-43A4-9557-D7C76627AD2E}"/>
          </ac:spMkLst>
        </pc:spChg>
        <pc:spChg chg="mod">
          <ac:chgData name="Ellen Torfs" userId="c6aa1e10-4a12-4511-8c7c-135720d4f277" providerId="ADAL" clId="{BA308917-9B0D-4576-AA3F-1ADCE83CF7E3}" dt="2022-01-19T13:41:09.717" v="3067" actId="20577"/>
          <ac:spMkLst>
            <pc:docMk/>
            <pc:sldMk cId="1219120891" sldId="272"/>
            <ac:spMk id="3" creationId="{56075FE4-B3BF-45A9-BD38-85FC1CE73B46}"/>
          </ac:spMkLst>
        </pc:spChg>
        <pc:spChg chg="add del mod">
          <ac:chgData name="Ellen Torfs" userId="c6aa1e10-4a12-4511-8c7c-135720d4f277" providerId="ADAL" clId="{BA308917-9B0D-4576-AA3F-1ADCE83CF7E3}" dt="2022-01-19T13:39:42.705" v="3001"/>
          <ac:spMkLst>
            <pc:docMk/>
            <pc:sldMk cId="1219120891" sldId="272"/>
            <ac:spMk id="10" creationId="{8E29D586-0659-471C-8CDD-188ADD479DB9}"/>
          </ac:spMkLst>
        </pc:spChg>
        <pc:spChg chg="add del mod">
          <ac:chgData name="Ellen Torfs" userId="c6aa1e10-4a12-4511-8c7c-135720d4f277" providerId="ADAL" clId="{BA308917-9B0D-4576-AA3F-1ADCE83CF7E3}" dt="2022-01-19T13:39:42.705" v="3001"/>
          <ac:spMkLst>
            <pc:docMk/>
            <pc:sldMk cId="1219120891" sldId="272"/>
            <ac:spMk id="11" creationId="{F3FB4032-C0AE-45EC-B474-3A6773F6B885}"/>
          </ac:spMkLst>
        </pc:spChg>
        <pc:spChg chg="add del mod">
          <ac:chgData name="Ellen Torfs" userId="c6aa1e10-4a12-4511-8c7c-135720d4f277" providerId="ADAL" clId="{BA308917-9B0D-4576-AA3F-1ADCE83CF7E3}" dt="2022-01-19T13:39:42.705" v="3001"/>
          <ac:spMkLst>
            <pc:docMk/>
            <pc:sldMk cId="1219120891" sldId="272"/>
            <ac:spMk id="12" creationId="{5317F1FB-BF7A-407C-9F4E-6E44275C5B0F}"/>
          </ac:spMkLst>
        </pc:spChg>
        <pc:spChg chg="add del mod">
          <ac:chgData name="Ellen Torfs" userId="c6aa1e10-4a12-4511-8c7c-135720d4f277" providerId="ADAL" clId="{BA308917-9B0D-4576-AA3F-1ADCE83CF7E3}" dt="2022-01-19T13:39:42.705" v="3001"/>
          <ac:spMkLst>
            <pc:docMk/>
            <pc:sldMk cId="1219120891" sldId="272"/>
            <ac:spMk id="13" creationId="{C889E31B-63BB-4B5A-86F6-5FF3220A2D01}"/>
          </ac:spMkLst>
        </pc:spChg>
        <pc:spChg chg="add del mod">
          <ac:chgData name="Ellen Torfs" userId="c6aa1e10-4a12-4511-8c7c-135720d4f277" providerId="ADAL" clId="{BA308917-9B0D-4576-AA3F-1ADCE83CF7E3}" dt="2022-01-19T13:39:42.705" v="3001"/>
          <ac:spMkLst>
            <pc:docMk/>
            <pc:sldMk cId="1219120891" sldId="272"/>
            <ac:spMk id="14" creationId="{863D3EFA-2685-4F47-9C0A-D0DC6F659217}"/>
          </ac:spMkLst>
        </pc:spChg>
        <pc:graphicFrameChg chg="add del mod">
          <ac:chgData name="Ellen Torfs" userId="c6aa1e10-4a12-4511-8c7c-135720d4f277" providerId="ADAL" clId="{BA308917-9B0D-4576-AA3F-1ADCE83CF7E3}" dt="2022-01-19T13:39:42.705" v="3001"/>
          <ac:graphicFrameMkLst>
            <pc:docMk/>
            <pc:sldMk cId="1219120891" sldId="272"/>
            <ac:graphicFrameMk id="5" creationId="{5783878D-C198-4A9F-96AC-0A2324FC8647}"/>
          </ac:graphicFrameMkLst>
        </pc:graphicFrameChg>
        <pc:graphicFrameChg chg="add del mod">
          <ac:chgData name="Ellen Torfs" userId="c6aa1e10-4a12-4511-8c7c-135720d4f277" providerId="ADAL" clId="{BA308917-9B0D-4576-AA3F-1ADCE83CF7E3}" dt="2022-01-19T13:39:42.705" v="3001"/>
          <ac:graphicFrameMkLst>
            <pc:docMk/>
            <pc:sldMk cId="1219120891" sldId="272"/>
            <ac:graphicFrameMk id="6" creationId="{1FCBAF93-BC3C-4ED0-8DD9-B0E7B759D9CB}"/>
          </ac:graphicFrameMkLst>
        </pc:graphicFrameChg>
        <pc:graphicFrameChg chg="add del mod">
          <ac:chgData name="Ellen Torfs" userId="c6aa1e10-4a12-4511-8c7c-135720d4f277" providerId="ADAL" clId="{BA308917-9B0D-4576-AA3F-1ADCE83CF7E3}" dt="2022-01-19T13:39:42.705" v="3001"/>
          <ac:graphicFrameMkLst>
            <pc:docMk/>
            <pc:sldMk cId="1219120891" sldId="272"/>
            <ac:graphicFrameMk id="7" creationId="{E60125C0-1022-4D0E-8540-E46B60B96649}"/>
          </ac:graphicFrameMkLst>
        </pc:graphicFrameChg>
        <pc:graphicFrameChg chg="add del mod">
          <ac:chgData name="Ellen Torfs" userId="c6aa1e10-4a12-4511-8c7c-135720d4f277" providerId="ADAL" clId="{BA308917-9B0D-4576-AA3F-1ADCE83CF7E3}" dt="2022-01-19T13:39:42.705" v="3001"/>
          <ac:graphicFrameMkLst>
            <pc:docMk/>
            <pc:sldMk cId="1219120891" sldId="272"/>
            <ac:graphicFrameMk id="8" creationId="{EA77575A-9910-43AD-B471-13190DA2A34C}"/>
          </ac:graphicFrameMkLst>
        </pc:graphicFrameChg>
        <pc:graphicFrameChg chg="add del mod">
          <ac:chgData name="Ellen Torfs" userId="c6aa1e10-4a12-4511-8c7c-135720d4f277" providerId="ADAL" clId="{BA308917-9B0D-4576-AA3F-1ADCE83CF7E3}" dt="2022-01-19T13:39:42.705" v="3001"/>
          <ac:graphicFrameMkLst>
            <pc:docMk/>
            <pc:sldMk cId="1219120891" sldId="272"/>
            <ac:graphicFrameMk id="9" creationId="{2F3C7D3D-E2E7-45DA-B4E3-067538C84D77}"/>
          </ac:graphicFrameMkLst>
        </pc:graphicFrameChg>
        <pc:picChg chg="add del mod">
          <ac:chgData name="Ellen Torfs" userId="c6aa1e10-4a12-4511-8c7c-135720d4f277" providerId="ADAL" clId="{BA308917-9B0D-4576-AA3F-1ADCE83CF7E3}" dt="2022-01-19T13:39:42.705" v="3001"/>
          <ac:picMkLst>
            <pc:docMk/>
            <pc:sldMk cId="1219120891" sldId="272"/>
            <ac:picMk id="7171" creationId="{C0AFA8ED-3028-4A26-A227-D1B8721E6AA6}"/>
          </ac:picMkLst>
        </pc:picChg>
        <pc:picChg chg="add del mod">
          <ac:chgData name="Ellen Torfs" userId="c6aa1e10-4a12-4511-8c7c-135720d4f277" providerId="ADAL" clId="{BA308917-9B0D-4576-AA3F-1ADCE83CF7E3}" dt="2022-01-19T13:39:42.705" v="3001"/>
          <ac:picMkLst>
            <pc:docMk/>
            <pc:sldMk cId="1219120891" sldId="272"/>
            <ac:picMk id="7172" creationId="{493C7D81-8A78-46E6-8C5C-5758DCD61641}"/>
          </ac:picMkLst>
        </pc:picChg>
        <pc:picChg chg="add del mod">
          <ac:chgData name="Ellen Torfs" userId="c6aa1e10-4a12-4511-8c7c-135720d4f277" providerId="ADAL" clId="{BA308917-9B0D-4576-AA3F-1ADCE83CF7E3}" dt="2022-01-19T13:39:42.705" v="3001"/>
          <ac:picMkLst>
            <pc:docMk/>
            <pc:sldMk cId="1219120891" sldId="272"/>
            <ac:picMk id="7173" creationId="{F01E4C02-C8D7-4E44-8B9D-4D59947EE037}"/>
          </ac:picMkLst>
        </pc:picChg>
        <pc:picChg chg="add del mod">
          <ac:chgData name="Ellen Torfs" userId="c6aa1e10-4a12-4511-8c7c-135720d4f277" providerId="ADAL" clId="{BA308917-9B0D-4576-AA3F-1ADCE83CF7E3}" dt="2022-01-19T13:39:42.705" v="3001"/>
          <ac:picMkLst>
            <pc:docMk/>
            <pc:sldMk cId="1219120891" sldId="272"/>
            <ac:picMk id="7174" creationId="{F3489F6A-D264-4C27-9AC5-EE92D3D737DB}"/>
          </ac:picMkLst>
        </pc:picChg>
        <pc:picChg chg="add del mod">
          <ac:chgData name="Ellen Torfs" userId="c6aa1e10-4a12-4511-8c7c-135720d4f277" providerId="ADAL" clId="{BA308917-9B0D-4576-AA3F-1ADCE83CF7E3}" dt="2022-01-19T13:39:42.705" v="3001"/>
          <ac:picMkLst>
            <pc:docMk/>
            <pc:sldMk cId="1219120891" sldId="272"/>
            <ac:picMk id="7177" creationId="{6F79C67D-42AF-4A00-8F44-EB495429C2F6}"/>
          </ac:picMkLst>
        </pc:picChg>
        <pc:picChg chg="add del mod">
          <ac:chgData name="Ellen Torfs" userId="c6aa1e10-4a12-4511-8c7c-135720d4f277" providerId="ADAL" clId="{BA308917-9B0D-4576-AA3F-1ADCE83CF7E3}" dt="2022-01-19T13:39:42.705" v="3001"/>
          <ac:picMkLst>
            <pc:docMk/>
            <pc:sldMk cId="1219120891" sldId="272"/>
            <ac:picMk id="7179" creationId="{239FCCEB-E51B-405D-B205-1CD85A7166C0}"/>
          </ac:picMkLst>
        </pc:picChg>
      </pc:sldChg>
      <pc:sldChg chg="addSp modSp new mod chgLayout">
        <pc:chgData name="Ellen Torfs" userId="c6aa1e10-4a12-4511-8c7c-135720d4f277" providerId="ADAL" clId="{BA308917-9B0D-4576-AA3F-1ADCE83CF7E3}" dt="2022-01-19T13:45:38.009" v="3229" actId="700"/>
        <pc:sldMkLst>
          <pc:docMk/>
          <pc:sldMk cId="3061065363" sldId="273"/>
        </pc:sldMkLst>
        <pc:spChg chg="mod ord">
          <ac:chgData name="Ellen Torfs" userId="c6aa1e10-4a12-4511-8c7c-135720d4f277" providerId="ADAL" clId="{BA308917-9B0D-4576-AA3F-1ADCE83CF7E3}" dt="2022-01-19T13:45:38.009" v="3229" actId="700"/>
          <ac:spMkLst>
            <pc:docMk/>
            <pc:sldMk cId="3061065363" sldId="273"/>
            <ac:spMk id="2" creationId="{17E1BB4E-98C7-476E-9060-FC52D94F8F55}"/>
          </ac:spMkLst>
        </pc:spChg>
        <pc:spChg chg="mod ord">
          <ac:chgData name="Ellen Torfs" userId="c6aa1e10-4a12-4511-8c7c-135720d4f277" providerId="ADAL" clId="{BA308917-9B0D-4576-AA3F-1ADCE83CF7E3}" dt="2022-01-19T13:45:38.009" v="3229" actId="700"/>
          <ac:spMkLst>
            <pc:docMk/>
            <pc:sldMk cId="3061065363" sldId="273"/>
            <ac:spMk id="3" creationId="{8BAA747E-240E-43D9-B6BF-A86F9EDC9708}"/>
          </ac:spMkLst>
        </pc:spChg>
        <pc:spChg chg="mod ord">
          <ac:chgData name="Ellen Torfs" userId="c6aa1e10-4a12-4511-8c7c-135720d4f277" providerId="ADAL" clId="{BA308917-9B0D-4576-AA3F-1ADCE83CF7E3}" dt="2022-01-19T13:45:38.009" v="3229" actId="700"/>
          <ac:spMkLst>
            <pc:docMk/>
            <pc:sldMk cId="3061065363" sldId="273"/>
            <ac:spMk id="4" creationId="{ABBB96C1-88AA-4F12-A73E-72DC1D4BA38D}"/>
          </ac:spMkLst>
        </pc:spChg>
        <pc:spChg chg="add mod">
          <ac:chgData name="Ellen Torfs" userId="c6aa1e10-4a12-4511-8c7c-135720d4f277" providerId="ADAL" clId="{BA308917-9B0D-4576-AA3F-1ADCE83CF7E3}" dt="2022-01-19T13:45:20.157" v="3227" actId="14100"/>
          <ac:spMkLst>
            <pc:docMk/>
            <pc:sldMk cId="3061065363" sldId="273"/>
            <ac:spMk id="6" creationId="{53C3A125-525B-41C9-9169-8FC71CBA713B}"/>
          </ac:spMkLst>
        </pc:spChg>
      </pc:sldChg>
      <pc:sldChg chg="addSp delSp modSp new mod">
        <pc:chgData name="Ellen Torfs" userId="c6aa1e10-4a12-4511-8c7c-135720d4f277" providerId="ADAL" clId="{BA308917-9B0D-4576-AA3F-1ADCE83CF7E3}" dt="2022-01-20T13:10:01.489" v="6940"/>
        <pc:sldMkLst>
          <pc:docMk/>
          <pc:sldMk cId="4195469657" sldId="274"/>
        </pc:sldMkLst>
        <pc:spChg chg="mod">
          <ac:chgData name="Ellen Torfs" userId="c6aa1e10-4a12-4511-8c7c-135720d4f277" providerId="ADAL" clId="{BA308917-9B0D-4576-AA3F-1ADCE83CF7E3}" dt="2022-01-19T13:47:58.670" v="3264" actId="20577"/>
          <ac:spMkLst>
            <pc:docMk/>
            <pc:sldMk cId="4195469657" sldId="274"/>
            <ac:spMk id="2" creationId="{4C8F03FF-18B2-44AF-909B-68F61CEE8D3B}"/>
          </ac:spMkLst>
        </pc:spChg>
        <pc:spChg chg="mod">
          <ac:chgData name="Ellen Torfs" userId="c6aa1e10-4a12-4511-8c7c-135720d4f277" providerId="ADAL" clId="{BA308917-9B0D-4576-AA3F-1ADCE83CF7E3}" dt="2022-01-19T14:02:12.240" v="3592" actId="20577"/>
          <ac:spMkLst>
            <pc:docMk/>
            <pc:sldMk cId="4195469657" sldId="274"/>
            <ac:spMk id="3" creationId="{AFDA5DA8-CCC7-42EA-AA41-40907C8A2905}"/>
          </ac:spMkLst>
        </pc:spChg>
        <pc:spChg chg="add mod">
          <ac:chgData name="Ellen Torfs" userId="c6aa1e10-4a12-4511-8c7c-135720d4f277" providerId="ADAL" clId="{BA308917-9B0D-4576-AA3F-1ADCE83CF7E3}" dt="2022-01-20T13:10:01.489" v="6940"/>
          <ac:spMkLst>
            <pc:docMk/>
            <pc:sldMk cId="4195469657" sldId="274"/>
            <ac:spMk id="6" creationId="{E7952999-5173-4358-82FE-BC523B29BA6D}"/>
          </ac:spMkLst>
        </pc:spChg>
        <pc:spChg chg="add del mod">
          <ac:chgData name="Ellen Torfs" userId="c6aa1e10-4a12-4511-8c7c-135720d4f277" providerId="ADAL" clId="{BA308917-9B0D-4576-AA3F-1ADCE83CF7E3}" dt="2022-01-19T14:07:57.934" v="3654"/>
          <ac:spMkLst>
            <pc:docMk/>
            <pc:sldMk cId="4195469657" sldId="274"/>
            <ac:spMk id="8" creationId="{11A204D9-7BE1-4842-BE04-45F2F63D8445}"/>
          </ac:spMkLst>
        </pc:spChg>
        <pc:spChg chg="add mod">
          <ac:chgData name="Ellen Torfs" userId="c6aa1e10-4a12-4511-8c7c-135720d4f277" providerId="ADAL" clId="{BA308917-9B0D-4576-AA3F-1ADCE83CF7E3}" dt="2022-01-20T13:10:01.489" v="6940"/>
          <ac:spMkLst>
            <pc:docMk/>
            <pc:sldMk cId="4195469657" sldId="274"/>
            <ac:spMk id="9" creationId="{13E4797A-EA7F-44F4-A554-C3FBF67F491C}"/>
          </ac:spMkLst>
        </pc:spChg>
        <pc:spChg chg="add mod">
          <ac:chgData name="Ellen Torfs" userId="c6aa1e10-4a12-4511-8c7c-135720d4f277" providerId="ADAL" clId="{BA308917-9B0D-4576-AA3F-1ADCE83CF7E3}" dt="2022-01-20T13:10:01.489" v="6940"/>
          <ac:spMkLst>
            <pc:docMk/>
            <pc:sldMk cId="4195469657" sldId="274"/>
            <ac:spMk id="10" creationId="{BADCE575-BE53-4716-B7D0-C1FAA4FA49A8}"/>
          </ac:spMkLst>
        </pc:spChg>
        <pc:picChg chg="add mod">
          <ac:chgData name="Ellen Torfs" userId="c6aa1e10-4a12-4511-8c7c-135720d4f277" providerId="ADAL" clId="{BA308917-9B0D-4576-AA3F-1ADCE83CF7E3}" dt="2022-01-19T14:08:23.784" v="3658" actId="1035"/>
          <ac:picMkLst>
            <pc:docMk/>
            <pc:sldMk cId="4195469657" sldId="274"/>
            <ac:picMk id="12" creationId="{5C1263D2-569C-4A40-AAF1-7E6A499C6457}"/>
          </ac:picMkLst>
        </pc:picChg>
        <pc:picChg chg="add mod">
          <ac:chgData name="Ellen Torfs" userId="c6aa1e10-4a12-4511-8c7c-135720d4f277" providerId="ADAL" clId="{BA308917-9B0D-4576-AA3F-1ADCE83CF7E3}" dt="2022-01-19T14:09:42.532" v="3680" actId="1037"/>
          <ac:picMkLst>
            <pc:docMk/>
            <pc:sldMk cId="4195469657" sldId="274"/>
            <ac:picMk id="14" creationId="{C0579EE8-9F7E-44F1-B296-C3EEF99EC4E8}"/>
          </ac:picMkLst>
        </pc:picChg>
      </pc:sldChg>
      <pc:sldChg chg="addSp delSp modSp new mod">
        <pc:chgData name="Ellen Torfs" userId="c6aa1e10-4a12-4511-8c7c-135720d4f277" providerId="ADAL" clId="{BA308917-9B0D-4576-AA3F-1ADCE83CF7E3}" dt="2022-01-20T13:10:01.489" v="6940"/>
        <pc:sldMkLst>
          <pc:docMk/>
          <pc:sldMk cId="937404234" sldId="275"/>
        </pc:sldMkLst>
        <pc:spChg chg="mod">
          <ac:chgData name="Ellen Torfs" userId="c6aa1e10-4a12-4511-8c7c-135720d4f277" providerId="ADAL" clId="{BA308917-9B0D-4576-AA3F-1ADCE83CF7E3}" dt="2022-01-19T14:14:01.789" v="3715" actId="20577"/>
          <ac:spMkLst>
            <pc:docMk/>
            <pc:sldMk cId="937404234" sldId="275"/>
            <ac:spMk id="2" creationId="{223800C4-8B09-4DF3-8781-DAFB26210839}"/>
          </ac:spMkLst>
        </pc:spChg>
        <pc:spChg chg="add del mod">
          <ac:chgData name="Ellen Torfs" userId="c6aa1e10-4a12-4511-8c7c-135720d4f277" providerId="ADAL" clId="{BA308917-9B0D-4576-AA3F-1ADCE83CF7E3}" dt="2022-01-19T14:23:31.174" v="3941" actId="113"/>
          <ac:spMkLst>
            <pc:docMk/>
            <pc:sldMk cId="937404234" sldId="275"/>
            <ac:spMk id="3" creationId="{60B38091-6EBD-48E6-9113-DFF4FEC3A80D}"/>
          </ac:spMkLst>
        </pc:spChg>
        <pc:spChg chg="add del mod">
          <ac:chgData name="Ellen Torfs" userId="c6aa1e10-4a12-4511-8c7c-135720d4f277" providerId="ADAL" clId="{BA308917-9B0D-4576-AA3F-1ADCE83CF7E3}" dt="2022-01-19T14:14:54.680" v="3717"/>
          <ac:spMkLst>
            <pc:docMk/>
            <pc:sldMk cId="937404234" sldId="275"/>
            <ac:spMk id="5" creationId="{BEF4BB97-1CCC-4826-BC92-CEEBFA6A4C3F}"/>
          </ac:spMkLst>
        </pc:spChg>
        <pc:spChg chg="add mod">
          <ac:chgData name="Ellen Torfs" userId="c6aa1e10-4a12-4511-8c7c-135720d4f277" providerId="ADAL" clId="{BA308917-9B0D-4576-AA3F-1ADCE83CF7E3}" dt="2022-01-20T13:10:01.489" v="6940"/>
          <ac:spMkLst>
            <pc:docMk/>
            <pc:sldMk cId="937404234" sldId="275"/>
            <ac:spMk id="9" creationId="{DE8D6BCC-BC08-4D71-8612-1396411D44C2}"/>
          </ac:spMkLst>
        </pc:spChg>
        <pc:spChg chg="add mod">
          <ac:chgData name="Ellen Torfs" userId="c6aa1e10-4a12-4511-8c7c-135720d4f277" providerId="ADAL" clId="{BA308917-9B0D-4576-AA3F-1ADCE83CF7E3}" dt="2022-01-19T14:20:19.253" v="3809" actId="14100"/>
          <ac:spMkLst>
            <pc:docMk/>
            <pc:sldMk cId="937404234" sldId="275"/>
            <ac:spMk id="10" creationId="{1CB5458F-8619-4DE4-A1CE-7E372CC02289}"/>
          </ac:spMkLst>
        </pc:spChg>
        <pc:spChg chg="add mod">
          <ac:chgData name="Ellen Torfs" userId="c6aa1e10-4a12-4511-8c7c-135720d4f277" providerId="ADAL" clId="{BA308917-9B0D-4576-AA3F-1ADCE83CF7E3}" dt="2022-01-19T14:20:58.010" v="3835" actId="1035"/>
          <ac:spMkLst>
            <pc:docMk/>
            <pc:sldMk cId="937404234" sldId="275"/>
            <ac:spMk id="13" creationId="{05AE3438-7D28-4077-B43A-27EC7E1F02BA}"/>
          </ac:spMkLst>
        </pc:spChg>
        <pc:spChg chg="add mod">
          <ac:chgData name="Ellen Torfs" userId="c6aa1e10-4a12-4511-8c7c-135720d4f277" providerId="ADAL" clId="{BA308917-9B0D-4576-AA3F-1ADCE83CF7E3}" dt="2022-01-19T14:24:17.711" v="4001" actId="1037"/>
          <ac:spMkLst>
            <pc:docMk/>
            <pc:sldMk cId="937404234" sldId="275"/>
            <ac:spMk id="14" creationId="{F9C755C6-3BDD-408E-B313-905FD797B04F}"/>
          </ac:spMkLst>
        </pc:spChg>
        <pc:spChg chg="add mod">
          <ac:chgData name="Ellen Torfs" userId="c6aa1e10-4a12-4511-8c7c-135720d4f277" providerId="ADAL" clId="{BA308917-9B0D-4576-AA3F-1ADCE83CF7E3}" dt="2022-01-19T14:24:21.972" v="4012" actId="1037"/>
          <ac:spMkLst>
            <pc:docMk/>
            <pc:sldMk cId="937404234" sldId="275"/>
            <ac:spMk id="15" creationId="{38B716DA-A1F8-4717-8820-B3970077E672}"/>
          </ac:spMkLst>
        </pc:spChg>
        <pc:spChg chg="add del">
          <ac:chgData name="Ellen Torfs" userId="c6aa1e10-4a12-4511-8c7c-135720d4f277" providerId="ADAL" clId="{BA308917-9B0D-4576-AA3F-1ADCE83CF7E3}" dt="2022-01-19T14:25:33.101" v="4016" actId="22"/>
          <ac:spMkLst>
            <pc:docMk/>
            <pc:sldMk cId="937404234" sldId="275"/>
            <ac:spMk id="19" creationId="{829A92C0-4757-4B48-B2F2-D48A284B8327}"/>
          </ac:spMkLst>
        </pc:spChg>
        <pc:spChg chg="add mod">
          <ac:chgData name="Ellen Torfs" userId="c6aa1e10-4a12-4511-8c7c-135720d4f277" providerId="ADAL" clId="{BA308917-9B0D-4576-AA3F-1ADCE83CF7E3}" dt="2022-01-20T13:10:01.489" v="6940"/>
          <ac:spMkLst>
            <pc:docMk/>
            <pc:sldMk cId="937404234" sldId="275"/>
            <ac:spMk id="21" creationId="{152792F0-523B-4C2E-9E60-B4DB60A5B21C}"/>
          </ac:spMkLst>
        </pc:spChg>
        <pc:picChg chg="add mod">
          <ac:chgData name="Ellen Torfs" userId="c6aa1e10-4a12-4511-8c7c-135720d4f277" providerId="ADAL" clId="{BA308917-9B0D-4576-AA3F-1ADCE83CF7E3}" dt="2022-01-19T14:18:17.774" v="3799" actId="1035"/>
          <ac:picMkLst>
            <pc:docMk/>
            <pc:sldMk cId="937404234" sldId="275"/>
            <ac:picMk id="7" creationId="{4DC644F3-DBD5-4385-8EAD-0A8D7C6C38BD}"/>
          </ac:picMkLst>
        </pc:picChg>
        <pc:picChg chg="add mod">
          <ac:chgData name="Ellen Torfs" userId="c6aa1e10-4a12-4511-8c7c-135720d4f277" providerId="ADAL" clId="{BA308917-9B0D-4576-AA3F-1ADCE83CF7E3}" dt="2022-01-19T14:25:17.869" v="4014" actId="1076"/>
          <ac:picMkLst>
            <pc:docMk/>
            <pc:sldMk cId="937404234" sldId="275"/>
            <ac:picMk id="17" creationId="{EA528A0B-26EE-4AE6-B687-4F2435C28949}"/>
          </ac:picMkLst>
        </pc:picChg>
        <pc:cxnChg chg="add">
          <ac:chgData name="Ellen Torfs" userId="c6aa1e10-4a12-4511-8c7c-135720d4f277" providerId="ADAL" clId="{BA308917-9B0D-4576-AA3F-1ADCE83CF7E3}" dt="2022-01-19T14:20:29.084" v="3810" actId="11529"/>
          <ac:cxnSpMkLst>
            <pc:docMk/>
            <pc:sldMk cId="937404234" sldId="275"/>
            <ac:cxnSpMk id="12" creationId="{5A1FB215-6C29-4986-A6E5-47CBFAFC1091}"/>
          </ac:cxnSpMkLst>
        </pc:cxnChg>
      </pc:sldChg>
      <pc:sldChg chg="addSp delSp modSp new mod">
        <pc:chgData name="Ellen Torfs" userId="c6aa1e10-4a12-4511-8c7c-135720d4f277" providerId="ADAL" clId="{BA308917-9B0D-4576-AA3F-1ADCE83CF7E3}" dt="2022-01-20T13:10:01.489" v="6940"/>
        <pc:sldMkLst>
          <pc:docMk/>
          <pc:sldMk cId="2983246358" sldId="276"/>
        </pc:sldMkLst>
        <pc:spChg chg="mod">
          <ac:chgData name="Ellen Torfs" userId="c6aa1e10-4a12-4511-8c7c-135720d4f277" providerId="ADAL" clId="{BA308917-9B0D-4576-AA3F-1ADCE83CF7E3}" dt="2022-01-19T14:31:34.998" v="4046" actId="20577"/>
          <ac:spMkLst>
            <pc:docMk/>
            <pc:sldMk cId="2983246358" sldId="276"/>
            <ac:spMk id="2" creationId="{B79443E7-6A52-4F18-9420-2A1298A0D2D0}"/>
          </ac:spMkLst>
        </pc:spChg>
        <pc:spChg chg="mod">
          <ac:chgData name="Ellen Torfs" userId="c6aa1e10-4a12-4511-8c7c-135720d4f277" providerId="ADAL" clId="{BA308917-9B0D-4576-AA3F-1ADCE83CF7E3}" dt="2022-01-19T15:55:39.223" v="4180" actId="14100"/>
          <ac:spMkLst>
            <pc:docMk/>
            <pc:sldMk cId="2983246358" sldId="276"/>
            <ac:spMk id="3" creationId="{6D104F5D-3065-415A-B6DD-9F53363AC696}"/>
          </ac:spMkLst>
        </pc:spChg>
        <pc:spChg chg="add mod">
          <ac:chgData name="Ellen Torfs" userId="c6aa1e10-4a12-4511-8c7c-135720d4f277" providerId="ADAL" clId="{BA308917-9B0D-4576-AA3F-1ADCE83CF7E3}" dt="2022-01-20T13:10:01.489" v="6940"/>
          <ac:spMkLst>
            <pc:docMk/>
            <pc:sldMk cId="2983246358" sldId="276"/>
            <ac:spMk id="6" creationId="{296D613A-3444-4E51-ACB5-C6FFADDDF8A8}"/>
          </ac:spMkLst>
        </pc:spChg>
        <pc:spChg chg="add del mod">
          <ac:chgData name="Ellen Torfs" userId="c6aa1e10-4a12-4511-8c7c-135720d4f277" providerId="ADAL" clId="{BA308917-9B0D-4576-AA3F-1ADCE83CF7E3}" dt="2022-01-19T15:54:51.564" v="4167" actId="478"/>
          <ac:spMkLst>
            <pc:docMk/>
            <pc:sldMk cId="2983246358" sldId="276"/>
            <ac:spMk id="10" creationId="{5A8B902A-FF46-4515-B68F-837681B67CCD}"/>
          </ac:spMkLst>
        </pc:spChg>
        <pc:spChg chg="add del">
          <ac:chgData name="Ellen Torfs" userId="c6aa1e10-4a12-4511-8c7c-135720d4f277" providerId="ADAL" clId="{BA308917-9B0D-4576-AA3F-1ADCE83CF7E3}" dt="2022-01-19T15:53:19.956" v="4161" actId="22"/>
          <ac:spMkLst>
            <pc:docMk/>
            <pc:sldMk cId="2983246358" sldId="276"/>
            <ac:spMk id="12" creationId="{0072EB69-D3EA-4365-A4CB-2A4D018E75CA}"/>
          </ac:spMkLst>
        </pc:spChg>
        <pc:spChg chg="add del">
          <ac:chgData name="Ellen Torfs" userId="c6aa1e10-4a12-4511-8c7c-135720d4f277" providerId="ADAL" clId="{BA308917-9B0D-4576-AA3F-1ADCE83CF7E3}" dt="2022-01-19T15:54:45.136" v="4164"/>
          <ac:spMkLst>
            <pc:docMk/>
            <pc:sldMk cId="2983246358" sldId="276"/>
            <ac:spMk id="13" creationId="{4710F6F2-9503-4F14-941E-4BE04C942CDA}"/>
          </ac:spMkLst>
        </pc:spChg>
        <pc:spChg chg="add mod">
          <ac:chgData name="Ellen Torfs" userId="c6aa1e10-4a12-4511-8c7c-135720d4f277" providerId="ADAL" clId="{BA308917-9B0D-4576-AA3F-1ADCE83CF7E3}" dt="2022-01-20T13:10:01.489" v="6940"/>
          <ac:spMkLst>
            <pc:docMk/>
            <pc:sldMk cId="2983246358" sldId="276"/>
            <ac:spMk id="15" creationId="{A98D4749-4078-4742-BE5C-8B814F9F8C92}"/>
          </ac:spMkLst>
        </pc:spChg>
        <pc:spChg chg="add mod">
          <ac:chgData name="Ellen Torfs" userId="c6aa1e10-4a12-4511-8c7c-135720d4f277" providerId="ADAL" clId="{BA308917-9B0D-4576-AA3F-1ADCE83CF7E3}" dt="2022-01-20T13:10:01.489" v="6940"/>
          <ac:spMkLst>
            <pc:docMk/>
            <pc:sldMk cId="2983246358" sldId="276"/>
            <ac:spMk id="26" creationId="{2A38DE72-9B2A-465A-AA87-E05E4C0FBDB1}"/>
          </ac:spMkLst>
        </pc:spChg>
        <pc:picChg chg="add mod">
          <ac:chgData name="Ellen Torfs" userId="c6aa1e10-4a12-4511-8c7c-135720d4f277" providerId="ADAL" clId="{BA308917-9B0D-4576-AA3F-1ADCE83CF7E3}" dt="2022-01-19T15:49:07.752" v="4106" actId="1076"/>
          <ac:picMkLst>
            <pc:docMk/>
            <pc:sldMk cId="2983246358" sldId="276"/>
            <ac:picMk id="8" creationId="{D20CD5B3-561D-4787-831D-A5EC8276853A}"/>
          </ac:picMkLst>
        </pc:picChg>
        <pc:picChg chg="add mod">
          <ac:chgData name="Ellen Torfs" userId="c6aa1e10-4a12-4511-8c7c-135720d4f277" providerId="ADAL" clId="{BA308917-9B0D-4576-AA3F-1ADCE83CF7E3}" dt="2022-01-19T15:57:39.433" v="4217" actId="1035"/>
          <ac:picMkLst>
            <pc:docMk/>
            <pc:sldMk cId="2983246358" sldId="276"/>
            <ac:picMk id="17" creationId="{212338DC-D46D-4535-AC28-A854A2D5F3FB}"/>
          </ac:picMkLst>
        </pc:picChg>
        <pc:cxnChg chg="add del mod">
          <ac:chgData name="Ellen Torfs" userId="c6aa1e10-4a12-4511-8c7c-135720d4f277" providerId="ADAL" clId="{BA308917-9B0D-4576-AA3F-1ADCE83CF7E3}" dt="2022-01-19T16:05:34.084" v="4530" actId="478"/>
          <ac:cxnSpMkLst>
            <pc:docMk/>
            <pc:sldMk cId="2983246358" sldId="276"/>
            <ac:cxnSpMk id="19" creationId="{CDCC8D18-0CB6-4114-8425-7CD1D39781DF}"/>
          </ac:cxnSpMkLst>
        </pc:cxnChg>
        <pc:cxnChg chg="add del mod">
          <ac:chgData name="Ellen Torfs" userId="c6aa1e10-4a12-4511-8c7c-135720d4f277" providerId="ADAL" clId="{BA308917-9B0D-4576-AA3F-1ADCE83CF7E3}" dt="2022-01-19T16:05:35.117" v="4531" actId="478"/>
          <ac:cxnSpMkLst>
            <pc:docMk/>
            <pc:sldMk cId="2983246358" sldId="276"/>
            <ac:cxnSpMk id="20" creationId="{056032B6-178A-4939-ABA2-173E57F3F319}"/>
          </ac:cxnSpMkLst>
        </pc:cxnChg>
        <pc:cxnChg chg="add del mod">
          <ac:chgData name="Ellen Torfs" userId="c6aa1e10-4a12-4511-8c7c-135720d4f277" providerId="ADAL" clId="{BA308917-9B0D-4576-AA3F-1ADCE83CF7E3}" dt="2022-01-19T16:05:43.716" v="4533" actId="478"/>
          <ac:cxnSpMkLst>
            <pc:docMk/>
            <pc:sldMk cId="2983246358" sldId="276"/>
            <ac:cxnSpMk id="21" creationId="{CBCC2686-AD51-4C6D-AA62-3C4A912E2CC3}"/>
          </ac:cxnSpMkLst>
        </pc:cxnChg>
        <pc:cxnChg chg="add del mod">
          <ac:chgData name="Ellen Torfs" userId="c6aa1e10-4a12-4511-8c7c-135720d4f277" providerId="ADAL" clId="{BA308917-9B0D-4576-AA3F-1ADCE83CF7E3}" dt="2022-01-19T16:05:38.465" v="4532" actId="478"/>
          <ac:cxnSpMkLst>
            <pc:docMk/>
            <pc:sldMk cId="2983246358" sldId="276"/>
            <ac:cxnSpMk id="24" creationId="{73939EDF-E754-4437-84BE-B0379E1F4823}"/>
          </ac:cxnSpMkLst>
        </pc:cxnChg>
      </pc:sldChg>
      <pc:sldChg chg="addSp delSp modSp add mod">
        <pc:chgData name="Ellen Torfs" userId="c6aa1e10-4a12-4511-8c7c-135720d4f277" providerId="ADAL" clId="{BA308917-9B0D-4576-AA3F-1ADCE83CF7E3}" dt="2022-01-20T13:10:01.489" v="6940"/>
        <pc:sldMkLst>
          <pc:docMk/>
          <pc:sldMk cId="2925722353" sldId="277"/>
        </pc:sldMkLst>
        <pc:spChg chg="mod">
          <ac:chgData name="Ellen Torfs" userId="c6aa1e10-4a12-4511-8c7c-135720d4f277" providerId="ADAL" clId="{BA308917-9B0D-4576-AA3F-1ADCE83CF7E3}" dt="2022-01-19T16:08:20.549" v="4606" actId="2711"/>
          <ac:spMkLst>
            <pc:docMk/>
            <pc:sldMk cId="2925722353" sldId="277"/>
            <ac:spMk id="3" creationId="{6D104F5D-3065-415A-B6DD-9F53363AC696}"/>
          </ac:spMkLst>
        </pc:spChg>
        <pc:spChg chg="del">
          <ac:chgData name="Ellen Torfs" userId="c6aa1e10-4a12-4511-8c7c-135720d4f277" providerId="ADAL" clId="{BA308917-9B0D-4576-AA3F-1ADCE83CF7E3}" dt="2022-01-19T16:04:33.958" v="4388" actId="478"/>
          <ac:spMkLst>
            <pc:docMk/>
            <pc:sldMk cId="2925722353" sldId="277"/>
            <ac:spMk id="6" creationId="{296D613A-3444-4E51-ACB5-C6FFADDDF8A8}"/>
          </ac:spMkLst>
        </pc:spChg>
        <pc:spChg chg="add mod">
          <ac:chgData name="Ellen Torfs" userId="c6aa1e10-4a12-4511-8c7c-135720d4f277" providerId="ADAL" clId="{BA308917-9B0D-4576-AA3F-1ADCE83CF7E3}" dt="2022-01-20T13:10:01.489" v="6940"/>
          <ac:spMkLst>
            <pc:docMk/>
            <pc:sldMk cId="2925722353" sldId="277"/>
            <ac:spMk id="9" creationId="{833E747D-7694-4A03-BCD3-7339875DC39E}"/>
          </ac:spMkLst>
        </pc:spChg>
        <pc:spChg chg="mod">
          <ac:chgData name="Ellen Torfs" userId="c6aa1e10-4a12-4511-8c7c-135720d4f277" providerId="ADAL" clId="{BA308917-9B0D-4576-AA3F-1ADCE83CF7E3}" dt="2022-01-20T13:10:01.489" v="6940"/>
          <ac:spMkLst>
            <pc:docMk/>
            <pc:sldMk cId="2925722353" sldId="277"/>
            <ac:spMk id="10" creationId="{5A8B902A-FF46-4515-B68F-837681B67CCD}"/>
          </ac:spMkLst>
        </pc:spChg>
        <pc:picChg chg="del">
          <ac:chgData name="Ellen Torfs" userId="c6aa1e10-4a12-4511-8c7c-135720d4f277" providerId="ADAL" clId="{BA308917-9B0D-4576-AA3F-1ADCE83CF7E3}" dt="2022-01-19T16:04:32.604" v="4387" actId="478"/>
          <ac:picMkLst>
            <pc:docMk/>
            <pc:sldMk cId="2925722353" sldId="277"/>
            <ac:picMk id="8" creationId="{D20CD5B3-561D-4787-831D-A5EC8276853A}"/>
          </ac:picMkLst>
        </pc:picChg>
        <pc:picChg chg="add mod modCrop">
          <ac:chgData name="Ellen Torfs" userId="c6aa1e10-4a12-4511-8c7c-135720d4f277" providerId="ADAL" clId="{BA308917-9B0D-4576-AA3F-1ADCE83CF7E3}" dt="2022-01-19T16:09:52.766" v="4616" actId="1037"/>
          <ac:picMkLst>
            <pc:docMk/>
            <pc:sldMk cId="2925722353" sldId="277"/>
            <ac:picMk id="11" creationId="{78918A08-504D-4228-9F07-82165E414818}"/>
          </ac:picMkLst>
        </pc:picChg>
      </pc:sldChg>
      <pc:sldChg chg="addSp delSp modSp new mod">
        <pc:chgData name="Ellen Torfs" userId="c6aa1e10-4a12-4511-8c7c-135720d4f277" providerId="ADAL" clId="{BA308917-9B0D-4576-AA3F-1ADCE83CF7E3}" dt="2022-01-19T16:23:57.681" v="4932" actId="2711"/>
        <pc:sldMkLst>
          <pc:docMk/>
          <pc:sldMk cId="645345942" sldId="278"/>
        </pc:sldMkLst>
        <pc:spChg chg="mod">
          <ac:chgData name="Ellen Torfs" userId="c6aa1e10-4a12-4511-8c7c-135720d4f277" providerId="ADAL" clId="{BA308917-9B0D-4576-AA3F-1ADCE83CF7E3}" dt="2022-01-19T16:10:54.957" v="4631" actId="20577"/>
          <ac:spMkLst>
            <pc:docMk/>
            <pc:sldMk cId="645345942" sldId="278"/>
            <ac:spMk id="2" creationId="{373438FD-93EB-4698-A8F2-5C16F29057F9}"/>
          </ac:spMkLst>
        </pc:spChg>
        <pc:spChg chg="add del mod">
          <ac:chgData name="Ellen Torfs" userId="c6aa1e10-4a12-4511-8c7c-135720d4f277" providerId="ADAL" clId="{BA308917-9B0D-4576-AA3F-1ADCE83CF7E3}" dt="2022-01-19T16:23:57.681" v="4932" actId="2711"/>
          <ac:spMkLst>
            <pc:docMk/>
            <pc:sldMk cId="645345942" sldId="278"/>
            <ac:spMk id="3" creationId="{8D1EBEF2-F552-4E5C-ACF8-C3B8EE593212}"/>
          </ac:spMkLst>
        </pc:spChg>
        <pc:spChg chg="add del mod">
          <ac:chgData name="Ellen Torfs" userId="c6aa1e10-4a12-4511-8c7c-135720d4f277" providerId="ADAL" clId="{BA308917-9B0D-4576-AA3F-1ADCE83CF7E3}" dt="2022-01-19T16:11:24.119" v="4633"/>
          <ac:spMkLst>
            <pc:docMk/>
            <pc:sldMk cId="645345942" sldId="278"/>
            <ac:spMk id="5" creationId="{B4824F31-39B0-46A9-BFAB-1947232C6DB8}"/>
          </ac:spMkLst>
        </pc:spChg>
      </pc:sldChg>
      <pc:sldChg chg="addSp delSp modSp new mod">
        <pc:chgData name="Ellen Torfs" userId="c6aa1e10-4a12-4511-8c7c-135720d4f277" providerId="ADAL" clId="{BA308917-9B0D-4576-AA3F-1ADCE83CF7E3}" dt="2022-01-20T13:10:01.489" v="6940"/>
        <pc:sldMkLst>
          <pc:docMk/>
          <pc:sldMk cId="2843649944" sldId="279"/>
        </pc:sldMkLst>
        <pc:spChg chg="mod">
          <ac:chgData name="Ellen Torfs" userId="c6aa1e10-4a12-4511-8c7c-135720d4f277" providerId="ADAL" clId="{BA308917-9B0D-4576-AA3F-1ADCE83CF7E3}" dt="2022-01-19T16:14:38.458" v="4674" actId="20577"/>
          <ac:spMkLst>
            <pc:docMk/>
            <pc:sldMk cId="2843649944" sldId="279"/>
            <ac:spMk id="2" creationId="{39D44E2C-27DE-4F7A-AE63-2A71CFE64A02}"/>
          </ac:spMkLst>
        </pc:spChg>
        <pc:spChg chg="add del mod">
          <ac:chgData name="Ellen Torfs" userId="c6aa1e10-4a12-4511-8c7c-135720d4f277" providerId="ADAL" clId="{BA308917-9B0D-4576-AA3F-1ADCE83CF7E3}" dt="2022-01-19T16:21:30.025" v="4859" actId="20577"/>
          <ac:spMkLst>
            <pc:docMk/>
            <pc:sldMk cId="2843649944" sldId="279"/>
            <ac:spMk id="3" creationId="{ADB8644E-2BAE-4C3E-96D4-02372B7AF5C2}"/>
          </ac:spMkLst>
        </pc:spChg>
        <pc:spChg chg="add del mod">
          <ac:chgData name="Ellen Torfs" userId="c6aa1e10-4a12-4511-8c7c-135720d4f277" providerId="ADAL" clId="{BA308917-9B0D-4576-AA3F-1ADCE83CF7E3}" dt="2022-01-19T16:14:42.830" v="4676"/>
          <ac:spMkLst>
            <pc:docMk/>
            <pc:sldMk cId="2843649944" sldId="279"/>
            <ac:spMk id="5" creationId="{538CDA12-EB1F-4943-9316-311B40EAD500}"/>
          </ac:spMkLst>
        </pc:spChg>
        <pc:spChg chg="add del">
          <ac:chgData name="Ellen Torfs" userId="c6aa1e10-4a12-4511-8c7c-135720d4f277" providerId="ADAL" clId="{BA308917-9B0D-4576-AA3F-1ADCE83CF7E3}" dt="2022-01-19T16:15:15.941" v="4687" actId="22"/>
          <ac:spMkLst>
            <pc:docMk/>
            <pc:sldMk cId="2843649944" sldId="279"/>
            <ac:spMk id="7" creationId="{02318DD5-B691-4216-B798-D48B61DB8127}"/>
          </ac:spMkLst>
        </pc:spChg>
        <pc:spChg chg="add mod">
          <ac:chgData name="Ellen Torfs" userId="c6aa1e10-4a12-4511-8c7c-135720d4f277" providerId="ADAL" clId="{BA308917-9B0D-4576-AA3F-1ADCE83CF7E3}" dt="2022-01-20T13:10:01.489" v="6940"/>
          <ac:spMkLst>
            <pc:docMk/>
            <pc:sldMk cId="2843649944" sldId="279"/>
            <ac:spMk id="9" creationId="{E70FA4E7-E27A-48BC-81EB-86C1C5F69BFC}"/>
          </ac:spMkLst>
        </pc:spChg>
        <pc:spChg chg="add mod">
          <ac:chgData name="Ellen Torfs" userId="c6aa1e10-4a12-4511-8c7c-135720d4f277" providerId="ADAL" clId="{BA308917-9B0D-4576-AA3F-1ADCE83CF7E3}" dt="2022-01-19T16:16:42.439" v="4699" actId="164"/>
          <ac:spMkLst>
            <pc:docMk/>
            <pc:sldMk cId="2843649944" sldId="279"/>
            <ac:spMk id="12" creationId="{3F5FBE42-8E61-4B68-8065-B173B7726D19}"/>
          </ac:spMkLst>
        </pc:spChg>
        <pc:spChg chg="add mod">
          <ac:chgData name="Ellen Torfs" userId="c6aa1e10-4a12-4511-8c7c-135720d4f277" providerId="ADAL" clId="{BA308917-9B0D-4576-AA3F-1ADCE83CF7E3}" dt="2022-01-19T16:21:43.459" v="4863" actId="1076"/>
          <ac:spMkLst>
            <pc:docMk/>
            <pc:sldMk cId="2843649944" sldId="279"/>
            <ac:spMk id="15" creationId="{403988EF-0537-4A82-9389-49C2F4AB5231}"/>
          </ac:spMkLst>
        </pc:spChg>
        <pc:grpChg chg="add mod">
          <ac:chgData name="Ellen Torfs" userId="c6aa1e10-4a12-4511-8c7c-135720d4f277" providerId="ADAL" clId="{BA308917-9B0D-4576-AA3F-1ADCE83CF7E3}" dt="2022-01-19T16:21:40.937" v="4862" actId="1076"/>
          <ac:grpSpMkLst>
            <pc:docMk/>
            <pc:sldMk cId="2843649944" sldId="279"/>
            <ac:grpSpMk id="13" creationId="{7DBC0C46-41F8-4FB0-AC98-C1521414C78C}"/>
          </ac:grpSpMkLst>
        </pc:grpChg>
        <pc:picChg chg="add mod">
          <ac:chgData name="Ellen Torfs" userId="c6aa1e10-4a12-4511-8c7c-135720d4f277" providerId="ADAL" clId="{BA308917-9B0D-4576-AA3F-1ADCE83CF7E3}" dt="2022-01-19T16:16:42.439" v="4699" actId="164"/>
          <ac:picMkLst>
            <pc:docMk/>
            <pc:sldMk cId="2843649944" sldId="279"/>
            <ac:picMk id="11" creationId="{188A8C0C-6EC5-4FC8-A658-0A561581ACF5}"/>
          </ac:picMkLst>
        </pc:picChg>
      </pc:sldChg>
      <pc:sldChg chg="addSp delSp modSp new mod">
        <pc:chgData name="Ellen Torfs" userId="c6aa1e10-4a12-4511-8c7c-135720d4f277" providerId="ADAL" clId="{BA308917-9B0D-4576-AA3F-1ADCE83CF7E3}" dt="2022-01-20T13:10:01.489" v="6940"/>
        <pc:sldMkLst>
          <pc:docMk/>
          <pc:sldMk cId="2560994899" sldId="280"/>
        </pc:sldMkLst>
        <pc:spChg chg="mod">
          <ac:chgData name="Ellen Torfs" userId="c6aa1e10-4a12-4511-8c7c-135720d4f277" providerId="ADAL" clId="{BA308917-9B0D-4576-AA3F-1ADCE83CF7E3}" dt="2022-01-19T18:41:53.814" v="5529" actId="20577"/>
          <ac:spMkLst>
            <pc:docMk/>
            <pc:sldMk cId="2560994899" sldId="280"/>
            <ac:spMk id="2" creationId="{DE18B00E-8B6C-47D6-BB08-7090AAAF5C38}"/>
          </ac:spMkLst>
        </pc:spChg>
        <pc:spChg chg="mod">
          <ac:chgData name="Ellen Torfs" userId="c6aa1e10-4a12-4511-8c7c-135720d4f277" providerId="ADAL" clId="{BA308917-9B0D-4576-AA3F-1ADCE83CF7E3}" dt="2022-01-19T16:40:38.132" v="5353" actId="6549"/>
          <ac:spMkLst>
            <pc:docMk/>
            <pc:sldMk cId="2560994899" sldId="280"/>
            <ac:spMk id="3" creationId="{6E5250CB-201F-47F4-B917-23D9088CBA8B}"/>
          </ac:spMkLst>
        </pc:spChg>
        <pc:spChg chg="add mod">
          <ac:chgData name="Ellen Torfs" userId="c6aa1e10-4a12-4511-8c7c-135720d4f277" providerId="ADAL" clId="{BA308917-9B0D-4576-AA3F-1ADCE83CF7E3}" dt="2022-01-20T13:10:01.489" v="6940"/>
          <ac:spMkLst>
            <pc:docMk/>
            <pc:sldMk cId="2560994899" sldId="280"/>
            <ac:spMk id="6" creationId="{EE69D80E-9C1C-4E28-BE36-7FB1CC175010}"/>
          </ac:spMkLst>
        </pc:spChg>
        <pc:spChg chg="add del">
          <ac:chgData name="Ellen Torfs" userId="c6aa1e10-4a12-4511-8c7c-135720d4f277" providerId="ADAL" clId="{BA308917-9B0D-4576-AA3F-1ADCE83CF7E3}" dt="2022-01-19T16:35:45.115" v="5211"/>
          <ac:spMkLst>
            <pc:docMk/>
            <pc:sldMk cId="2560994899" sldId="280"/>
            <ac:spMk id="9" creationId="{C099AA10-2207-4DD9-8768-AF8A2557B453}"/>
          </ac:spMkLst>
        </pc:spChg>
        <pc:spChg chg="add mod">
          <ac:chgData name="Ellen Torfs" userId="c6aa1e10-4a12-4511-8c7c-135720d4f277" providerId="ADAL" clId="{BA308917-9B0D-4576-AA3F-1ADCE83CF7E3}" dt="2022-01-20T13:10:01.489" v="6940"/>
          <ac:spMkLst>
            <pc:docMk/>
            <pc:sldMk cId="2560994899" sldId="280"/>
            <ac:spMk id="10" creationId="{7B4287AC-F8E1-4194-99F2-4C1222E4FAA4}"/>
          </ac:spMkLst>
        </pc:spChg>
        <pc:picChg chg="add mod">
          <ac:chgData name="Ellen Torfs" userId="c6aa1e10-4a12-4511-8c7c-135720d4f277" providerId="ADAL" clId="{BA308917-9B0D-4576-AA3F-1ADCE83CF7E3}" dt="2022-01-19T16:40:18.807" v="5350" actId="1076"/>
          <ac:picMkLst>
            <pc:docMk/>
            <pc:sldMk cId="2560994899" sldId="280"/>
            <ac:picMk id="8" creationId="{9D6012E8-DE11-47CD-902A-2AD74C990F46}"/>
          </ac:picMkLst>
        </pc:picChg>
        <pc:picChg chg="add mod">
          <ac:chgData name="Ellen Torfs" userId="c6aa1e10-4a12-4511-8c7c-135720d4f277" providerId="ADAL" clId="{BA308917-9B0D-4576-AA3F-1ADCE83CF7E3}" dt="2022-01-19T16:40:15.001" v="5349" actId="1076"/>
          <ac:picMkLst>
            <pc:docMk/>
            <pc:sldMk cId="2560994899" sldId="280"/>
            <ac:picMk id="12" creationId="{C9711CA3-8F16-4DC5-A978-FC2CA808188B}"/>
          </ac:picMkLst>
        </pc:picChg>
      </pc:sldChg>
      <pc:sldChg chg="addSp delSp modSp new mod">
        <pc:chgData name="Ellen Torfs" userId="c6aa1e10-4a12-4511-8c7c-135720d4f277" providerId="ADAL" clId="{BA308917-9B0D-4576-AA3F-1ADCE83CF7E3}" dt="2022-01-20T13:10:01.489" v="6940"/>
        <pc:sldMkLst>
          <pc:docMk/>
          <pc:sldMk cId="1530594919" sldId="281"/>
        </pc:sldMkLst>
        <pc:spChg chg="mod">
          <ac:chgData name="Ellen Torfs" userId="c6aa1e10-4a12-4511-8c7c-135720d4f277" providerId="ADAL" clId="{BA308917-9B0D-4576-AA3F-1ADCE83CF7E3}" dt="2022-01-19T16:44:32.274" v="5413"/>
          <ac:spMkLst>
            <pc:docMk/>
            <pc:sldMk cId="1530594919" sldId="281"/>
            <ac:spMk id="2" creationId="{EEA580D8-9FF5-4842-95E5-34F55F52D3EE}"/>
          </ac:spMkLst>
        </pc:spChg>
        <pc:spChg chg="add del mod">
          <ac:chgData name="Ellen Torfs" userId="c6aa1e10-4a12-4511-8c7c-135720d4f277" providerId="ADAL" clId="{BA308917-9B0D-4576-AA3F-1ADCE83CF7E3}" dt="2022-01-19T16:47:24.642" v="5449" actId="33524"/>
          <ac:spMkLst>
            <pc:docMk/>
            <pc:sldMk cId="1530594919" sldId="281"/>
            <ac:spMk id="3" creationId="{FA722CFF-835B-4691-81A2-3F44E3C44642}"/>
          </ac:spMkLst>
        </pc:spChg>
        <pc:spChg chg="add del mod">
          <ac:chgData name="Ellen Torfs" userId="c6aa1e10-4a12-4511-8c7c-135720d4f277" providerId="ADAL" clId="{BA308917-9B0D-4576-AA3F-1ADCE83CF7E3}" dt="2022-01-19T16:41:59.132" v="5356"/>
          <ac:spMkLst>
            <pc:docMk/>
            <pc:sldMk cId="1530594919" sldId="281"/>
            <ac:spMk id="5" creationId="{54F618AA-67CD-4674-BF2B-34EC12B6A66E}"/>
          </ac:spMkLst>
        </pc:spChg>
        <pc:spChg chg="add del mod">
          <ac:chgData name="Ellen Torfs" userId="c6aa1e10-4a12-4511-8c7c-135720d4f277" providerId="ADAL" clId="{BA308917-9B0D-4576-AA3F-1ADCE83CF7E3}" dt="2022-01-19T16:42:58.154" v="5382"/>
          <ac:spMkLst>
            <pc:docMk/>
            <pc:sldMk cId="1530594919" sldId="281"/>
            <ac:spMk id="7" creationId="{9B4D46E1-373E-492F-BD37-EB06B918BE47}"/>
          </ac:spMkLst>
        </pc:spChg>
        <pc:spChg chg="add mod">
          <ac:chgData name="Ellen Torfs" userId="c6aa1e10-4a12-4511-8c7c-135720d4f277" providerId="ADAL" clId="{BA308917-9B0D-4576-AA3F-1ADCE83CF7E3}" dt="2022-01-20T13:10:01.489" v="6940"/>
          <ac:spMkLst>
            <pc:docMk/>
            <pc:sldMk cId="1530594919" sldId="281"/>
            <ac:spMk id="9" creationId="{8747AED9-93A8-4A92-825F-FC0FB0086D6D}"/>
          </ac:spMkLst>
        </pc:spChg>
        <pc:picChg chg="add mod">
          <ac:chgData name="Ellen Torfs" userId="c6aa1e10-4a12-4511-8c7c-135720d4f277" providerId="ADAL" clId="{BA308917-9B0D-4576-AA3F-1ADCE83CF7E3}" dt="2022-01-19T16:45:37.381" v="5419" actId="1076"/>
          <ac:picMkLst>
            <pc:docMk/>
            <pc:sldMk cId="1530594919" sldId="281"/>
            <ac:picMk id="8" creationId="{E2D1E3AF-1E17-4A67-A6C6-E86748FDAF4B}"/>
          </ac:picMkLst>
        </pc:picChg>
      </pc:sldChg>
      <pc:sldChg chg="addSp delSp modSp new mod">
        <pc:chgData name="Ellen Torfs" userId="c6aa1e10-4a12-4511-8c7c-135720d4f277" providerId="ADAL" clId="{BA308917-9B0D-4576-AA3F-1ADCE83CF7E3}" dt="2022-01-19T18:44:08.052" v="5562" actId="21"/>
        <pc:sldMkLst>
          <pc:docMk/>
          <pc:sldMk cId="859094672" sldId="282"/>
        </pc:sldMkLst>
        <pc:spChg chg="mod">
          <ac:chgData name="Ellen Torfs" userId="c6aa1e10-4a12-4511-8c7c-135720d4f277" providerId="ADAL" clId="{BA308917-9B0D-4576-AA3F-1ADCE83CF7E3}" dt="2022-01-19T18:42:02.574" v="5545" actId="20577"/>
          <ac:spMkLst>
            <pc:docMk/>
            <pc:sldMk cId="859094672" sldId="282"/>
            <ac:spMk id="2" creationId="{3C42BFC8-356D-4F4A-9D78-65644ACCE3C0}"/>
          </ac:spMkLst>
        </pc:spChg>
        <pc:spChg chg="mod">
          <ac:chgData name="Ellen Torfs" userId="c6aa1e10-4a12-4511-8c7c-135720d4f277" providerId="ADAL" clId="{BA308917-9B0D-4576-AA3F-1ADCE83CF7E3}" dt="2022-01-19T18:44:08.052" v="5562" actId="21"/>
          <ac:spMkLst>
            <pc:docMk/>
            <pc:sldMk cId="859094672" sldId="282"/>
            <ac:spMk id="3" creationId="{E4B1108E-06A0-4360-8A6E-2A3F2624E67E}"/>
          </ac:spMkLst>
        </pc:spChg>
        <pc:spChg chg="add del">
          <ac:chgData name="Ellen Torfs" userId="c6aa1e10-4a12-4511-8c7c-135720d4f277" providerId="ADAL" clId="{BA308917-9B0D-4576-AA3F-1ADCE83CF7E3}" dt="2022-01-19T18:43:20.687" v="5548"/>
          <ac:spMkLst>
            <pc:docMk/>
            <pc:sldMk cId="859094672" sldId="282"/>
            <ac:spMk id="5" creationId="{4C90D0E7-E2D0-4281-BF4E-6E1E087868CA}"/>
          </ac:spMkLst>
        </pc:spChg>
        <pc:spChg chg="add del">
          <ac:chgData name="Ellen Torfs" userId="c6aa1e10-4a12-4511-8c7c-135720d4f277" providerId="ADAL" clId="{BA308917-9B0D-4576-AA3F-1ADCE83CF7E3}" dt="2022-01-19T18:43:29.554" v="5550"/>
          <ac:spMkLst>
            <pc:docMk/>
            <pc:sldMk cId="859094672" sldId="282"/>
            <ac:spMk id="6" creationId="{35A7B1D4-2367-4BBD-AA44-8200C1B04438}"/>
          </ac:spMkLst>
        </pc:spChg>
      </pc:sldChg>
      <pc:sldChg chg="addSp delSp modSp add mod">
        <pc:chgData name="Ellen Torfs" userId="c6aa1e10-4a12-4511-8c7c-135720d4f277" providerId="ADAL" clId="{BA308917-9B0D-4576-AA3F-1ADCE83CF7E3}" dt="2022-01-20T13:09:56.505" v="6939" actId="313"/>
        <pc:sldMkLst>
          <pc:docMk/>
          <pc:sldMk cId="4159923079" sldId="283"/>
        </pc:sldMkLst>
        <pc:spChg chg="mod">
          <ac:chgData name="Ellen Torfs" userId="c6aa1e10-4a12-4511-8c7c-135720d4f277" providerId="ADAL" clId="{BA308917-9B0D-4576-AA3F-1ADCE83CF7E3}" dt="2022-01-19T18:45:33.240" v="5580" actId="20577"/>
          <ac:spMkLst>
            <pc:docMk/>
            <pc:sldMk cId="4159923079" sldId="283"/>
            <ac:spMk id="3" creationId="{E4B1108E-06A0-4360-8A6E-2A3F2624E67E}"/>
          </ac:spMkLst>
        </pc:spChg>
        <pc:spChg chg="add mod">
          <ac:chgData name="Ellen Torfs" userId="c6aa1e10-4a12-4511-8c7c-135720d4f277" providerId="ADAL" clId="{BA308917-9B0D-4576-AA3F-1ADCE83CF7E3}" dt="2022-01-20T13:09:56.505" v="6939" actId="313"/>
          <ac:spMkLst>
            <pc:docMk/>
            <pc:sldMk cId="4159923079" sldId="283"/>
            <ac:spMk id="6" creationId="{57F86A72-4AB4-44C1-9D6D-F56F09769C50}"/>
          </ac:spMkLst>
        </pc:spChg>
        <pc:spChg chg="add del">
          <ac:chgData name="Ellen Torfs" userId="c6aa1e10-4a12-4511-8c7c-135720d4f277" providerId="ADAL" clId="{BA308917-9B0D-4576-AA3F-1ADCE83CF7E3}" dt="2022-01-19T18:45:22.173" v="5577"/>
          <ac:spMkLst>
            <pc:docMk/>
            <pc:sldMk cId="4159923079" sldId="283"/>
            <ac:spMk id="7" creationId="{2A90CCB4-7606-47DD-95FB-58ADA027FC23}"/>
          </ac:spMkLst>
        </pc:spChg>
        <pc:spChg chg="add del">
          <ac:chgData name="Ellen Torfs" userId="c6aa1e10-4a12-4511-8c7c-135720d4f277" providerId="ADAL" clId="{BA308917-9B0D-4576-AA3F-1ADCE83CF7E3}" dt="2022-01-19T18:45:49.853" v="5582" actId="22"/>
          <ac:spMkLst>
            <pc:docMk/>
            <pc:sldMk cId="4159923079" sldId="283"/>
            <ac:spMk id="9" creationId="{683D2FF4-B925-474D-947D-2B9DBB0940DA}"/>
          </ac:spMkLst>
        </pc:spChg>
        <pc:spChg chg="add mod">
          <ac:chgData name="Ellen Torfs" userId="c6aa1e10-4a12-4511-8c7c-135720d4f277" providerId="ADAL" clId="{BA308917-9B0D-4576-AA3F-1ADCE83CF7E3}" dt="2022-01-19T18:45:57.147" v="5585" actId="108"/>
          <ac:spMkLst>
            <pc:docMk/>
            <pc:sldMk cId="4159923079" sldId="283"/>
            <ac:spMk id="11" creationId="{1F89D878-3737-424D-AB89-AD8D05CCE85D}"/>
          </ac:spMkLst>
        </pc:spChg>
        <pc:picChg chg="add mod">
          <ac:chgData name="Ellen Torfs" userId="c6aa1e10-4a12-4511-8c7c-135720d4f277" providerId="ADAL" clId="{BA308917-9B0D-4576-AA3F-1ADCE83CF7E3}" dt="2022-01-19T18:53:31.848" v="5587" actId="1076"/>
          <ac:picMkLst>
            <pc:docMk/>
            <pc:sldMk cId="4159923079" sldId="283"/>
            <ac:picMk id="13" creationId="{A9A52905-D8D9-4362-BE17-B585698BE3F4}"/>
          </ac:picMkLst>
        </pc:picChg>
      </pc:sldChg>
      <pc:sldChg chg="addSp delSp modSp new mod">
        <pc:chgData name="Ellen Torfs" userId="c6aa1e10-4a12-4511-8c7c-135720d4f277" providerId="ADAL" clId="{BA308917-9B0D-4576-AA3F-1ADCE83CF7E3}" dt="2022-01-20T13:10:01.489" v="6940"/>
        <pc:sldMkLst>
          <pc:docMk/>
          <pc:sldMk cId="1280406997" sldId="284"/>
        </pc:sldMkLst>
        <pc:spChg chg="mod">
          <ac:chgData name="Ellen Torfs" userId="c6aa1e10-4a12-4511-8c7c-135720d4f277" providerId="ADAL" clId="{BA308917-9B0D-4576-AA3F-1ADCE83CF7E3}" dt="2022-01-19T18:53:48.601" v="5616" actId="20577"/>
          <ac:spMkLst>
            <pc:docMk/>
            <pc:sldMk cId="1280406997" sldId="284"/>
            <ac:spMk id="2" creationId="{AA7C004A-DF3E-4998-B88B-804303A9B0E5}"/>
          </ac:spMkLst>
        </pc:spChg>
        <pc:spChg chg="add del mod">
          <ac:chgData name="Ellen Torfs" userId="c6aa1e10-4a12-4511-8c7c-135720d4f277" providerId="ADAL" clId="{BA308917-9B0D-4576-AA3F-1ADCE83CF7E3}" dt="2022-01-19T18:56:42.518" v="5685" actId="1076"/>
          <ac:spMkLst>
            <pc:docMk/>
            <pc:sldMk cId="1280406997" sldId="284"/>
            <ac:spMk id="3" creationId="{9ABF4FE6-BD47-4BE5-BC55-0E421CFE4CD6}"/>
          </ac:spMkLst>
        </pc:spChg>
        <pc:spChg chg="add del mod">
          <ac:chgData name="Ellen Torfs" userId="c6aa1e10-4a12-4511-8c7c-135720d4f277" providerId="ADAL" clId="{BA308917-9B0D-4576-AA3F-1ADCE83CF7E3}" dt="2022-01-19T18:54:31.492" v="5618"/>
          <ac:spMkLst>
            <pc:docMk/>
            <pc:sldMk cId="1280406997" sldId="284"/>
            <ac:spMk id="5" creationId="{0784BC10-B872-40CF-BD57-D3D4995F7B43}"/>
          </ac:spMkLst>
        </pc:spChg>
        <pc:spChg chg="add mod">
          <ac:chgData name="Ellen Torfs" userId="c6aa1e10-4a12-4511-8c7c-135720d4f277" providerId="ADAL" clId="{BA308917-9B0D-4576-AA3F-1ADCE83CF7E3}" dt="2022-01-19T18:55:12.263" v="5634" actId="1076"/>
          <ac:spMkLst>
            <pc:docMk/>
            <pc:sldMk cId="1280406997" sldId="284"/>
            <ac:spMk id="7" creationId="{614D2D79-618B-47E8-900C-EA7B100D5163}"/>
          </ac:spMkLst>
        </pc:spChg>
        <pc:spChg chg="add del">
          <ac:chgData name="Ellen Torfs" userId="c6aa1e10-4a12-4511-8c7c-135720d4f277" providerId="ADAL" clId="{BA308917-9B0D-4576-AA3F-1ADCE83CF7E3}" dt="2022-01-19T18:56:51.548" v="5686" actId="478"/>
          <ac:spMkLst>
            <pc:docMk/>
            <pc:sldMk cId="1280406997" sldId="284"/>
            <ac:spMk id="10" creationId="{89F6085E-79CA-48BF-85D3-B91D8F55D86E}"/>
          </ac:spMkLst>
        </pc:spChg>
        <pc:spChg chg="add mod">
          <ac:chgData name="Ellen Torfs" userId="c6aa1e10-4a12-4511-8c7c-135720d4f277" providerId="ADAL" clId="{BA308917-9B0D-4576-AA3F-1ADCE83CF7E3}" dt="2022-01-19T18:58:29.967" v="5695"/>
          <ac:spMkLst>
            <pc:docMk/>
            <pc:sldMk cId="1280406997" sldId="284"/>
            <ac:spMk id="12" creationId="{92E61E2C-6ECD-4339-B88A-15FDD2D1BE18}"/>
          </ac:spMkLst>
        </pc:spChg>
        <pc:spChg chg="add mod">
          <ac:chgData name="Ellen Torfs" userId="c6aa1e10-4a12-4511-8c7c-135720d4f277" providerId="ADAL" clId="{BA308917-9B0D-4576-AA3F-1ADCE83CF7E3}" dt="2022-01-20T13:10:01.489" v="6940"/>
          <ac:spMkLst>
            <pc:docMk/>
            <pc:sldMk cId="1280406997" sldId="284"/>
            <ac:spMk id="14" creationId="{CA01ED17-89F6-4F02-8EC4-5CD756B9CD19}"/>
          </ac:spMkLst>
        </pc:spChg>
        <pc:spChg chg="add mod">
          <ac:chgData name="Ellen Torfs" userId="c6aa1e10-4a12-4511-8c7c-135720d4f277" providerId="ADAL" clId="{BA308917-9B0D-4576-AA3F-1ADCE83CF7E3}" dt="2022-01-20T13:10:01.489" v="6940"/>
          <ac:spMkLst>
            <pc:docMk/>
            <pc:sldMk cId="1280406997" sldId="284"/>
            <ac:spMk id="16" creationId="{3879B168-DE98-46A9-AF13-35B0452306E8}"/>
          </ac:spMkLst>
        </pc:spChg>
        <pc:picChg chg="add mod">
          <ac:chgData name="Ellen Torfs" userId="c6aa1e10-4a12-4511-8c7c-135720d4f277" providerId="ADAL" clId="{BA308917-9B0D-4576-AA3F-1ADCE83CF7E3}" dt="2022-01-19T18:55:33.801" v="5636" actId="1076"/>
          <ac:picMkLst>
            <pc:docMk/>
            <pc:sldMk cId="1280406997" sldId="284"/>
            <ac:picMk id="9" creationId="{6F5D2335-702F-4D7A-A51C-8FB5CF1C2A59}"/>
          </ac:picMkLst>
        </pc:picChg>
        <pc:picChg chg="add mod modCrop">
          <ac:chgData name="Ellen Torfs" userId="c6aa1e10-4a12-4511-8c7c-135720d4f277" providerId="ADAL" clId="{BA308917-9B0D-4576-AA3F-1ADCE83CF7E3}" dt="2022-01-19T19:03:27.399" v="5775" actId="1076"/>
          <ac:picMkLst>
            <pc:docMk/>
            <pc:sldMk cId="1280406997" sldId="284"/>
            <ac:picMk id="18" creationId="{6D19765E-7C00-4D90-8434-E93B7FE44057}"/>
          </ac:picMkLst>
        </pc:picChg>
      </pc:sldChg>
      <pc:sldChg chg="addSp delSp modSp new mod">
        <pc:chgData name="Ellen Torfs" userId="c6aa1e10-4a12-4511-8c7c-135720d4f277" providerId="ADAL" clId="{BA308917-9B0D-4576-AA3F-1ADCE83CF7E3}" dt="2022-01-20T13:10:39.953" v="6942" actId="1076"/>
        <pc:sldMkLst>
          <pc:docMk/>
          <pc:sldMk cId="1165773625" sldId="285"/>
        </pc:sldMkLst>
        <pc:spChg chg="mod">
          <ac:chgData name="Ellen Torfs" userId="c6aa1e10-4a12-4511-8c7c-135720d4f277" providerId="ADAL" clId="{BA308917-9B0D-4576-AA3F-1ADCE83CF7E3}" dt="2022-01-20T12:43:40.025" v="6783" actId="20577"/>
          <ac:spMkLst>
            <pc:docMk/>
            <pc:sldMk cId="1165773625" sldId="285"/>
            <ac:spMk id="2" creationId="{19976ACF-AB6E-40EE-BAEF-5D58F91D1218}"/>
          </ac:spMkLst>
        </pc:spChg>
        <pc:spChg chg="mod">
          <ac:chgData name="Ellen Torfs" userId="c6aa1e10-4a12-4511-8c7c-135720d4f277" providerId="ADAL" clId="{BA308917-9B0D-4576-AA3F-1ADCE83CF7E3}" dt="2022-01-20T12:53:11.917" v="6786" actId="20577"/>
          <ac:spMkLst>
            <pc:docMk/>
            <pc:sldMk cId="1165773625" sldId="285"/>
            <ac:spMk id="3" creationId="{F336CADA-2B55-4403-AA60-235679B5EA2F}"/>
          </ac:spMkLst>
        </pc:spChg>
        <pc:spChg chg="add del">
          <ac:chgData name="Ellen Torfs" userId="c6aa1e10-4a12-4511-8c7c-135720d4f277" providerId="ADAL" clId="{BA308917-9B0D-4576-AA3F-1ADCE83CF7E3}" dt="2022-01-20T12:53:42.725" v="6788" actId="22"/>
          <ac:spMkLst>
            <pc:docMk/>
            <pc:sldMk cId="1165773625" sldId="285"/>
            <ac:spMk id="6" creationId="{CC02D07C-B68A-4DA0-A7CD-0F285A0683F4}"/>
          </ac:spMkLst>
        </pc:spChg>
        <pc:spChg chg="add mod">
          <ac:chgData name="Ellen Torfs" userId="c6aa1e10-4a12-4511-8c7c-135720d4f277" providerId="ADAL" clId="{BA308917-9B0D-4576-AA3F-1ADCE83CF7E3}" dt="2022-01-20T13:10:39.953" v="6942" actId="1076"/>
          <ac:spMkLst>
            <pc:docMk/>
            <pc:sldMk cId="1165773625" sldId="285"/>
            <ac:spMk id="8" creationId="{AD811FDE-075E-442F-8649-B6DB37839DEC}"/>
          </ac:spMkLst>
        </pc:spChg>
        <pc:spChg chg="add mod">
          <ac:chgData name="Ellen Torfs" userId="c6aa1e10-4a12-4511-8c7c-135720d4f277" providerId="ADAL" clId="{BA308917-9B0D-4576-AA3F-1ADCE83CF7E3}" dt="2022-01-20T13:10:01.489" v="6940"/>
          <ac:spMkLst>
            <pc:docMk/>
            <pc:sldMk cId="1165773625" sldId="285"/>
            <ac:spMk id="11" creationId="{140DBC8E-00F8-43C6-A2FF-0E3BB039D315}"/>
          </ac:spMkLst>
        </pc:spChg>
        <pc:picChg chg="add mod">
          <ac:chgData name="Ellen Torfs" userId="c6aa1e10-4a12-4511-8c7c-135720d4f277" providerId="ADAL" clId="{BA308917-9B0D-4576-AA3F-1ADCE83CF7E3}" dt="2022-01-20T12:54:31.185" v="6796" actId="1076"/>
          <ac:picMkLst>
            <pc:docMk/>
            <pc:sldMk cId="1165773625" sldId="285"/>
            <ac:picMk id="10" creationId="{9C45247D-9FA7-46AF-AA1E-A6ADBFF565DC}"/>
          </ac:picMkLst>
        </pc:picChg>
      </pc:sldChg>
      <pc:sldChg chg="addSp modSp new mod">
        <pc:chgData name="Ellen Torfs" userId="c6aa1e10-4a12-4511-8c7c-135720d4f277" providerId="ADAL" clId="{BA308917-9B0D-4576-AA3F-1ADCE83CF7E3}" dt="2022-01-20T15:00:14.154" v="7782" actId="20577"/>
        <pc:sldMkLst>
          <pc:docMk/>
          <pc:sldMk cId="3060149066" sldId="286"/>
        </pc:sldMkLst>
        <pc:spChg chg="mod">
          <ac:chgData name="Ellen Torfs" userId="c6aa1e10-4a12-4511-8c7c-135720d4f277" providerId="ADAL" clId="{BA308917-9B0D-4576-AA3F-1ADCE83CF7E3}" dt="2022-01-20T10:48:54.956" v="6039" actId="20577"/>
          <ac:spMkLst>
            <pc:docMk/>
            <pc:sldMk cId="3060149066" sldId="286"/>
            <ac:spMk id="2" creationId="{51B227B4-F26E-451E-BB39-81E0F5DB6A23}"/>
          </ac:spMkLst>
        </pc:spChg>
        <pc:spChg chg="mod">
          <ac:chgData name="Ellen Torfs" userId="c6aa1e10-4a12-4511-8c7c-135720d4f277" providerId="ADAL" clId="{BA308917-9B0D-4576-AA3F-1ADCE83CF7E3}" dt="2022-01-20T15:00:14.154" v="7782" actId="20577"/>
          <ac:spMkLst>
            <pc:docMk/>
            <pc:sldMk cId="3060149066" sldId="286"/>
            <ac:spMk id="3" creationId="{74AD1643-5369-4C40-8206-D637DD4E01BE}"/>
          </ac:spMkLst>
        </pc:spChg>
        <pc:spChg chg="add mod">
          <ac:chgData name="Ellen Torfs" userId="c6aa1e10-4a12-4511-8c7c-135720d4f277" providerId="ADAL" clId="{BA308917-9B0D-4576-AA3F-1ADCE83CF7E3}" dt="2022-01-20T14:36:58.386" v="7618" actId="20577"/>
          <ac:spMkLst>
            <pc:docMk/>
            <pc:sldMk cId="3060149066" sldId="286"/>
            <ac:spMk id="17" creationId="{F4C80C73-4AFD-45E3-AFF9-774751FCB65D}"/>
          </ac:spMkLst>
        </pc:spChg>
        <pc:picChg chg="add mod">
          <ac:chgData name="Ellen Torfs" userId="c6aa1e10-4a12-4511-8c7c-135720d4f277" providerId="ADAL" clId="{BA308917-9B0D-4576-AA3F-1ADCE83CF7E3}" dt="2022-01-20T10:59:02.985" v="6152" actId="1076"/>
          <ac:picMkLst>
            <pc:docMk/>
            <pc:sldMk cId="3060149066" sldId="286"/>
            <ac:picMk id="6" creationId="{6CE16502-209D-4A3B-9A9C-7A48ECA59731}"/>
          </ac:picMkLst>
        </pc:picChg>
        <pc:picChg chg="add mod">
          <ac:chgData name="Ellen Torfs" userId="c6aa1e10-4a12-4511-8c7c-135720d4f277" providerId="ADAL" clId="{BA308917-9B0D-4576-AA3F-1ADCE83CF7E3}" dt="2022-01-20T11:18:50.682" v="6351" actId="1076"/>
          <ac:picMkLst>
            <pc:docMk/>
            <pc:sldMk cId="3060149066" sldId="286"/>
            <ac:picMk id="8" creationId="{DDC5C53F-5BB7-4668-AF83-2AD9DC7768D5}"/>
          </ac:picMkLst>
        </pc:picChg>
        <pc:picChg chg="add mod">
          <ac:chgData name="Ellen Torfs" userId="c6aa1e10-4a12-4511-8c7c-135720d4f277" providerId="ADAL" clId="{BA308917-9B0D-4576-AA3F-1ADCE83CF7E3}" dt="2022-01-20T11:04:27.609" v="6271" actId="1076"/>
          <ac:picMkLst>
            <pc:docMk/>
            <pc:sldMk cId="3060149066" sldId="286"/>
            <ac:picMk id="10" creationId="{3B77BF7E-96CE-41EE-87E2-37221DD68951}"/>
          </ac:picMkLst>
        </pc:picChg>
        <pc:picChg chg="add mod">
          <ac:chgData name="Ellen Torfs" userId="c6aa1e10-4a12-4511-8c7c-135720d4f277" providerId="ADAL" clId="{BA308917-9B0D-4576-AA3F-1ADCE83CF7E3}" dt="2022-01-20T11:19:29.578" v="6357" actId="1076"/>
          <ac:picMkLst>
            <pc:docMk/>
            <pc:sldMk cId="3060149066" sldId="286"/>
            <ac:picMk id="12" creationId="{30F59AB1-6F3F-4DA9-98D4-1DBECE68756E}"/>
          </ac:picMkLst>
        </pc:picChg>
        <pc:picChg chg="add mod">
          <ac:chgData name="Ellen Torfs" userId="c6aa1e10-4a12-4511-8c7c-135720d4f277" providerId="ADAL" clId="{BA308917-9B0D-4576-AA3F-1ADCE83CF7E3}" dt="2022-01-20T11:18:55.207" v="6352" actId="14100"/>
          <ac:picMkLst>
            <pc:docMk/>
            <pc:sldMk cId="3060149066" sldId="286"/>
            <ac:picMk id="14" creationId="{435E1315-9789-48EA-9210-BE1A2ED0BEF1}"/>
          </ac:picMkLst>
        </pc:picChg>
        <pc:picChg chg="add mod">
          <ac:chgData name="Ellen Torfs" userId="c6aa1e10-4a12-4511-8c7c-135720d4f277" providerId="ADAL" clId="{BA308917-9B0D-4576-AA3F-1ADCE83CF7E3}" dt="2022-01-20T11:19:32.706" v="6358" actId="1076"/>
          <ac:picMkLst>
            <pc:docMk/>
            <pc:sldMk cId="3060149066" sldId="286"/>
            <ac:picMk id="16" creationId="{93717984-D7FA-4FC8-AB90-825CE485E719}"/>
          </ac:picMkLst>
        </pc:picChg>
      </pc:sldChg>
      <pc:sldChg chg="addSp modSp new mod">
        <pc:chgData name="Ellen Torfs" userId="c6aa1e10-4a12-4511-8c7c-135720d4f277" providerId="ADAL" clId="{BA308917-9B0D-4576-AA3F-1ADCE83CF7E3}" dt="2022-01-20T15:18:24.954" v="8198" actId="207"/>
        <pc:sldMkLst>
          <pc:docMk/>
          <pc:sldMk cId="3610482772" sldId="287"/>
        </pc:sldMkLst>
        <pc:spChg chg="mod">
          <ac:chgData name="Ellen Torfs" userId="c6aa1e10-4a12-4511-8c7c-135720d4f277" providerId="ADAL" clId="{BA308917-9B0D-4576-AA3F-1ADCE83CF7E3}" dt="2022-01-20T12:31:28.586" v="6376" actId="20577"/>
          <ac:spMkLst>
            <pc:docMk/>
            <pc:sldMk cId="3610482772" sldId="287"/>
            <ac:spMk id="2" creationId="{17EF0EAD-D584-430D-BEDD-52221449EB1A}"/>
          </ac:spMkLst>
        </pc:spChg>
        <pc:spChg chg="mod">
          <ac:chgData name="Ellen Torfs" userId="c6aa1e10-4a12-4511-8c7c-135720d4f277" providerId="ADAL" clId="{BA308917-9B0D-4576-AA3F-1ADCE83CF7E3}" dt="2022-01-20T15:18:24.954" v="8198" actId="207"/>
          <ac:spMkLst>
            <pc:docMk/>
            <pc:sldMk cId="3610482772" sldId="287"/>
            <ac:spMk id="3" creationId="{CA8DF09F-20DE-43D0-BF0B-3AFB971BAE76}"/>
          </ac:spMkLst>
        </pc:spChg>
        <pc:picChg chg="add mod">
          <ac:chgData name="Ellen Torfs" userId="c6aa1e10-4a12-4511-8c7c-135720d4f277" providerId="ADAL" clId="{BA308917-9B0D-4576-AA3F-1ADCE83CF7E3}" dt="2022-01-20T12:36:30.976" v="6472" actId="1076"/>
          <ac:picMkLst>
            <pc:docMk/>
            <pc:sldMk cId="3610482772" sldId="287"/>
            <ac:picMk id="6" creationId="{F67A8DEF-0BC0-4334-B989-8C752D0B3A2C}"/>
          </ac:picMkLst>
        </pc:picChg>
        <pc:picChg chg="add mod">
          <ac:chgData name="Ellen Torfs" userId="c6aa1e10-4a12-4511-8c7c-135720d4f277" providerId="ADAL" clId="{BA308917-9B0D-4576-AA3F-1ADCE83CF7E3}" dt="2022-01-20T12:37:46.644" v="6476" actId="1076"/>
          <ac:picMkLst>
            <pc:docMk/>
            <pc:sldMk cId="3610482772" sldId="287"/>
            <ac:picMk id="8" creationId="{E617B34E-229D-4666-86B7-686A30CA8A48}"/>
          </ac:picMkLst>
        </pc:picChg>
      </pc:sldChg>
      <pc:sldChg chg="addSp delSp modSp new mod">
        <pc:chgData name="Ellen Torfs" userId="c6aa1e10-4a12-4511-8c7c-135720d4f277" providerId="ADAL" clId="{BA308917-9B0D-4576-AA3F-1ADCE83CF7E3}" dt="2022-01-20T13:15:57.268" v="7138" actId="1076"/>
        <pc:sldMkLst>
          <pc:docMk/>
          <pc:sldMk cId="602665359" sldId="288"/>
        </pc:sldMkLst>
        <pc:spChg chg="mod">
          <ac:chgData name="Ellen Torfs" userId="c6aa1e10-4a12-4511-8c7c-135720d4f277" providerId="ADAL" clId="{BA308917-9B0D-4576-AA3F-1ADCE83CF7E3}" dt="2022-01-20T12:54:44.028" v="6823" actId="20577"/>
          <ac:spMkLst>
            <pc:docMk/>
            <pc:sldMk cId="602665359" sldId="288"/>
            <ac:spMk id="2" creationId="{36CD0B40-3D15-493D-8A16-DD7297B70830}"/>
          </ac:spMkLst>
        </pc:spChg>
        <pc:spChg chg="mod">
          <ac:chgData name="Ellen Torfs" userId="c6aa1e10-4a12-4511-8c7c-135720d4f277" providerId="ADAL" clId="{BA308917-9B0D-4576-AA3F-1ADCE83CF7E3}" dt="2022-01-20T13:13:05.862" v="7114" actId="20577"/>
          <ac:spMkLst>
            <pc:docMk/>
            <pc:sldMk cId="602665359" sldId="288"/>
            <ac:spMk id="3" creationId="{CE0F625D-A98D-4833-A882-B8D0A30B3864}"/>
          </ac:spMkLst>
        </pc:spChg>
        <pc:spChg chg="add del">
          <ac:chgData name="Ellen Torfs" userId="c6aa1e10-4a12-4511-8c7c-135720d4f277" providerId="ADAL" clId="{BA308917-9B0D-4576-AA3F-1ADCE83CF7E3}" dt="2022-01-20T13:09:14.528" v="6936" actId="22"/>
          <ac:spMkLst>
            <pc:docMk/>
            <pc:sldMk cId="602665359" sldId="288"/>
            <ac:spMk id="6" creationId="{714992E6-F5F0-4822-B980-D0BE576E24C1}"/>
          </ac:spMkLst>
        </pc:spChg>
        <pc:spChg chg="add del">
          <ac:chgData name="Ellen Torfs" userId="c6aa1e10-4a12-4511-8c7c-135720d4f277" providerId="ADAL" clId="{BA308917-9B0D-4576-AA3F-1ADCE83CF7E3}" dt="2022-01-20T13:09:17.031" v="6938" actId="22"/>
          <ac:spMkLst>
            <pc:docMk/>
            <pc:sldMk cId="602665359" sldId="288"/>
            <ac:spMk id="8" creationId="{316417D7-8592-4D3C-B823-599D8022B4BF}"/>
          </ac:spMkLst>
        </pc:spChg>
        <pc:spChg chg="add mod">
          <ac:chgData name="Ellen Torfs" userId="c6aa1e10-4a12-4511-8c7c-135720d4f277" providerId="ADAL" clId="{BA308917-9B0D-4576-AA3F-1ADCE83CF7E3}" dt="2022-01-20T13:15:26.118" v="7133" actId="20577"/>
          <ac:spMkLst>
            <pc:docMk/>
            <pc:sldMk cId="602665359" sldId="288"/>
            <ac:spMk id="9" creationId="{4DF4CAF0-D429-44DA-BB69-825852D84D34}"/>
          </ac:spMkLst>
        </pc:spChg>
        <pc:picChg chg="add del mod">
          <ac:chgData name="Ellen Torfs" userId="c6aa1e10-4a12-4511-8c7c-135720d4f277" providerId="ADAL" clId="{BA308917-9B0D-4576-AA3F-1ADCE83CF7E3}" dt="2022-01-20T13:15:28.856" v="7134" actId="478"/>
          <ac:picMkLst>
            <pc:docMk/>
            <pc:sldMk cId="602665359" sldId="288"/>
            <ac:picMk id="11" creationId="{A9731ED9-A9A3-49E9-AB77-E861A2AB9FA6}"/>
          </ac:picMkLst>
        </pc:picChg>
        <pc:picChg chg="add mod">
          <ac:chgData name="Ellen Torfs" userId="c6aa1e10-4a12-4511-8c7c-135720d4f277" providerId="ADAL" clId="{BA308917-9B0D-4576-AA3F-1ADCE83CF7E3}" dt="2022-01-20T13:15:57.268" v="7138" actId="1076"/>
          <ac:picMkLst>
            <pc:docMk/>
            <pc:sldMk cId="602665359" sldId="288"/>
            <ac:picMk id="13" creationId="{7447B5A4-C366-4161-B6BC-870C62452F81}"/>
          </ac:picMkLst>
        </pc:picChg>
      </pc:sldChg>
      <pc:sldChg chg="addSp delSp modSp new mod">
        <pc:chgData name="Ellen Torfs" userId="c6aa1e10-4a12-4511-8c7c-135720d4f277" providerId="ADAL" clId="{BA308917-9B0D-4576-AA3F-1ADCE83CF7E3}" dt="2022-01-20T13:36:11.029" v="7551" actId="20577"/>
        <pc:sldMkLst>
          <pc:docMk/>
          <pc:sldMk cId="1562498212" sldId="289"/>
        </pc:sldMkLst>
        <pc:spChg chg="mod">
          <ac:chgData name="Ellen Torfs" userId="c6aa1e10-4a12-4511-8c7c-135720d4f277" providerId="ADAL" clId="{BA308917-9B0D-4576-AA3F-1ADCE83CF7E3}" dt="2022-01-20T13:18:08.516" v="7169" actId="20577"/>
          <ac:spMkLst>
            <pc:docMk/>
            <pc:sldMk cId="1562498212" sldId="289"/>
            <ac:spMk id="2" creationId="{AF1F419C-1927-4464-A5AC-A4CF356C48E8}"/>
          </ac:spMkLst>
        </pc:spChg>
        <pc:spChg chg="mod">
          <ac:chgData name="Ellen Torfs" userId="c6aa1e10-4a12-4511-8c7c-135720d4f277" providerId="ADAL" clId="{BA308917-9B0D-4576-AA3F-1ADCE83CF7E3}" dt="2022-01-20T13:36:11.029" v="7551" actId="20577"/>
          <ac:spMkLst>
            <pc:docMk/>
            <pc:sldMk cId="1562498212" sldId="289"/>
            <ac:spMk id="3" creationId="{BFC1C6C5-2FB8-4022-991D-D0205B92D35C}"/>
          </ac:spMkLst>
        </pc:spChg>
        <pc:spChg chg="add del">
          <ac:chgData name="Ellen Torfs" userId="c6aa1e10-4a12-4511-8c7c-135720d4f277" providerId="ADAL" clId="{BA308917-9B0D-4576-AA3F-1ADCE83CF7E3}" dt="2022-01-20T13:19:19.001" v="7259"/>
          <ac:spMkLst>
            <pc:docMk/>
            <pc:sldMk cId="1562498212" sldId="289"/>
            <ac:spMk id="7" creationId="{EE59943D-C312-4F24-98B0-363F1AF7E1AF}"/>
          </ac:spMkLst>
        </pc:spChg>
        <pc:spChg chg="add del">
          <ac:chgData name="Ellen Torfs" userId="c6aa1e10-4a12-4511-8c7c-135720d4f277" providerId="ADAL" clId="{BA308917-9B0D-4576-AA3F-1ADCE83CF7E3}" dt="2022-01-20T13:19:27.002" v="7261"/>
          <ac:spMkLst>
            <pc:docMk/>
            <pc:sldMk cId="1562498212" sldId="289"/>
            <ac:spMk id="8" creationId="{095FD1E8-2954-45D8-BF34-16B99C2B767C}"/>
          </ac:spMkLst>
        </pc:spChg>
        <pc:spChg chg="add del">
          <ac:chgData name="Ellen Torfs" userId="c6aa1e10-4a12-4511-8c7c-135720d4f277" providerId="ADAL" clId="{BA308917-9B0D-4576-AA3F-1ADCE83CF7E3}" dt="2022-01-20T13:19:42.282" v="7263"/>
          <ac:spMkLst>
            <pc:docMk/>
            <pc:sldMk cId="1562498212" sldId="289"/>
            <ac:spMk id="9" creationId="{E9FB3CFD-BBF1-4F4D-BFA3-D79C1A8E3F6F}"/>
          </ac:spMkLst>
        </pc:spChg>
        <pc:spChg chg="add mod">
          <ac:chgData name="Ellen Torfs" userId="c6aa1e10-4a12-4511-8c7c-135720d4f277" providerId="ADAL" clId="{BA308917-9B0D-4576-AA3F-1ADCE83CF7E3}" dt="2022-01-20T13:35:06.955" v="7528" actId="207"/>
          <ac:spMkLst>
            <pc:docMk/>
            <pc:sldMk cId="1562498212" sldId="289"/>
            <ac:spMk id="13" creationId="{EE1C5763-CD10-4EAD-B7D4-9B98A5584436}"/>
          </ac:spMkLst>
        </pc:spChg>
        <pc:picChg chg="add del">
          <ac:chgData name="Ellen Torfs" userId="c6aa1e10-4a12-4511-8c7c-135720d4f277" providerId="ADAL" clId="{BA308917-9B0D-4576-AA3F-1ADCE83CF7E3}" dt="2022-01-20T13:19:05.099" v="7256" actId="22"/>
          <ac:picMkLst>
            <pc:docMk/>
            <pc:sldMk cId="1562498212" sldId="289"/>
            <ac:picMk id="6" creationId="{B22423D3-8A2D-4F17-A5A1-AFBD2859D104}"/>
          </ac:picMkLst>
        </pc:picChg>
        <pc:picChg chg="add mod">
          <ac:chgData name="Ellen Torfs" userId="c6aa1e10-4a12-4511-8c7c-135720d4f277" providerId="ADAL" clId="{BA308917-9B0D-4576-AA3F-1ADCE83CF7E3}" dt="2022-01-20T13:32:49.774" v="7433" actId="1076"/>
          <ac:picMkLst>
            <pc:docMk/>
            <pc:sldMk cId="1562498212" sldId="289"/>
            <ac:picMk id="11" creationId="{BFCEF69A-1D42-4572-A72F-B5467BE4C886}"/>
          </ac:picMkLst>
        </pc:picChg>
      </pc:sldChg>
      <pc:sldChg chg="addSp delSp modSp new mod modClrScheme chgLayout">
        <pc:chgData name="Ellen Torfs" userId="c6aa1e10-4a12-4511-8c7c-135720d4f277" providerId="ADAL" clId="{BA308917-9B0D-4576-AA3F-1ADCE83CF7E3}" dt="2022-01-20T15:33:13.598" v="8302" actId="164"/>
        <pc:sldMkLst>
          <pc:docMk/>
          <pc:sldMk cId="3964405791" sldId="290"/>
        </pc:sldMkLst>
        <pc:spChg chg="mod ord">
          <ac:chgData name="Ellen Torfs" userId="c6aa1e10-4a12-4511-8c7c-135720d4f277" providerId="ADAL" clId="{BA308917-9B0D-4576-AA3F-1ADCE83CF7E3}" dt="2022-01-20T15:27:00.344" v="8233" actId="700"/>
          <ac:spMkLst>
            <pc:docMk/>
            <pc:sldMk cId="3964405791" sldId="290"/>
            <ac:spMk id="2" creationId="{3D2BE43F-25E6-4897-84C2-C5F6564E37DC}"/>
          </ac:spMkLst>
        </pc:spChg>
        <pc:spChg chg="mod ord">
          <ac:chgData name="Ellen Torfs" userId="c6aa1e10-4a12-4511-8c7c-135720d4f277" providerId="ADAL" clId="{BA308917-9B0D-4576-AA3F-1ADCE83CF7E3}" dt="2022-01-20T15:29:20.322" v="8258" actId="1076"/>
          <ac:spMkLst>
            <pc:docMk/>
            <pc:sldMk cId="3964405791" sldId="290"/>
            <ac:spMk id="3" creationId="{943408EA-56BF-46FE-B744-52AC73C35186}"/>
          </ac:spMkLst>
        </pc:spChg>
        <pc:spChg chg="mod ord">
          <ac:chgData name="Ellen Torfs" userId="c6aa1e10-4a12-4511-8c7c-135720d4f277" providerId="ADAL" clId="{BA308917-9B0D-4576-AA3F-1ADCE83CF7E3}" dt="2022-01-20T15:27:00.344" v="8233" actId="700"/>
          <ac:spMkLst>
            <pc:docMk/>
            <pc:sldMk cId="3964405791" sldId="290"/>
            <ac:spMk id="4" creationId="{661F9C73-B939-4D78-8CCC-DE11041A9D36}"/>
          </ac:spMkLst>
        </pc:spChg>
        <pc:spChg chg="add del">
          <ac:chgData name="Ellen Torfs" userId="c6aa1e10-4a12-4511-8c7c-135720d4f277" providerId="ADAL" clId="{BA308917-9B0D-4576-AA3F-1ADCE83CF7E3}" dt="2022-01-20T14:43:02.331" v="7659"/>
          <ac:spMkLst>
            <pc:docMk/>
            <pc:sldMk cId="3964405791" sldId="290"/>
            <ac:spMk id="5" creationId="{3DD1493E-1A3F-4284-94F2-EAFF36953DAD}"/>
          </ac:spMkLst>
        </pc:spChg>
        <pc:spChg chg="add del">
          <ac:chgData name="Ellen Torfs" userId="c6aa1e10-4a12-4511-8c7c-135720d4f277" providerId="ADAL" clId="{BA308917-9B0D-4576-AA3F-1ADCE83CF7E3}" dt="2022-01-20T14:43:05.368" v="7661"/>
          <ac:spMkLst>
            <pc:docMk/>
            <pc:sldMk cId="3964405791" sldId="290"/>
            <ac:spMk id="6" creationId="{B932A4E3-57DB-4E27-9942-509213323724}"/>
          </ac:spMkLst>
        </pc:spChg>
        <pc:spChg chg="add del mod">
          <ac:chgData name="Ellen Torfs" userId="c6aa1e10-4a12-4511-8c7c-135720d4f277" providerId="ADAL" clId="{BA308917-9B0D-4576-AA3F-1ADCE83CF7E3}" dt="2022-01-20T14:47:20.446" v="7685"/>
          <ac:spMkLst>
            <pc:docMk/>
            <pc:sldMk cId="3964405791" sldId="290"/>
            <ac:spMk id="10" creationId="{2F26F44B-10DC-4996-8A95-728F40BB0841}"/>
          </ac:spMkLst>
        </pc:spChg>
        <pc:spChg chg="add mod">
          <ac:chgData name="Ellen Torfs" userId="c6aa1e10-4a12-4511-8c7c-135720d4f277" providerId="ADAL" clId="{BA308917-9B0D-4576-AA3F-1ADCE83CF7E3}" dt="2022-01-20T15:30:23.890" v="8270" actId="1076"/>
          <ac:spMkLst>
            <pc:docMk/>
            <pc:sldMk cId="3964405791" sldId="290"/>
            <ac:spMk id="12" creationId="{729ED021-0D8E-4D98-A501-A5635B4F5B31}"/>
          </ac:spMkLst>
        </pc:spChg>
        <pc:spChg chg="add mod">
          <ac:chgData name="Ellen Torfs" userId="c6aa1e10-4a12-4511-8c7c-135720d4f277" providerId="ADAL" clId="{BA308917-9B0D-4576-AA3F-1ADCE83CF7E3}" dt="2022-01-20T15:31:07.539" v="8281" actId="1076"/>
          <ac:spMkLst>
            <pc:docMk/>
            <pc:sldMk cId="3964405791" sldId="290"/>
            <ac:spMk id="13" creationId="{65A8B90F-B67A-430F-AD9C-FC85BB84E232}"/>
          </ac:spMkLst>
        </pc:spChg>
        <pc:spChg chg="add mod">
          <ac:chgData name="Ellen Torfs" userId="c6aa1e10-4a12-4511-8c7c-135720d4f277" providerId="ADAL" clId="{BA308917-9B0D-4576-AA3F-1ADCE83CF7E3}" dt="2022-01-20T15:31:15.450" v="8283" actId="1076"/>
          <ac:spMkLst>
            <pc:docMk/>
            <pc:sldMk cId="3964405791" sldId="290"/>
            <ac:spMk id="20" creationId="{80B65C31-7B4F-43B4-AD62-BED687D42660}"/>
          </ac:spMkLst>
        </pc:spChg>
        <pc:spChg chg="add mod ord">
          <ac:chgData name="Ellen Torfs" userId="c6aa1e10-4a12-4511-8c7c-135720d4f277" providerId="ADAL" clId="{BA308917-9B0D-4576-AA3F-1ADCE83CF7E3}" dt="2022-01-20T15:31:01.906" v="8280" actId="1076"/>
          <ac:spMkLst>
            <pc:docMk/>
            <pc:sldMk cId="3964405791" sldId="290"/>
            <ac:spMk id="21" creationId="{216726DD-A04A-45C6-9252-0C9AE0246F1A}"/>
          </ac:spMkLst>
        </pc:spChg>
        <pc:spChg chg="add mod">
          <ac:chgData name="Ellen Torfs" userId="c6aa1e10-4a12-4511-8c7c-135720d4f277" providerId="ADAL" clId="{BA308917-9B0D-4576-AA3F-1ADCE83CF7E3}" dt="2022-01-20T15:30:10.013" v="8267" actId="20577"/>
          <ac:spMkLst>
            <pc:docMk/>
            <pc:sldMk cId="3964405791" sldId="290"/>
            <ac:spMk id="22" creationId="{9843A0D2-94FD-4A55-BACF-0425CDA4A5E3}"/>
          </ac:spMkLst>
        </pc:spChg>
        <pc:spChg chg="add mod">
          <ac:chgData name="Ellen Torfs" userId="c6aa1e10-4a12-4511-8c7c-135720d4f277" providerId="ADAL" clId="{BA308917-9B0D-4576-AA3F-1ADCE83CF7E3}" dt="2022-01-20T15:32:56.504" v="8300" actId="164"/>
          <ac:spMkLst>
            <pc:docMk/>
            <pc:sldMk cId="3964405791" sldId="290"/>
            <ac:spMk id="23" creationId="{52F89E12-0052-4DDA-B4AA-0112AAA2405D}"/>
          </ac:spMkLst>
        </pc:spChg>
        <pc:spChg chg="add mod">
          <ac:chgData name="Ellen Torfs" userId="c6aa1e10-4a12-4511-8c7c-135720d4f277" providerId="ADAL" clId="{BA308917-9B0D-4576-AA3F-1ADCE83CF7E3}" dt="2022-01-20T15:33:07.688" v="8301" actId="164"/>
          <ac:spMkLst>
            <pc:docMk/>
            <pc:sldMk cId="3964405791" sldId="290"/>
            <ac:spMk id="24" creationId="{091024FD-ED8F-4F6B-A056-9177EFD82DB1}"/>
          </ac:spMkLst>
        </pc:spChg>
        <pc:spChg chg="add mod">
          <ac:chgData name="Ellen Torfs" userId="c6aa1e10-4a12-4511-8c7c-135720d4f277" providerId="ADAL" clId="{BA308917-9B0D-4576-AA3F-1ADCE83CF7E3}" dt="2022-01-20T15:33:13.598" v="8302" actId="164"/>
          <ac:spMkLst>
            <pc:docMk/>
            <pc:sldMk cId="3964405791" sldId="290"/>
            <ac:spMk id="25" creationId="{A9C95F85-CB70-4E77-BE6C-6C2AB554A674}"/>
          </ac:spMkLst>
        </pc:spChg>
        <pc:grpChg chg="add mod">
          <ac:chgData name="Ellen Torfs" userId="c6aa1e10-4a12-4511-8c7c-135720d4f277" providerId="ADAL" clId="{BA308917-9B0D-4576-AA3F-1ADCE83CF7E3}" dt="2022-01-20T15:32:56.504" v="8300" actId="164"/>
          <ac:grpSpMkLst>
            <pc:docMk/>
            <pc:sldMk cId="3964405791" sldId="290"/>
            <ac:grpSpMk id="26" creationId="{901B3C04-9657-4D5A-B08D-1D9BF8DB549A}"/>
          </ac:grpSpMkLst>
        </pc:grpChg>
        <pc:grpChg chg="add mod">
          <ac:chgData name="Ellen Torfs" userId="c6aa1e10-4a12-4511-8c7c-135720d4f277" providerId="ADAL" clId="{BA308917-9B0D-4576-AA3F-1ADCE83CF7E3}" dt="2022-01-20T15:33:07.688" v="8301" actId="164"/>
          <ac:grpSpMkLst>
            <pc:docMk/>
            <pc:sldMk cId="3964405791" sldId="290"/>
            <ac:grpSpMk id="27" creationId="{6AEA0122-793A-41D2-824D-1DE2ABC9D7AC}"/>
          </ac:grpSpMkLst>
        </pc:grpChg>
        <pc:grpChg chg="add mod">
          <ac:chgData name="Ellen Torfs" userId="c6aa1e10-4a12-4511-8c7c-135720d4f277" providerId="ADAL" clId="{BA308917-9B0D-4576-AA3F-1ADCE83CF7E3}" dt="2022-01-20T15:33:13.598" v="8302" actId="164"/>
          <ac:grpSpMkLst>
            <pc:docMk/>
            <pc:sldMk cId="3964405791" sldId="290"/>
            <ac:grpSpMk id="28" creationId="{34F904F6-F68D-4148-90E0-91A273B9333C}"/>
          </ac:grpSpMkLst>
        </pc:grpChg>
        <pc:graphicFrameChg chg="add del mod">
          <ac:chgData name="Ellen Torfs" userId="c6aa1e10-4a12-4511-8c7c-135720d4f277" providerId="ADAL" clId="{BA308917-9B0D-4576-AA3F-1ADCE83CF7E3}" dt="2022-01-20T14:47:20.446" v="7685"/>
          <ac:graphicFrameMkLst>
            <pc:docMk/>
            <pc:sldMk cId="3964405791" sldId="290"/>
            <ac:graphicFrameMk id="9" creationId="{83EE18BE-7B4B-4E03-AF29-C2DE414E7263}"/>
          </ac:graphicFrameMkLst>
        </pc:graphicFrameChg>
        <pc:picChg chg="add mod">
          <ac:chgData name="Ellen Torfs" userId="c6aa1e10-4a12-4511-8c7c-135720d4f277" providerId="ADAL" clId="{BA308917-9B0D-4576-AA3F-1ADCE83CF7E3}" dt="2022-01-20T15:32:56.504" v="8300" actId="164"/>
          <ac:picMkLst>
            <pc:docMk/>
            <pc:sldMk cId="3964405791" sldId="290"/>
            <ac:picMk id="8" creationId="{69FAACC3-9B22-4F96-AFEF-B631E21C4834}"/>
          </ac:picMkLst>
        </pc:picChg>
        <pc:picChg chg="add mod">
          <ac:chgData name="Ellen Torfs" userId="c6aa1e10-4a12-4511-8c7c-135720d4f277" providerId="ADAL" clId="{BA308917-9B0D-4576-AA3F-1ADCE83CF7E3}" dt="2022-01-20T15:33:07.688" v="8301" actId="164"/>
          <ac:picMkLst>
            <pc:docMk/>
            <pc:sldMk cId="3964405791" sldId="290"/>
            <ac:picMk id="15" creationId="{D8564A3F-04EC-4C19-B5C7-FA1794352209}"/>
          </ac:picMkLst>
        </pc:picChg>
        <pc:picChg chg="add mod">
          <ac:chgData name="Ellen Torfs" userId="c6aa1e10-4a12-4511-8c7c-135720d4f277" providerId="ADAL" clId="{BA308917-9B0D-4576-AA3F-1ADCE83CF7E3}" dt="2022-01-20T15:33:13.598" v="8302" actId="164"/>
          <ac:picMkLst>
            <pc:docMk/>
            <pc:sldMk cId="3964405791" sldId="290"/>
            <ac:picMk id="17" creationId="{BD623B3F-F255-4D48-9851-38776225F37A}"/>
          </ac:picMkLst>
        </pc:picChg>
        <pc:picChg chg="add del mod">
          <ac:chgData name="Ellen Torfs" userId="c6aa1e10-4a12-4511-8c7c-135720d4f277" providerId="ADAL" clId="{BA308917-9B0D-4576-AA3F-1ADCE83CF7E3}" dt="2022-01-20T15:26:41.686" v="8227" actId="478"/>
          <ac:picMkLst>
            <pc:docMk/>
            <pc:sldMk cId="3964405791" sldId="290"/>
            <ac:picMk id="19" creationId="{EE475422-EFD9-4ACF-B2A3-4E8507517119}"/>
          </ac:picMkLst>
        </pc:picChg>
      </pc:sldChg>
      <pc:sldChg chg="addSp delSp modSp new mod">
        <pc:chgData name="Ellen Torfs" userId="c6aa1e10-4a12-4511-8c7c-135720d4f277" providerId="ADAL" clId="{BA308917-9B0D-4576-AA3F-1ADCE83CF7E3}" dt="2022-01-20T15:17:03.894" v="8180" actId="20577"/>
        <pc:sldMkLst>
          <pc:docMk/>
          <pc:sldMk cId="1614203604" sldId="291"/>
        </pc:sldMkLst>
        <pc:spChg chg="mod">
          <ac:chgData name="Ellen Torfs" userId="c6aa1e10-4a12-4511-8c7c-135720d4f277" providerId="ADAL" clId="{BA308917-9B0D-4576-AA3F-1ADCE83CF7E3}" dt="2022-01-20T15:01:22.743" v="7798" actId="20577"/>
          <ac:spMkLst>
            <pc:docMk/>
            <pc:sldMk cId="1614203604" sldId="291"/>
            <ac:spMk id="2" creationId="{B23FE0E9-08A1-44DF-8918-BF07CDB972E9}"/>
          </ac:spMkLst>
        </pc:spChg>
        <pc:spChg chg="mod">
          <ac:chgData name="Ellen Torfs" userId="c6aa1e10-4a12-4511-8c7c-135720d4f277" providerId="ADAL" clId="{BA308917-9B0D-4576-AA3F-1ADCE83CF7E3}" dt="2022-01-20T15:17:03.894" v="8180" actId="20577"/>
          <ac:spMkLst>
            <pc:docMk/>
            <pc:sldMk cId="1614203604" sldId="291"/>
            <ac:spMk id="3" creationId="{E6CD886C-2439-476A-90F0-FBDF64ED314A}"/>
          </ac:spMkLst>
        </pc:spChg>
        <pc:spChg chg="add mod">
          <ac:chgData name="Ellen Torfs" userId="c6aa1e10-4a12-4511-8c7c-135720d4f277" providerId="ADAL" clId="{BA308917-9B0D-4576-AA3F-1ADCE83CF7E3}" dt="2022-01-20T15:10:01.324" v="7941" actId="14100"/>
          <ac:spMkLst>
            <pc:docMk/>
            <pc:sldMk cId="1614203604" sldId="291"/>
            <ac:spMk id="5" creationId="{E0A07903-5E91-45A7-B382-74B6B7FFB9EA}"/>
          </ac:spMkLst>
        </pc:spChg>
        <pc:spChg chg="add mod">
          <ac:chgData name="Ellen Torfs" userId="c6aa1e10-4a12-4511-8c7c-135720d4f277" providerId="ADAL" clId="{BA308917-9B0D-4576-AA3F-1ADCE83CF7E3}" dt="2022-01-20T15:12:47.371" v="8144" actId="1076"/>
          <ac:spMkLst>
            <pc:docMk/>
            <pc:sldMk cId="1614203604" sldId="291"/>
            <ac:spMk id="13" creationId="{BFC0334A-140D-46EB-B505-CB47BCA82F2D}"/>
          </ac:spMkLst>
        </pc:spChg>
        <pc:spChg chg="add mod">
          <ac:chgData name="Ellen Torfs" userId="c6aa1e10-4a12-4511-8c7c-135720d4f277" providerId="ADAL" clId="{BA308917-9B0D-4576-AA3F-1ADCE83CF7E3}" dt="2022-01-20T15:13:14.371" v="8154" actId="14100"/>
          <ac:spMkLst>
            <pc:docMk/>
            <pc:sldMk cId="1614203604" sldId="291"/>
            <ac:spMk id="16" creationId="{3AB15240-F41F-487C-955B-FB1EB839AB6D}"/>
          </ac:spMkLst>
        </pc:spChg>
        <pc:picChg chg="add del mod">
          <ac:chgData name="Ellen Torfs" userId="c6aa1e10-4a12-4511-8c7c-135720d4f277" providerId="ADAL" clId="{BA308917-9B0D-4576-AA3F-1ADCE83CF7E3}" dt="2022-01-20T15:07:21.218" v="7907" actId="478"/>
          <ac:picMkLst>
            <pc:docMk/>
            <pc:sldMk cId="1614203604" sldId="291"/>
            <ac:picMk id="7" creationId="{C9F7E121-364F-4A7C-8841-C3E3F43574FA}"/>
          </ac:picMkLst>
        </pc:picChg>
        <pc:picChg chg="add mod">
          <ac:chgData name="Ellen Torfs" userId="c6aa1e10-4a12-4511-8c7c-135720d4f277" providerId="ADAL" clId="{BA308917-9B0D-4576-AA3F-1ADCE83CF7E3}" dt="2022-01-20T15:08:59.063" v="7929" actId="1076"/>
          <ac:picMkLst>
            <pc:docMk/>
            <pc:sldMk cId="1614203604" sldId="291"/>
            <ac:picMk id="9" creationId="{7BE6D612-0D87-4174-85AE-4E6918016E01}"/>
          </ac:picMkLst>
        </pc:picChg>
        <pc:picChg chg="add del mod">
          <ac:chgData name="Ellen Torfs" userId="c6aa1e10-4a12-4511-8c7c-135720d4f277" providerId="ADAL" clId="{BA308917-9B0D-4576-AA3F-1ADCE83CF7E3}" dt="2022-01-20T15:08:41.851" v="7920" actId="478"/>
          <ac:picMkLst>
            <pc:docMk/>
            <pc:sldMk cId="1614203604" sldId="291"/>
            <ac:picMk id="10" creationId="{CF3C49C3-080A-4277-B694-FA01DA6C0209}"/>
          </ac:picMkLst>
        </pc:picChg>
        <pc:picChg chg="add mod modCrop">
          <ac:chgData name="Ellen Torfs" userId="c6aa1e10-4a12-4511-8c7c-135720d4f277" providerId="ADAL" clId="{BA308917-9B0D-4576-AA3F-1ADCE83CF7E3}" dt="2022-01-20T15:09:08.237" v="7930" actId="732"/>
          <ac:picMkLst>
            <pc:docMk/>
            <pc:sldMk cId="1614203604" sldId="291"/>
            <ac:picMk id="12" creationId="{DC49A823-44F6-4DD8-A06C-819FFBB02A13}"/>
          </ac:picMkLst>
        </pc:picChg>
        <pc:picChg chg="add mod">
          <ac:chgData name="Ellen Torfs" userId="c6aa1e10-4a12-4511-8c7c-135720d4f277" providerId="ADAL" clId="{BA308917-9B0D-4576-AA3F-1ADCE83CF7E3}" dt="2022-01-20T15:12:51.140" v="8145" actId="1076"/>
          <ac:picMkLst>
            <pc:docMk/>
            <pc:sldMk cId="1614203604" sldId="291"/>
            <ac:picMk id="15" creationId="{AF142E9D-6212-4202-B25E-0A54EC7C41CB}"/>
          </ac:picMkLst>
        </pc:picChg>
        <pc:picChg chg="add mod">
          <ac:chgData name="Ellen Torfs" userId="c6aa1e10-4a12-4511-8c7c-135720d4f277" providerId="ADAL" clId="{BA308917-9B0D-4576-AA3F-1ADCE83CF7E3}" dt="2022-01-20T15:13:37.346" v="8156" actId="1076"/>
          <ac:picMkLst>
            <pc:docMk/>
            <pc:sldMk cId="1614203604" sldId="291"/>
            <ac:picMk id="18" creationId="{F88CB154-A547-4A36-8B7C-8307DF0653BA}"/>
          </ac:picMkLst>
        </pc:picChg>
      </pc:sldChg>
      <pc:sldChg chg="modSp new mod">
        <pc:chgData name="Ellen Torfs" userId="c6aa1e10-4a12-4511-8c7c-135720d4f277" providerId="ADAL" clId="{BA308917-9B0D-4576-AA3F-1ADCE83CF7E3}" dt="2022-01-20T17:10:36.828" v="8577" actId="20577"/>
        <pc:sldMkLst>
          <pc:docMk/>
          <pc:sldMk cId="3646269608" sldId="292"/>
        </pc:sldMkLst>
        <pc:spChg chg="mod">
          <ac:chgData name="Ellen Torfs" userId="c6aa1e10-4a12-4511-8c7c-135720d4f277" providerId="ADAL" clId="{BA308917-9B0D-4576-AA3F-1ADCE83CF7E3}" dt="2022-01-20T17:06:55.770" v="8315" actId="20577"/>
          <ac:spMkLst>
            <pc:docMk/>
            <pc:sldMk cId="3646269608" sldId="292"/>
            <ac:spMk id="2" creationId="{1C45340E-A41D-4850-BD2B-046AEC7038A6}"/>
          </ac:spMkLst>
        </pc:spChg>
        <pc:spChg chg="mod">
          <ac:chgData name="Ellen Torfs" userId="c6aa1e10-4a12-4511-8c7c-135720d4f277" providerId="ADAL" clId="{BA308917-9B0D-4576-AA3F-1ADCE83CF7E3}" dt="2022-01-20T17:10:36.828" v="8577" actId="20577"/>
          <ac:spMkLst>
            <pc:docMk/>
            <pc:sldMk cId="3646269608" sldId="292"/>
            <ac:spMk id="3" creationId="{278F71F6-6095-4D6A-8746-0FE73F6C8062}"/>
          </ac:spMkLst>
        </pc:spChg>
      </pc:sldChg>
      <pc:sldChg chg="addSp modSp new mod">
        <pc:chgData name="Ellen Torfs" userId="c6aa1e10-4a12-4511-8c7c-135720d4f277" providerId="ADAL" clId="{BA308917-9B0D-4576-AA3F-1ADCE83CF7E3}" dt="2022-01-20T17:15:26.514" v="8723" actId="1038"/>
        <pc:sldMkLst>
          <pc:docMk/>
          <pc:sldMk cId="3362200742" sldId="293"/>
        </pc:sldMkLst>
        <pc:spChg chg="mod">
          <ac:chgData name="Ellen Torfs" userId="c6aa1e10-4a12-4511-8c7c-135720d4f277" providerId="ADAL" clId="{BA308917-9B0D-4576-AA3F-1ADCE83CF7E3}" dt="2022-01-20T17:10:56.667" v="8587" actId="20577"/>
          <ac:spMkLst>
            <pc:docMk/>
            <pc:sldMk cId="3362200742" sldId="293"/>
            <ac:spMk id="2" creationId="{903876A8-BB3A-4F52-8036-E3335B73AC04}"/>
          </ac:spMkLst>
        </pc:spChg>
        <pc:spChg chg="mod">
          <ac:chgData name="Ellen Torfs" userId="c6aa1e10-4a12-4511-8c7c-135720d4f277" providerId="ADAL" clId="{BA308917-9B0D-4576-AA3F-1ADCE83CF7E3}" dt="2022-01-20T17:15:16.511" v="8686" actId="20577"/>
          <ac:spMkLst>
            <pc:docMk/>
            <pc:sldMk cId="3362200742" sldId="293"/>
            <ac:spMk id="3" creationId="{2C6A6ADC-2DDC-4104-A5AD-0A9D4AE61F39}"/>
          </ac:spMkLst>
        </pc:spChg>
        <pc:picChg chg="add mod">
          <ac:chgData name="Ellen Torfs" userId="c6aa1e10-4a12-4511-8c7c-135720d4f277" providerId="ADAL" clId="{BA308917-9B0D-4576-AA3F-1ADCE83CF7E3}" dt="2022-01-20T17:15:26.514" v="8723" actId="1038"/>
          <ac:picMkLst>
            <pc:docMk/>
            <pc:sldMk cId="3362200742" sldId="293"/>
            <ac:picMk id="6" creationId="{295A9479-F646-42B8-B752-8925B8082C3D}"/>
          </ac:picMkLst>
        </pc:picChg>
        <pc:picChg chg="add mod">
          <ac:chgData name="Ellen Torfs" userId="c6aa1e10-4a12-4511-8c7c-135720d4f277" providerId="ADAL" clId="{BA308917-9B0D-4576-AA3F-1ADCE83CF7E3}" dt="2022-01-20T17:15:26.514" v="8723" actId="1038"/>
          <ac:picMkLst>
            <pc:docMk/>
            <pc:sldMk cId="3362200742" sldId="293"/>
            <ac:picMk id="8" creationId="{E7C8D21B-D504-4A4E-8A3E-0E825ACFC210}"/>
          </ac:picMkLst>
        </pc:picChg>
      </pc:sldChg>
    </pc:docChg>
  </pc:docChgLst>
  <pc:docChgLst>
    <pc:chgData name="Ellen Torfs" userId="c6aa1e10-4a12-4511-8c7c-135720d4f277" providerId="ADAL" clId="{5E737E62-67F6-4209-B658-5F81F2A9309C}"/>
    <pc:docChg chg="modSld">
      <pc:chgData name="Ellen Torfs" userId="c6aa1e10-4a12-4511-8c7c-135720d4f277" providerId="ADAL" clId="{5E737E62-67F6-4209-B658-5F81F2A9309C}" dt="2022-05-16T12:09:44.120" v="1" actId="20577"/>
      <pc:docMkLst>
        <pc:docMk/>
      </pc:docMkLst>
      <pc:sldChg chg="modSp mod">
        <pc:chgData name="Ellen Torfs" userId="c6aa1e10-4a12-4511-8c7c-135720d4f277" providerId="ADAL" clId="{5E737E62-67F6-4209-B658-5F81F2A9309C}" dt="2022-05-16T12:09:44.120" v="1" actId="20577"/>
        <pc:sldMkLst>
          <pc:docMk/>
          <pc:sldMk cId="54334544" sldId="256"/>
        </pc:sldMkLst>
        <pc:spChg chg="mod">
          <ac:chgData name="Ellen Torfs" userId="c6aa1e10-4a12-4511-8c7c-135720d4f277" providerId="ADAL" clId="{5E737E62-67F6-4209-B658-5F81F2A9309C}" dt="2022-05-16T12:09:44.120" v="1" actId="20577"/>
          <ac:spMkLst>
            <pc:docMk/>
            <pc:sldMk cId="54334544" sldId="256"/>
            <ac:spMk id="2" creationId="{00000000-0000-0000-0000-000000000000}"/>
          </ac:spMkLst>
        </pc:spChg>
      </pc:sldChg>
    </pc:docChg>
  </pc:docChgLst>
  <pc:docChgLst>
    <pc:chgData name="Ellen Torfs" userId="c6aa1e10-4a12-4511-8c7c-135720d4f277" providerId="ADAL" clId="{F82FCC81-A444-4B01-A1D8-4A3C9F17EF5E}"/>
    <pc:docChg chg="modSld">
      <pc:chgData name="Ellen Torfs" userId="c6aa1e10-4a12-4511-8c7c-135720d4f277" providerId="ADAL" clId="{F82FCC81-A444-4B01-A1D8-4A3C9F17EF5E}" dt="2018-09-19T06:48:35.840" v="0" actId="6549"/>
      <pc:docMkLst>
        <pc:docMk/>
      </pc:docMkLst>
      <pc:sldChg chg="modSp">
        <pc:chgData name="Ellen Torfs" userId="c6aa1e10-4a12-4511-8c7c-135720d4f277" providerId="ADAL" clId="{F82FCC81-A444-4B01-A1D8-4A3C9F17EF5E}" dt="2018-09-19T06:48:35.840" v="0" actId="6549"/>
        <pc:sldMkLst>
          <pc:docMk/>
          <pc:sldMk cId="2006118848" sldId="262"/>
        </pc:sldMkLst>
        <pc:spChg chg="mod">
          <ac:chgData name="Ellen Torfs" userId="c6aa1e10-4a12-4511-8c7c-135720d4f277" providerId="ADAL" clId="{F82FCC81-A444-4B01-A1D8-4A3C9F17EF5E}" dt="2018-09-19T06:48:35.840" v="0" actId="6549"/>
          <ac:spMkLst>
            <pc:docMk/>
            <pc:sldMk cId="2006118848" sldId="262"/>
            <ac:spMk id="3" creationId="{6C8BE9DB-B5FC-4023-A388-220FC811D47F}"/>
          </ac:spMkLst>
        </pc:spChg>
      </pc:sldChg>
    </pc:docChg>
  </pc:docChgLst>
  <pc:docChgLst>
    <pc:chgData name="Ellen Torfs" userId="c6aa1e10-4a12-4511-8c7c-135720d4f277" providerId="ADAL" clId="{FF95A89B-2AB9-47A5-A5A2-46B9549F1166}"/>
    <pc:docChg chg="custSel addSld delSld modSld replTag delTag">
      <pc:chgData name="Ellen Torfs" userId="c6aa1e10-4a12-4511-8c7c-135720d4f277" providerId="ADAL" clId="{FF95A89B-2AB9-47A5-A5A2-46B9549F1166}" dt="2021-09-20T16:12:03.447" v="575"/>
      <pc:docMkLst>
        <pc:docMk/>
      </pc:docMkLst>
      <pc:sldChg chg="modSp mod">
        <pc:chgData name="Ellen Torfs" userId="c6aa1e10-4a12-4511-8c7c-135720d4f277" providerId="ADAL" clId="{FF95A89B-2AB9-47A5-A5A2-46B9549F1166}" dt="2021-09-20T16:01:10.342" v="30" actId="20577"/>
        <pc:sldMkLst>
          <pc:docMk/>
          <pc:sldMk cId="620147385" sldId="258"/>
        </pc:sldMkLst>
        <pc:graphicFrameChg chg="modGraphic">
          <ac:chgData name="Ellen Torfs" userId="c6aa1e10-4a12-4511-8c7c-135720d4f277" providerId="ADAL" clId="{FF95A89B-2AB9-47A5-A5A2-46B9549F1166}" dt="2021-09-20T16:01:10.342" v="30" actId="20577"/>
          <ac:graphicFrameMkLst>
            <pc:docMk/>
            <pc:sldMk cId="620147385" sldId="258"/>
            <ac:graphicFrameMk id="7" creationId="{84770A4E-83FF-4685-9A87-CD366B387567}"/>
          </ac:graphicFrameMkLst>
        </pc:graphicFrameChg>
      </pc:sldChg>
      <pc:sldChg chg="modSp mod">
        <pc:chgData name="Ellen Torfs" userId="c6aa1e10-4a12-4511-8c7c-135720d4f277" providerId="ADAL" clId="{FF95A89B-2AB9-47A5-A5A2-46B9549F1166}" dt="2021-09-20T16:01:49.303" v="36" actId="20577"/>
        <pc:sldMkLst>
          <pc:docMk/>
          <pc:sldMk cId="2006118848" sldId="262"/>
        </pc:sldMkLst>
        <pc:spChg chg="mod">
          <ac:chgData name="Ellen Torfs" userId="c6aa1e10-4a12-4511-8c7c-135720d4f277" providerId="ADAL" clId="{FF95A89B-2AB9-47A5-A5A2-46B9549F1166}" dt="2021-09-20T16:01:49.303" v="36" actId="20577"/>
          <ac:spMkLst>
            <pc:docMk/>
            <pc:sldMk cId="2006118848" sldId="262"/>
            <ac:spMk id="3" creationId="{6C8BE9DB-B5FC-4023-A388-220FC811D47F}"/>
          </ac:spMkLst>
        </pc:spChg>
      </pc:sldChg>
      <pc:sldChg chg="modSp mod">
        <pc:chgData name="Ellen Torfs" userId="c6aa1e10-4a12-4511-8c7c-135720d4f277" providerId="ADAL" clId="{FF95A89B-2AB9-47A5-A5A2-46B9549F1166}" dt="2021-09-20T16:11:47.840" v="572" actId="20577"/>
        <pc:sldMkLst>
          <pc:docMk/>
          <pc:sldMk cId="2513866126" sldId="267"/>
        </pc:sldMkLst>
        <pc:spChg chg="mod">
          <ac:chgData name="Ellen Torfs" userId="c6aa1e10-4a12-4511-8c7c-135720d4f277" providerId="ADAL" clId="{FF95A89B-2AB9-47A5-A5A2-46B9549F1166}" dt="2021-09-20T16:11:47.840" v="572" actId="20577"/>
          <ac:spMkLst>
            <pc:docMk/>
            <pc:sldMk cId="2513866126" sldId="267"/>
            <ac:spMk id="3" creationId="{00000000-0000-0000-0000-000000000000}"/>
          </ac:spMkLst>
        </pc:spChg>
      </pc:sldChg>
      <pc:sldChg chg="modSp mod">
        <pc:chgData name="Ellen Torfs" userId="c6aa1e10-4a12-4511-8c7c-135720d4f277" providerId="ADAL" clId="{FF95A89B-2AB9-47A5-A5A2-46B9549F1166}" dt="2021-09-20T15:59:37.065" v="19" actId="20577"/>
        <pc:sldMkLst>
          <pc:docMk/>
          <pc:sldMk cId="1006678507" sldId="268"/>
        </pc:sldMkLst>
        <pc:spChg chg="mod">
          <ac:chgData name="Ellen Torfs" userId="c6aa1e10-4a12-4511-8c7c-135720d4f277" providerId="ADAL" clId="{FF95A89B-2AB9-47A5-A5A2-46B9549F1166}" dt="2021-09-20T15:59:37.065" v="19" actId="20577"/>
          <ac:spMkLst>
            <pc:docMk/>
            <pc:sldMk cId="1006678507" sldId="268"/>
            <ac:spMk id="2" creationId="{6C26A2AF-0FB6-46EB-8C08-65E273289440}"/>
          </ac:spMkLst>
        </pc:spChg>
      </pc:sldChg>
      <pc:sldChg chg="modSp mod">
        <pc:chgData name="Ellen Torfs" userId="c6aa1e10-4a12-4511-8c7c-135720d4f277" providerId="ADAL" clId="{FF95A89B-2AB9-47A5-A5A2-46B9549F1166}" dt="2021-09-20T16:11:00.360" v="566" actId="20577"/>
        <pc:sldMkLst>
          <pc:docMk/>
          <pc:sldMk cId="2571285731" sldId="269"/>
        </pc:sldMkLst>
        <pc:spChg chg="mod">
          <ac:chgData name="Ellen Torfs" userId="c6aa1e10-4a12-4511-8c7c-135720d4f277" providerId="ADAL" clId="{FF95A89B-2AB9-47A5-A5A2-46B9549F1166}" dt="2021-09-20T16:11:00.360" v="566" actId="20577"/>
          <ac:spMkLst>
            <pc:docMk/>
            <pc:sldMk cId="2571285731" sldId="269"/>
            <ac:spMk id="3" creationId="{5A8B9FAD-D26D-4075-BBCB-ECF71A1DF344}"/>
          </ac:spMkLst>
        </pc:spChg>
      </pc:sldChg>
      <pc:sldChg chg="modSp new del mod">
        <pc:chgData name="Ellen Torfs" userId="c6aa1e10-4a12-4511-8c7c-135720d4f277" providerId="ADAL" clId="{FF95A89B-2AB9-47A5-A5A2-46B9549F1166}" dt="2021-09-20T16:11:04.389" v="567" actId="47"/>
        <pc:sldMkLst>
          <pc:docMk/>
          <pc:sldMk cId="2783466768" sldId="272"/>
        </pc:sldMkLst>
        <pc:spChg chg="mod">
          <ac:chgData name="Ellen Torfs" userId="c6aa1e10-4a12-4511-8c7c-135720d4f277" providerId="ADAL" clId="{FF95A89B-2AB9-47A5-A5A2-46B9549F1166}" dt="2021-09-20T16:07:51.029" v="185" actId="20577"/>
          <ac:spMkLst>
            <pc:docMk/>
            <pc:sldMk cId="2783466768" sldId="272"/>
            <ac:spMk id="2" creationId="{6EF176FB-C835-4742-A654-F56B019C987D}"/>
          </ac:spMkLst>
        </pc:spChg>
        <pc:spChg chg="mod">
          <ac:chgData name="Ellen Torfs" userId="c6aa1e10-4a12-4511-8c7c-135720d4f277" providerId="ADAL" clId="{FF95A89B-2AB9-47A5-A5A2-46B9549F1166}" dt="2021-09-20T16:09:26.494" v="413" actId="5793"/>
          <ac:spMkLst>
            <pc:docMk/>
            <pc:sldMk cId="2783466768" sldId="272"/>
            <ac:spMk id="3" creationId="{AFFF11F9-C236-4A5E-B4B5-96C4E1A2B73E}"/>
          </ac:spMkLst>
        </pc:spChg>
      </pc:sldChg>
    </pc:docChg>
  </pc:docChgLst>
  <pc:docChgLst>
    <pc:chgData name="Jochen Mariën" userId="a4f8d9ed-3895-4365-b2d5-9432cb8a20d4" providerId="ADAL" clId="{6476FF3A-878C-4E49-935D-2E48F368E0F9}"/>
    <pc:docChg chg="modSld">
      <pc:chgData name="Jochen Mariën" userId="a4f8d9ed-3895-4365-b2d5-9432cb8a20d4" providerId="ADAL" clId="{6476FF3A-878C-4E49-935D-2E48F368E0F9}" dt="2022-03-08T10:35:35.916" v="2" actId="20577"/>
      <pc:docMkLst>
        <pc:docMk/>
      </pc:docMkLst>
      <pc:sldChg chg="mod modShow">
        <pc:chgData name="Jochen Mariën" userId="a4f8d9ed-3895-4365-b2d5-9432cb8a20d4" providerId="ADAL" clId="{6476FF3A-878C-4E49-935D-2E48F368E0F9}" dt="2022-03-08T10:33:10.352" v="0" actId="729"/>
        <pc:sldMkLst>
          <pc:docMk/>
          <pc:sldMk cId="625083483" sldId="259"/>
        </pc:sldMkLst>
      </pc:sldChg>
      <pc:sldChg chg="modSp mod">
        <pc:chgData name="Jochen Mariën" userId="a4f8d9ed-3895-4365-b2d5-9432cb8a20d4" providerId="ADAL" clId="{6476FF3A-878C-4E49-935D-2E48F368E0F9}" dt="2022-03-08T10:35:35.916" v="2" actId="20577"/>
        <pc:sldMkLst>
          <pc:docMk/>
          <pc:sldMk cId="3362200742" sldId="293"/>
        </pc:sldMkLst>
        <pc:spChg chg="mod">
          <ac:chgData name="Jochen Mariën" userId="a4f8d9ed-3895-4365-b2d5-9432cb8a20d4" providerId="ADAL" clId="{6476FF3A-878C-4E49-935D-2E48F368E0F9}" dt="2022-03-08T10:35:35.916" v="2" actId="20577"/>
          <ac:spMkLst>
            <pc:docMk/>
            <pc:sldMk cId="3362200742" sldId="293"/>
            <ac:spMk id="3" creationId="{2C6A6ADC-2DDC-4104-A5AD-0A9D4AE61F39}"/>
          </ac:spMkLst>
        </pc:spChg>
      </pc:sldChg>
    </pc:docChg>
  </pc:docChgLst>
</pc:chgInfo>
</file>

<file path=ppt/comments/modernComment_106_FF010A9C.xml><?xml version="1.0" encoding="utf-8"?>
<p188:cmLst xmlns:a="http://schemas.openxmlformats.org/drawingml/2006/main" xmlns:r="http://schemas.openxmlformats.org/officeDocument/2006/relationships" xmlns:p188="http://schemas.microsoft.com/office/powerpoint/2018/8/main">
  <p188:cm id="{438F8439-733F-4960-B683-481421B12398}" authorId="{3BAEFD49-6523-0809-E41F-E9360D32733C}" created="2022-02-10T11:52:09.764">
    <pc:sldMkLst xmlns:pc="http://schemas.microsoft.com/office/powerpoint/2013/main/command">
      <pc:docMk/>
      <pc:sldMk cId="4278258332" sldId="262"/>
    </pc:sldMkLst>
    <p188:txBody>
      <a:bodyPr/>
      <a:lstStyle/>
      <a:p>
        <a:r>
          <a:rPr lang="en-BE"/>
          <a:t>Aparte ppt over installatie met virtual environments bij?</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1/09/2022</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1/09/2022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https://www.statology.org/positively-skewed-distribution-examples/</a:t>
            </a:r>
          </a:p>
        </p:txBody>
      </p:sp>
      <p:sp>
        <p:nvSpPr>
          <p:cNvPr id="4" name="Slide Number Placeholder 3"/>
          <p:cNvSpPr>
            <a:spLocks noGrp="1"/>
          </p:cNvSpPr>
          <p:nvPr>
            <p:ph type="sldNum" sz="quarter" idx="5"/>
          </p:nvPr>
        </p:nvSpPr>
        <p:spPr/>
        <p:txBody>
          <a:bodyPr/>
          <a:lstStyle/>
          <a:p>
            <a:fld id="{B7FDCD8C-94BF-49FB-9010-4F075C03940A}" type="slidenum">
              <a:rPr lang="en-US" smtClean="0"/>
              <a:t>21</a:t>
            </a:fld>
            <a:endParaRPr lang="en-US"/>
          </a:p>
        </p:txBody>
      </p:sp>
    </p:spTree>
    <p:extLst>
      <p:ext uri="{BB962C8B-B14F-4D97-AF65-F5344CB8AC3E}">
        <p14:creationId xmlns:p14="http://schemas.microsoft.com/office/powerpoint/2010/main" val="2350334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https://www.r-graph-gallery.com/boxplot.html</a:t>
            </a:r>
          </a:p>
        </p:txBody>
      </p:sp>
      <p:sp>
        <p:nvSpPr>
          <p:cNvPr id="4" name="Slide Number Placeholder 3"/>
          <p:cNvSpPr>
            <a:spLocks noGrp="1"/>
          </p:cNvSpPr>
          <p:nvPr>
            <p:ph type="sldNum" sz="quarter" idx="5"/>
          </p:nvPr>
        </p:nvSpPr>
        <p:spPr/>
        <p:txBody>
          <a:bodyPr/>
          <a:lstStyle/>
          <a:p>
            <a:fld id="{B7FDCD8C-94BF-49FB-9010-4F075C03940A}" type="slidenum">
              <a:rPr lang="en-US" smtClean="0"/>
              <a:t>23</a:t>
            </a:fld>
            <a:endParaRPr lang="en-US"/>
          </a:p>
        </p:txBody>
      </p:sp>
    </p:spTree>
    <p:extLst>
      <p:ext uri="{BB962C8B-B14F-4D97-AF65-F5344CB8AC3E}">
        <p14:creationId xmlns:p14="http://schemas.microsoft.com/office/powerpoint/2010/main" val="89046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2F1A7F70-BA74-4B93-A504-6802F0D0CD34}" type="slidenum">
              <a:rPr lang="nl-BE" smtClean="0"/>
              <a:t>28</a:t>
            </a:fld>
            <a:endParaRPr lang="nl-BE"/>
          </a:p>
        </p:txBody>
      </p:sp>
    </p:spTree>
    <p:extLst>
      <p:ext uri="{BB962C8B-B14F-4D97-AF65-F5344CB8AC3E}">
        <p14:creationId xmlns:p14="http://schemas.microsoft.com/office/powerpoint/2010/main" val="324648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https://www.roelpeters.be/pandas-read-json-orient/</a:t>
            </a:r>
          </a:p>
        </p:txBody>
      </p:sp>
      <p:sp>
        <p:nvSpPr>
          <p:cNvPr id="4" name="Slide Number Placeholder 3"/>
          <p:cNvSpPr>
            <a:spLocks noGrp="1"/>
          </p:cNvSpPr>
          <p:nvPr>
            <p:ph type="sldNum" sz="quarter" idx="5"/>
          </p:nvPr>
        </p:nvSpPr>
        <p:spPr/>
        <p:txBody>
          <a:bodyPr/>
          <a:lstStyle/>
          <a:p>
            <a:fld id="{2F1A7F70-BA74-4B93-A504-6802F0D0CD34}" type="slidenum">
              <a:rPr lang="nl-BE" smtClean="0"/>
              <a:t>38</a:t>
            </a:fld>
            <a:endParaRPr lang="nl-BE"/>
          </a:p>
        </p:txBody>
      </p:sp>
    </p:spTree>
    <p:extLst>
      <p:ext uri="{BB962C8B-B14F-4D97-AF65-F5344CB8AC3E}">
        <p14:creationId xmlns:p14="http://schemas.microsoft.com/office/powerpoint/2010/main" val="226902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1A7F70-BA74-4B93-A504-6802F0D0CD34}" type="slidenum">
              <a:rPr lang="nl-BE" smtClean="0"/>
              <a:t>42</a:t>
            </a:fld>
            <a:endParaRPr lang="nl-BE"/>
          </a:p>
        </p:txBody>
      </p:sp>
    </p:spTree>
    <p:extLst>
      <p:ext uri="{BB962C8B-B14F-4D97-AF65-F5344CB8AC3E}">
        <p14:creationId xmlns:p14="http://schemas.microsoft.com/office/powerpoint/2010/main" val="3442794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1A7F70-BA74-4B93-A504-6802F0D0CD34}" type="slidenum">
              <a:rPr lang="nl-BE" smtClean="0"/>
              <a:t>48</a:t>
            </a:fld>
            <a:endParaRPr lang="nl-BE"/>
          </a:p>
        </p:txBody>
      </p:sp>
    </p:spTree>
    <p:extLst>
      <p:ext uri="{BB962C8B-B14F-4D97-AF65-F5344CB8AC3E}">
        <p14:creationId xmlns:p14="http://schemas.microsoft.com/office/powerpoint/2010/main" val="4275996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F1A7F70-BA74-4B93-A504-6802F0D0CD34}" type="slidenum">
              <a:rPr lang="nl-BE" smtClean="0"/>
              <a:t>53</a:t>
            </a:fld>
            <a:endParaRPr lang="nl-BE"/>
          </a:p>
        </p:txBody>
      </p:sp>
    </p:spTree>
    <p:extLst>
      <p:ext uri="{BB962C8B-B14F-4D97-AF65-F5344CB8AC3E}">
        <p14:creationId xmlns:p14="http://schemas.microsoft.com/office/powerpoint/2010/main" val="16476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ED9555-764A-4B78-873A-3D7406AAEA2B}" type="slidenum">
              <a:rPr lang="nl-BE" smtClean="0"/>
              <a:pPr/>
              <a:t>12</a:t>
            </a:fld>
            <a:endParaRPr lang="nl-BE"/>
          </a:p>
        </p:txBody>
      </p:sp>
    </p:spTree>
    <p:extLst>
      <p:ext uri="{BB962C8B-B14F-4D97-AF65-F5344CB8AC3E}">
        <p14:creationId xmlns:p14="http://schemas.microsoft.com/office/powerpoint/2010/main" val="235513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ED9555-764A-4B78-873A-3D7406AAEA2B}" type="slidenum">
              <a:rPr lang="nl-BE" smtClean="0"/>
              <a:pPr/>
              <a:t>13</a:t>
            </a:fld>
            <a:endParaRPr lang="nl-BE"/>
          </a:p>
        </p:txBody>
      </p:sp>
    </p:spTree>
    <p:extLst>
      <p:ext uri="{BB962C8B-B14F-4D97-AF65-F5344CB8AC3E}">
        <p14:creationId xmlns:p14="http://schemas.microsoft.com/office/powerpoint/2010/main" val="378826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89ED9555-764A-4B78-873A-3D7406AAEA2B}" type="slidenum">
              <a:rPr lang="nl-BE" smtClean="0"/>
              <a:pPr/>
              <a:t>14</a:t>
            </a:fld>
            <a:endParaRPr lang="nl-BE"/>
          </a:p>
        </p:txBody>
      </p:sp>
    </p:spTree>
    <p:extLst>
      <p:ext uri="{BB962C8B-B14F-4D97-AF65-F5344CB8AC3E}">
        <p14:creationId xmlns:p14="http://schemas.microsoft.com/office/powerpoint/2010/main" val="10197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https://towardsdatascience.com/understanding-the-68-95-99-7-rule-for-a-normal-distribution-b7b7cbf760c2</a:t>
            </a:r>
          </a:p>
          <a:p>
            <a:endParaRPr lang="en-US" dirty="0"/>
          </a:p>
        </p:txBody>
      </p:sp>
      <p:sp>
        <p:nvSpPr>
          <p:cNvPr id="4" name="Slide Number Placeholder 3"/>
          <p:cNvSpPr>
            <a:spLocks noGrp="1"/>
          </p:cNvSpPr>
          <p:nvPr>
            <p:ph type="sldNum" sz="quarter" idx="5"/>
          </p:nvPr>
        </p:nvSpPr>
        <p:spPr/>
        <p:txBody>
          <a:bodyPr/>
          <a:lstStyle/>
          <a:p>
            <a:fld id="{B7FDCD8C-94BF-49FB-9010-4F075C03940A}" type="slidenum">
              <a:rPr lang="en-US" smtClean="0"/>
              <a:t>16</a:t>
            </a:fld>
            <a:endParaRPr lang="en-US"/>
          </a:p>
        </p:txBody>
      </p:sp>
    </p:spTree>
    <p:extLst>
      <p:ext uri="{BB962C8B-B14F-4D97-AF65-F5344CB8AC3E}">
        <p14:creationId xmlns:p14="http://schemas.microsoft.com/office/powerpoint/2010/main" val="270142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https://www.r-graph-gallery.com/boxplot.html</a:t>
            </a:r>
          </a:p>
        </p:txBody>
      </p:sp>
      <p:sp>
        <p:nvSpPr>
          <p:cNvPr id="4" name="Slide Number Placeholder 3"/>
          <p:cNvSpPr>
            <a:spLocks noGrp="1"/>
          </p:cNvSpPr>
          <p:nvPr>
            <p:ph type="sldNum" sz="quarter" idx="5"/>
          </p:nvPr>
        </p:nvSpPr>
        <p:spPr/>
        <p:txBody>
          <a:bodyPr/>
          <a:lstStyle/>
          <a:p>
            <a:fld id="{B7FDCD8C-94BF-49FB-9010-4F075C03940A}" type="slidenum">
              <a:rPr lang="en-US" smtClean="0"/>
              <a:t>17</a:t>
            </a:fld>
            <a:endParaRPr lang="en-US"/>
          </a:p>
        </p:txBody>
      </p:sp>
    </p:spTree>
    <p:extLst>
      <p:ext uri="{BB962C8B-B14F-4D97-AF65-F5344CB8AC3E}">
        <p14:creationId xmlns:p14="http://schemas.microsoft.com/office/powerpoint/2010/main" val="145118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https://towardsdatascience.com/understanding-boxplots-5e2df7bcbd51</a:t>
            </a:r>
          </a:p>
        </p:txBody>
      </p:sp>
      <p:sp>
        <p:nvSpPr>
          <p:cNvPr id="4" name="Slide Number Placeholder 3"/>
          <p:cNvSpPr>
            <a:spLocks noGrp="1"/>
          </p:cNvSpPr>
          <p:nvPr>
            <p:ph type="sldNum" sz="quarter" idx="5"/>
          </p:nvPr>
        </p:nvSpPr>
        <p:spPr/>
        <p:txBody>
          <a:bodyPr/>
          <a:lstStyle/>
          <a:p>
            <a:fld id="{B7FDCD8C-94BF-49FB-9010-4F075C03940A}" type="slidenum">
              <a:rPr lang="en-US" smtClean="0"/>
              <a:t>18</a:t>
            </a:fld>
            <a:endParaRPr lang="en-US"/>
          </a:p>
        </p:txBody>
      </p:sp>
    </p:spTree>
    <p:extLst>
      <p:ext uri="{BB962C8B-B14F-4D97-AF65-F5344CB8AC3E}">
        <p14:creationId xmlns:p14="http://schemas.microsoft.com/office/powerpoint/2010/main" val="2446235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https://en.wikipedia.org/wiki/Skewness</a:t>
            </a:r>
          </a:p>
        </p:txBody>
      </p:sp>
      <p:sp>
        <p:nvSpPr>
          <p:cNvPr id="4" name="Slide Number Placeholder 3"/>
          <p:cNvSpPr>
            <a:spLocks noGrp="1"/>
          </p:cNvSpPr>
          <p:nvPr>
            <p:ph type="sldNum" sz="quarter" idx="5"/>
          </p:nvPr>
        </p:nvSpPr>
        <p:spPr/>
        <p:txBody>
          <a:bodyPr/>
          <a:lstStyle/>
          <a:p>
            <a:fld id="{B7FDCD8C-94BF-49FB-9010-4F075C03940A}" type="slidenum">
              <a:rPr lang="en-US" smtClean="0"/>
              <a:t>19</a:t>
            </a:fld>
            <a:endParaRPr lang="en-US"/>
          </a:p>
        </p:txBody>
      </p:sp>
    </p:spTree>
    <p:extLst>
      <p:ext uri="{BB962C8B-B14F-4D97-AF65-F5344CB8AC3E}">
        <p14:creationId xmlns:p14="http://schemas.microsoft.com/office/powerpoint/2010/main" val="380419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https://www.statology.org/negatively-skewed-distribution-examples/</a:t>
            </a:r>
          </a:p>
        </p:txBody>
      </p:sp>
      <p:sp>
        <p:nvSpPr>
          <p:cNvPr id="4" name="Slide Number Placeholder 3"/>
          <p:cNvSpPr>
            <a:spLocks noGrp="1"/>
          </p:cNvSpPr>
          <p:nvPr>
            <p:ph type="sldNum" sz="quarter" idx="5"/>
          </p:nvPr>
        </p:nvSpPr>
        <p:spPr/>
        <p:txBody>
          <a:bodyPr/>
          <a:lstStyle/>
          <a:p>
            <a:fld id="{B7FDCD8C-94BF-49FB-9010-4F075C03940A}" type="slidenum">
              <a:rPr lang="en-US" smtClean="0"/>
              <a:t>20</a:t>
            </a:fld>
            <a:endParaRPr lang="en-US"/>
          </a:p>
        </p:txBody>
      </p:sp>
    </p:spTree>
    <p:extLst>
      <p:ext uri="{BB962C8B-B14F-4D97-AF65-F5344CB8AC3E}">
        <p14:creationId xmlns:p14="http://schemas.microsoft.com/office/powerpoint/2010/main" val="980617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dirty="0"/>
              <a:t>Klik om de stijl te bewerken</a:t>
            </a:r>
            <a:endParaRPr lang="nl-BE" dirty="0"/>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F456E141-11F1-487F-A892-18B8A63336C7}" type="datetime1">
              <a:rPr lang="nl-BE" smtClean="0"/>
              <a:t>1/09/2022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dirty="0">
                <a:solidFill>
                  <a:schemeClr val="bg2">
                    <a:lumMod val="50000"/>
                  </a:schemeClr>
                </a:solidFill>
                <a:latin typeface="Cambria" panose="02040503050406030204" pitchFamily="18" charset="0"/>
                <a:ea typeface="Cambria" panose="02040503050406030204" pitchFamily="18" charset="0"/>
              </a:rPr>
              <a:t>Data </a:t>
            </a:r>
            <a:r>
              <a:rPr lang="nl-BE" sz="5400" b="0" dirty="0" err="1">
                <a:solidFill>
                  <a:schemeClr val="bg2">
                    <a:lumMod val="50000"/>
                  </a:schemeClr>
                </a:solidFill>
                <a:latin typeface="Cambria" panose="02040503050406030204" pitchFamily="18" charset="0"/>
                <a:ea typeface="Cambria" panose="02040503050406030204" pitchFamily="18" charset="0"/>
              </a:rPr>
              <a:t>science</a:t>
            </a:r>
            <a:endParaRPr lang="nl-BE" sz="5400" b="0" dirty="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nl-NL"/>
              <a:t>Klikken om de tekststijl van het model te bewerken</a:t>
            </a:r>
          </a:p>
          <a:p>
            <a:pPr lvl="1"/>
            <a:r>
              <a:rPr lang="nl-NL"/>
              <a:t>Tweede niveau</a:t>
            </a:r>
          </a:p>
          <a:p>
            <a:pPr lvl="2"/>
            <a:r>
              <a:rPr lang="nl-NL"/>
              <a:t>Derde niveau</a:t>
            </a:r>
          </a:p>
          <a:p>
            <a:pPr lvl="3"/>
            <a:r>
              <a:rPr lang="nl-NL"/>
              <a:t>Vierde niveau</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nl-NL"/>
              <a:t>Klik om stijl te bewerken</a:t>
            </a:r>
            <a:endParaRPr lang="nl-BE"/>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lvl1pPr>
              <a:defRPr>
                <a:latin typeface="+mj-lt"/>
              </a:defRPr>
            </a:lvl1pPr>
          </a:lstStyle>
          <a:p>
            <a:r>
              <a:rPr lang="nl-BE"/>
              <a:t>Data Science - Data Wrangling</a:t>
            </a:r>
          </a:p>
        </p:txBody>
      </p:sp>
      <p:sp>
        <p:nvSpPr>
          <p:cNvPr id="8" name="Date Placeholder 7"/>
          <p:cNvSpPr>
            <a:spLocks noGrp="1"/>
          </p:cNvSpPr>
          <p:nvPr>
            <p:ph type="dt" sz="half" idx="13"/>
          </p:nvPr>
        </p:nvSpPr>
        <p:spPr/>
        <p:txBody>
          <a:bodyPr/>
          <a:lstStyle>
            <a:lvl1pPr>
              <a:defRPr>
                <a:latin typeface="+mj-lt"/>
              </a:defRPr>
            </a:lvl1pPr>
          </a:lstStyle>
          <a:p>
            <a:pPr algn="l"/>
            <a:endParaRPr lang="nl-BE"/>
          </a:p>
        </p:txBody>
      </p:sp>
    </p:spTree>
    <p:extLst>
      <p:ext uri="{BB962C8B-B14F-4D97-AF65-F5344CB8AC3E}">
        <p14:creationId xmlns:p14="http://schemas.microsoft.com/office/powerpoint/2010/main" val="393255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10"/>
          </p:nvPr>
        </p:nvSpPr>
        <p:spPr/>
        <p:txBody>
          <a:bodyPr/>
          <a:lstStyle/>
          <a:p>
            <a:fld id="{B7AA89A6-C9B9-4556-BC9E-5E3CF3322A33}" type="datetime1">
              <a:rPr lang="nl-BE" smtClean="0"/>
              <a:t>1/09/2022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dirty="0"/>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1/09/2022</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1/09/2022</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1/09/2022</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1/09/2022</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1/09/2022</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1/09/2022</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dirty="0"/>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hyperlink" Target="https://www.roelpeters.be/pandas-read-json-ori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sqlitebrowser.org/" TargetMode="Externa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kaggle.com/learn/pandas" TargetMode="Externa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7.xml.rels><?xml version="1.0" encoding="UTF-8" standalone="yes"?>
<Relationships xmlns="http://schemas.openxmlformats.org/package/2006/relationships"><Relationship Id="rId3" Type="http://schemas.openxmlformats.org/officeDocument/2006/relationships/hyperlink" Target="https://pandas.pydata.org/Pandas_Cheat_Sheet.pdf" TargetMode="External"/><Relationship Id="rId2" Type="http://schemas.openxmlformats.org/officeDocument/2006/relationships/hyperlink" Target="https://www.learndatasci.com/tutorials/python-pandas-tutorial-complete-introduction-for-beginn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microsoft.com/office/2018/10/relationships/comments" Target="../comments/modernComment_106_FF010A9C.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dirty="0" err="1"/>
              <a:t>Chapter</a:t>
            </a:r>
            <a:r>
              <a:rPr lang="nl-BE" dirty="0"/>
              <a:t> 5 – Intro </a:t>
            </a:r>
            <a:r>
              <a:rPr lang="nl-BE" dirty="0" err="1"/>
              <a:t>Pandas</a:t>
            </a:r>
            <a:r>
              <a:rPr lang="nl-BE" dirty="0"/>
              <a:t> </a:t>
            </a:r>
          </a:p>
        </p:txBody>
      </p:sp>
      <p:sp>
        <p:nvSpPr>
          <p:cNvPr id="3" name="Ondertitel 2"/>
          <p:cNvSpPr>
            <a:spLocks noGrp="1"/>
          </p:cNvSpPr>
          <p:nvPr>
            <p:ph type="subTitle" idx="1"/>
          </p:nvPr>
        </p:nvSpPr>
        <p:spPr/>
        <p:txBody>
          <a:bodyPr/>
          <a:lstStyle/>
          <a:p>
            <a:r>
              <a:rPr lang="nl-BE" dirty="0"/>
              <a:t>2022-2023</a:t>
            </a: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43F21F-B143-7BEB-7A2B-FF280F7F56FF}"/>
              </a:ext>
            </a:extLst>
          </p:cNvPr>
          <p:cNvSpPr>
            <a:spLocks noGrp="1"/>
          </p:cNvSpPr>
          <p:nvPr>
            <p:ph type="title"/>
          </p:nvPr>
        </p:nvSpPr>
        <p:spPr/>
        <p:txBody>
          <a:bodyPr/>
          <a:lstStyle/>
          <a:p>
            <a:r>
              <a:rPr lang="en-US" dirty="0"/>
              <a:t>Same data, different formats</a:t>
            </a:r>
            <a:endParaRPr lang="en-BE" dirty="0"/>
          </a:p>
        </p:txBody>
      </p:sp>
      <p:sp>
        <p:nvSpPr>
          <p:cNvPr id="4" name="Slide Number Placeholder 3">
            <a:extLst>
              <a:ext uri="{FF2B5EF4-FFF2-40B4-BE49-F238E27FC236}">
                <a16:creationId xmlns:a16="http://schemas.microsoft.com/office/drawing/2014/main" id="{FB70B171-9888-627F-53B1-A676AC91C03E}"/>
              </a:ext>
            </a:extLst>
          </p:cNvPr>
          <p:cNvSpPr>
            <a:spLocks noGrp="1"/>
          </p:cNvSpPr>
          <p:nvPr>
            <p:ph type="sldNum" sz="quarter" idx="12"/>
          </p:nvPr>
        </p:nvSpPr>
        <p:spPr/>
        <p:txBody>
          <a:bodyPr/>
          <a:lstStyle/>
          <a:p>
            <a:fld id="{FE1B3154-47D9-4402-8EDB-E791933DC0B9}" type="slidenum">
              <a:rPr lang="nl-BE" smtClean="0"/>
              <a:pPr/>
              <a:t>10</a:t>
            </a:fld>
            <a:endParaRPr lang="nl-BE" dirty="0"/>
          </a:p>
        </p:txBody>
      </p:sp>
      <p:sp>
        <p:nvSpPr>
          <p:cNvPr id="7" name="TextBox 6">
            <a:extLst>
              <a:ext uri="{FF2B5EF4-FFF2-40B4-BE49-F238E27FC236}">
                <a16:creationId xmlns:a16="http://schemas.microsoft.com/office/drawing/2014/main" id="{A5C7D404-5096-5571-8D50-9D758D701440}"/>
              </a:ext>
            </a:extLst>
          </p:cNvPr>
          <p:cNvSpPr txBox="1"/>
          <p:nvPr/>
        </p:nvSpPr>
        <p:spPr>
          <a:xfrm>
            <a:off x="2011488" y="1764131"/>
            <a:ext cx="3949221" cy="1815882"/>
          </a:xfrm>
          <a:prstGeom prst="rect">
            <a:avLst/>
          </a:prstGeom>
          <a:no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dirty="0">
                <a:solidFill>
                  <a:srgbClr val="000000"/>
                </a:solidFill>
              </a:rPr>
              <a:t>  country      year  cases population</a:t>
            </a:r>
          </a:p>
          <a:p>
            <a:r>
              <a:rPr lang="en-GB" sz="1400" i="1" dirty="0">
                <a:solidFill>
                  <a:srgbClr val="B7A9B6"/>
                </a:solidFill>
              </a:rPr>
              <a:t>  &lt;chr&gt;       &lt;int&gt;  &lt;int&gt;      &lt;int&gt;</a:t>
            </a:r>
          </a:p>
          <a:p>
            <a:r>
              <a:rPr lang="en-GB" sz="1400" dirty="0">
                <a:solidFill>
                  <a:srgbClr val="000000"/>
                </a:solidFill>
              </a:rPr>
              <a:t>1 Afghanistan  1999    745   19987071</a:t>
            </a:r>
          </a:p>
          <a:p>
            <a:r>
              <a:rPr lang="en-GB" sz="1400" dirty="0">
                <a:solidFill>
                  <a:srgbClr val="000000"/>
                </a:solidFill>
              </a:rPr>
              <a:t>2 Afghanistan  2000   2666   20595360</a:t>
            </a:r>
          </a:p>
          <a:p>
            <a:r>
              <a:rPr lang="en-GB" sz="1400" dirty="0">
                <a:solidFill>
                  <a:srgbClr val="000000"/>
                </a:solidFill>
              </a:rPr>
              <a:t>3 Brazil       1999  37737  172006362</a:t>
            </a:r>
          </a:p>
          <a:p>
            <a:r>
              <a:rPr lang="en-GB" sz="1400" dirty="0">
                <a:solidFill>
                  <a:srgbClr val="000000"/>
                </a:solidFill>
              </a:rPr>
              <a:t>4 Brazil       2000  80488  174504898</a:t>
            </a:r>
          </a:p>
          <a:p>
            <a:r>
              <a:rPr lang="en-GB" sz="1400" dirty="0">
                <a:solidFill>
                  <a:srgbClr val="000000"/>
                </a:solidFill>
              </a:rPr>
              <a:t>5 China        1999 212258 1272915272</a:t>
            </a:r>
          </a:p>
          <a:p>
            <a:r>
              <a:rPr lang="en-GB" sz="1400" dirty="0">
                <a:solidFill>
                  <a:srgbClr val="000000"/>
                </a:solidFill>
              </a:rPr>
              <a:t>6 China        2000 213766 1280428583</a:t>
            </a:r>
          </a:p>
        </p:txBody>
      </p:sp>
      <p:sp>
        <p:nvSpPr>
          <p:cNvPr id="8" name="TextBox 7">
            <a:extLst>
              <a:ext uri="{FF2B5EF4-FFF2-40B4-BE49-F238E27FC236}">
                <a16:creationId xmlns:a16="http://schemas.microsoft.com/office/drawing/2014/main" id="{DD5F75E9-CFAB-EB40-35AE-850A7F52BD5F}"/>
              </a:ext>
            </a:extLst>
          </p:cNvPr>
          <p:cNvSpPr txBox="1"/>
          <p:nvPr/>
        </p:nvSpPr>
        <p:spPr>
          <a:xfrm>
            <a:off x="6464351" y="1670873"/>
            <a:ext cx="4499942" cy="3108543"/>
          </a:xfrm>
          <a:prstGeom prst="rect">
            <a:avLst/>
          </a:prstGeom>
          <a:no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type            count</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&lt;int&gt;</a:t>
            </a:r>
          </a:p>
          <a:p>
            <a:r>
              <a:rPr lang="en-GB" sz="1400">
                <a:solidFill>
                  <a:srgbClr val="000000"/>
                </a:solidFill>
              </a:rPr>
              <a:t> 1 Afghanistan  1999 cases             745</a:t>
            </a:r>
          </a:p>
          <a:p>
            <a:r>
              <a:rPr lang="en-GB" sz="1400">
                <a:solidFill>
                  <a:srgbClr val="000000"/>
                </a:solidFill>
              </a:rPr>
              <a:t> 2 Afghanistan  1999 population   19987071</a:t>
            </a:r>
          </a:p>
          <a:p>
            <a:r>
              <a:rPr lang="en-GB" sz="1400">
                <a:solidFill>
                  <a:srgbClr val="000000"/>
                </a:solidFill>
              </a:rPr>
              <a:t> 3 Afghanistan  2000 cases            2666</a:t>
            </a:r>
          </a:p>
          <a:p>
            <a:r>
              <a:rPr lang="en-GB" sz="1400">
                <a:solidFill>
                  <a:srgbClr val="000000"/>
                </a:solidFill>
              </a:rPr>
              <a:t> 4 Afghanistan  2000 population   20595360</a:t>
            </a:r>
          </a:p>
          <a:p>
            <a:r>
              <a:rPr lang="en-GB" sz="1400">
                <a:solidFill>
                  <a:srgbClr val="000000"/>
                </a:solidFill>
              </a:rPr>
              <a:t> 5 Brazil       1999 cases           37737</a:t>
            </a:r>
          </a:p>
          <a:p>
            <a:r>
              <a:rPr lang="en-GB" sz="1400">
                <a:solidFill>
                  <a:srgbClr val="000000"/>
                </a:solidFill>
              </a:rPr>
              <a:t> 6 Brazil       1999 population  172006362</a:t>
            </a:r>
          </a:p>
          <a:p>
            <a:r>
              <a:rPr lang="en-GB" sz="1400">
                <a:solidFill>
                  <a:srgbClr val="000000"/>
                </a:solidFill>
              </a:rPr>
              <a:t> 7 Brazil       2000 cases           80488</a:t>
            </a:r>
          </a:p>
          <a:p>
            <a:r>
              <a:rPr lang="en-GB" sz="1400">
                <a:solidFill>
                  <a:srgbClr val="000000"/>
                </a:solidFill>
              </a:rPr>
              <a:t> 8 Brazil       2000 population  174504898</a:t>
            </a:r>
          </a:p>
          <a:p>
            <a:r>
              <a:rPr lang="en-GB" sz="1400">
                <a:solidFill>
                  <a:srgbClr val="000000"/>
                </a:solidFill>
              </a:rPr>
              <a:t> 9 China        1999 cases          212258</a:t>
            </a:r>
          </a:p>
          <a:p>
            <a:r>
              <a:rPr lang="en-GB" sz="1400">
                <a:solidFill>
                  <a:srgbClr val="000000"/>
                </a:solidFill>
              </a:rPr>
              <a:t>10 China        1999 population 1272915272</a:t>
            </a:r>
          </a:p>
          <a:p>
            <a:r>
              <a:rPr lang="en-GB" sz="1400">
                <a:solidFill>
                  <a:srgbClr val="000000"/>
                </a:solidFill>
              </a:rPr>
              <a:t>11 China        2000 cases          213766</a:t>
            </a:r>
          </a:p>
          <a:p>
            <a:r>
              <a:rPr lang="en-GB" sz="1400">
                <a:solidFill>
                  <a:srgbClr val="000000"/>
                </a:solidFill>
              </a:rPr>
              <a:t>12 China        2000 population 1280428583</a:t>
            </a:r>
          </a:p>
        </p:txBody>
      </p:sp>
      <p:sp>
        <p:nvSpPr>
          <p:cNvPr id="9" name="TextBox 8">
            <a:extLst>
              <a:ext uri="{FF2B5EF4-FFF2-40B4-BE49-F238E27FC236}">
                <a16:creationId xmlns:a16="http://schemas.microsoft.com/office/drawing/2014/main" id="{1233481F-46B6-A544-A757-E1FE4174962E}"/>
              </a:ext>
            </a:extLst>
          </p:cNvPr>
          <p:cNvSpPr txBox="1"/>
          <p:nvPr/>
        </p:nvSpPr>
        <p:spPr>
          <a:xfrm>
            <a:off x="582706" y="3915732"/>
            <a:ext cx="4059627" cy="1815882"/>
          </a:xfrm>
          <a:prstGeom prst="rect">
            <a:avLst/>
          </a:prstGeom>
          <a:no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rate             </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a:t>
            </a:r>
          </a:p>
          <a:p>
            <a:r>
              <a:rPr lang="en-GB" sz="1400">
                <a:solidFill>
                  <a:srgbClr val="000000"/>
                </a:solidFill>
              </a:rPr>
              <a:t>1 Afghanistan  1999 745/19987071     </a:t>
            </a:r>
          </a:p>
          <a:p>
            <a:r>
              <a:rPr lang="en-GB" sz="1400">
                <a:solidFill>
                  <a:srgbClr val="000000"/>
                </a:solidFill>
              </a:rPr>
              <a:t>2 Afghanistan  2000 2666/20595360    </a:t>
            </a:r>
          </a:p>
          <a:p>
            <a:r>
              <a:rPr lang="en-GB" sz="1400">
                <a:solidFill>
                  <a:srgbClr val="000000"/>
                </a:solidFill>
              </a:rPr>
              <a:t>3 Brazil       1999 37737/172006362  </a:t>
            </a:r>
          </a:p>
          <a:p>
            <a:r>
              <a:rPr lang="en-GB" sz="1400">
                <a:solidFill>
                  <a:srgbClr val="000000"/>
                </a:solidFill>
              </a:rPr>
              <a:t>4 Brazil       2000 80488/174504898  </a:t>
            </a:r>
          </a:p>
          <a:p>
            <a:r>
              <a:rPr lang="en-GB" sz="1400">
                <a:solidFill>
                  <a:srgbClr val="000000"/>
                </a:solidFill>
              </a:rPr>
              <a:t>5 China        1999 212258/1272915272</a:t>
            </a:r>
          </a:p>
          <a:p>
            <a:r>
              <a:rPr lang="en-GB" sz="1400">
                <a:solidFill>
                  <a:srgbClr val="000000"/>
                </a:solidFill>
              </a:rPr>
              <a:t>6 China        2000 213766/1280428583</a:t>
            </a:r>
          </a:p>
        </p:txBody>
      </p:sp>
      <p:sp>
        <p:nvSpPr>
          <p:cNvPr id="10" name="TextBox 9">
            <a:extLst>
              <a:ext uri="{FF2B5EF4-FFF2-40B4-BE49-F238E27FC236}">
                <a16:creationId xmlns:a16="http://schemas.microsoft.com/office/drawing/2014/main" id="{07997F4B-5BF7-3352-779D-32727EA03727}"/>
              </a:ext>
            </a:extLst>
          </p:cNvPr>
          <p:cNvSpPr txBox="1"/>
          <p:nvPr/>
        </p:nvSpPr>
        <p:spPr>
          <a:xfrm>
            <a:off x="8677301" y="5063120"/>
            <a:ext cx="3297027" cy="1169551"/>
          </a:xfrm>
          <a:prstGeom prst="rect">
            <a:avLst/>
          </a:prstGeom>
          <a:no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745   2666</a:t>
            </a:r>
          </a:p>
          <a:p>
            <a:r>
              <a:rPr lang="en-GB" sz="1400">
                <a:solidFill>
                  <a:srgbClr val="000000"/>
                </a:solidFill>
              </a:rPr>
              <a:t>2 Brazil       37737  80488</a:t>
            </a:r>
          </a:p>
          <a:p>
            <a:r>
              <a:rPr lang="en-GB" sz="1400">
                <a:solidFill>
                  <a:srgbClr val="000000"/>
                </a:solidFill>
              </a:rPr>
              <a:t>3 China       212258 213766</a:t>
            </a:r>
          </a:p>
        </p:txBody>
      </p:sp>
      <p:sp>
        <p:nvSpPr>
          <p:cNvPr id="11" name="TextBox 10">
            <a:extLst>
              <a:ext uri="{FF2B5EF4-FFF2-40B4-BE49-F238E27FC236}">
                <a16:creationId xmlns:a16="http://schemas.microsoft.com/office/drawing/2014/main" id="{0E0E00AD-52AD-A09F-A3FE-DD4239297FAF}"/>
              </a:ext>
            </a:extLst>
          </p:cNvPr>
          <p:cNvSpPr txBox="1"/>
          <p:nvPr/>
        </p:nvSpPr>
        <p:spPr>
          <a:xfrm>
            <a:off x="4997155" y="5063121"/>
            <a:ext cx="3680146" cy="1169551"/>
          </a:xfrm>
          <a:prstGeom prst="rect">
            <a:avLst/>
          </a:prstGeom>
          <a:no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19987071   20595360</a:t>
            </a:r>
          </a:p>
          <a:p>
            <a:r>
              <a:rPr lang="en-GB" sz="1400">
                <a:solidFill>
                  <a:srgbClr val="000000"/>
                </a:solidFill>
              </a:rPr>
              <a:t>2 Brazil       172006362  174504898</a:t>
            </a:r>
          </a:p>
          <a:p>
            <a:r>
              <a:rPr lang="en-GB" sz="1400">
                <a:solidFill>
                  <a:srgbClr val="000000"/>
                </a:solidFill>
              </a:rPr>
              <a:t>3 China       1272915272 1280428583</a:t>
            </a:r>
          </a:p>
        </p:txBody>
      </p:sp>
    </p:spTree>
    <p:extLst>
      <p:ext uri="{BB962C8B-B14F-4D97-AF65-F5344CB8AC3E}">
        <p14:creationId xmlns:p14="http://schemas.microsoft.com/office/powerpoint/2010/main" val="204340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DBB8-2A01-96C4-9D46-AC288F870EA1}"/>
              </a:ext>
            </a:extLst>
          </p:cNvPr>
          <p:cNvSpPr>
            <a:spLocks noGrp="1"/>
          </p:cNvSpPr>
          <p:nvPr>
            <p:ph type="title"/>
          </p:nvPr>
        </p:nvSpPr>
        <p:spPr/>
        <p:txBody>
          <a:bodyPr/>
          <a:lstStyle/>
          <a:p>
            <a:r>
              <a:rPr lang="en-US" dirty="0"/>
              <a:t>3 Rules</a:t>
            </a:r>
            <a:endParaRPr lang="en-BE" dirty="0"/>
          </a:p>
        </p:txBody>
      </p:sp>
      <p:sp>
        <p:nvSpPr>
          <p:cNvPr id="3" name="Content Placeholder 2">
            <a:extLst>
              <a:ext uri="{FF2B5EF4-FFF2-40B4-BE49-F238E27FC236}">
                <a16:creationId xmlns:a16="http://schemas.microsoft.com/office/drawing/2014/main" id="{DABCEDC8-E08B-2A29-617F-40D9A5D9F994}"/>
              </a:ext>
            </a:extLst>
          </p:cNvPr>
          <p:cNvSpPr>
            <a:spLocks noGrp="1"/>
          </p:cNvSpPr>
          <p:nvPr>
            <p:ph idx="1"/>
          </p:nvPr>
        </p:nvSpPr>
        <p:spPr/>
        <p:txBody>
          <a:bodyPr/>
          <a:lstStyle/>
          <a:p>
            <a:r>
              <a:rPr lang="en-GB" dirty="0"/>
              <a:t>Each variable must have its own column.</a:t>
            </a:r>
          </a:p>
          <a:p>
            <a:r>
              <a:rPr lang="en-GB" dirty="0"/>
              <a:t>Each observation must have its own row.</a:t>
            </a:r>
          </a:p>
          <a:p>
            <a:r>
              <a:rPr lang="en-GB" dirty="0"/>
              <a:t>Each value must have its own cell.</a:t>
            </a:r>
          </a:p>
        </p:txBody>
      </p:sp>
      <p:sp>
        <p:nvSpPr>
          <p:cNvPr id="4" name="Slide Number Placeholder 3">
            <a:extLst>
              <a:ext uri="{FF2B5EF4-FFF2-40B4-BE49-F238E27FC236}">
                <a16:creationId xmlns:a16="http://schemas.microsoft.com/office/drawing/2014/main" id="{2A806239-B614-72EA-7991-AEB04CA61632}"/>
              </a:ext>
            </a:extLst>
          </p:cNvPr>
          <p:cNvSpPr>
            <a:spLocks noGrp="1"/>
          </p:cNvSpPr>
          <p:nvPr>
            <p:ph type="sldNum" sz="quarter" idx="12"/>
          </p:nvPr>
        </p:nvSpPr>
        <p:spPr/>
        <p:txBody>
          <a:bodyPr/>
          <a:lstStyle/>
          <a:p>
            <a:fld id="{FE1B3154-47D9-4402-8EDB-E791933DC0B9}" type="slidenum">
              <a:rPr lang="nl-BE" smtClean="0"/>
              <a:pPr/>
              <a:t>11</a:t>
            </a:fld>
            <a:endParaRPr lang="nl-BE" dirty="0"/>
          </a:p>
        </p:txBody>
      </p:sp>
      <p:pic>
        <p:nvPicPr>
          <p:cNvPr id="5" name="Picture 2" descr="Following three rules makes a dataset tidy: variables are in columns, observations are in rows, and values are in cells.">
            <a:extLst>
              <a:ext uri="{FF2B5EF4-FFF2-40B4-BE49-F238E27FC236}">
                <a16:creationId xmlns:a16="http://schemas.microsoft.com/office/drawing/2014/main" id="{E93E2039-9DFA-587B-0DD9-9FC1325D5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828" y="3394049"/>
            <a:ext cx="9192344" cy="28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56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13728-9FBE-CB41-B00B-C935CF287365}"/>
              </a:ext>
            </a:extLst>
          </p:cNvPr>
          <p:cNvSpPr>
            <a:spLocks noGrp="1"/>
          </p:cNvSpPr>
          <p:nvPr>
            <p:ph idx="1"/>
          </p:nvPr>
        </p:nvSpPr>
        <p:spPr>
          <a:xfrm>
            <a:off x="1" y="1152000"/>
            <a:ext cx="4064399" cy="4428000"/>
          </a:xfrm>
          <a:ln>
            <a:noFill/>
          </a:ln>
        </p:spPr>
        <p:txBody>
          <a:bodyPr lIns="0" rIns="0">
            <a:normAutofit/>
          </a:bodyPr>
          <a:lstStyle/>
          <a:p>
            <a:pPr marL="0" indent="0">
              <a:buNone/>
            </a:pPr>
            <a:endParaRPr lang="en-BE" sz="2000"/>
          </a:p>
          <a:p>
            <a:pPr marL="0" indent="0">
              <a:buNone/>
            </a:pPr>
            <a:endParaRPr lang="en-BE" sz="2000"/>
          </a:p>
          <a:p>
            <a:pPr marL="0" indent="0">
              <a:buNone/>
            </a:pPr>
            <a:endParaRPr lang="en-BE" sz="2000"/>
          </a:p>
          <a:p>
            <a:pPr marL="0" indent="0">
              <a:buNone/>
            </a:pPr>
            <a:br>
              <a:rPr lang="en-BE" sz="2000"/>
            </a:br>
            <a:endParaRPr lang="en-BE" sz="2000"/>
          </a:p>
        </p:txBody>
      </p:sp>
      <p:sp>
        <p:nvSpPr>
          <p:cNvPr id="3" name="Title 2">
            <a:extLst>
              <a:ext uri="{FF2B5EF4-FFF2-40B4-BE49-F238E27FC236}">
                <a16:creationId xmlns:a16="http://schemas.microsoft.com/office/drawing/2014/main" id="{4B9B9DB0-AD21-954A-9235-C509248868A6}"/>
              </a:ext>
            </a:extLst>
          </p:cNvPr>
          <p:cNvSpPr>
            <a:spLocks noGrp="1"/>
          </p:cNvSpPr>
          <p:nvPr>
            <p:ph type="title"/>
          </p:nvPr>
        </p:nvSpPr>
        <p:spPr/>
        <p:txBody>
          <a:bodyPr>
            <a:normAutofit fontScale="90000"/>
          </a:bodyPr>
          <a:lstStyle/>
          <a:p>
            <a:r>
              <a:rPr lang="en-BE"/>
              <a:t>Applying the rules</a:t>
            </a:r>
          </a:p>
        </p:txBody>
      </p:sp>
      <p:sp>
        <p:nvSpPr>
          <p:cNvPr id="4" name="Slide Number Placeholder 3">
            <a:extLst>
              <a:ext uri="{FF2B5EF4-FFF2-40B4-BE49-F238E27FC236}">
                <a16:creationId xmlns:a16="http://schemas.microsoft.com/office/drawing/2014/main" id="{2EFDF702-68FC-F645-8BB5-B31E03D262A3}"/>
              </a:ext>
            </a:extLst>
          </p:cNvPr>
          <p:cNvSpPr>
            <a:spLocks noGrp="1"/>
          </p:cNvSpPr>
          <p:nvPr>
            <p:ph type="sldNum" sz="quarter" idx="11"/>
          </p:nvPr>
        </p:nvSpPr>
        <p:spPr/>
        <p:txBody>
          <a:bodyPr/>
          <a:lstStyle/>
          <a:p>
            <a:fld id="{3B80295F-48CD-49FC-897A-CCEC919B8070}" type="slidenum">
              <a:rPr lang="nl-BE" smtClean="0"/>
              <a:pPr/>
              <a:t>12</a:t>
            </a:fld>
            <a:endParaRPr lang="nl-BE"/>
          </a:p>
        </p:txBody>
      </p:sp>
      <p:sp>
        <p:nvSpPr>
          <p:cNvPr id="10" name="TextBox 9">
            <a:extLst>
              <a:ext uri="{FF2B5EF4-FFF2-40B4-BE49-F238E27FC236}">
                <a16:creationId xmlns:a16="http://schemas.microsoft.com/office/drawing/2014/main" id="{46CE32B8-8E72-944F-B532-D6287AB42CE7}"/>
              </a:ext>
            </a:extLst>
          </p:cNvPr>
          <p:cNvSpPr txBox="1"/>
          <p:nvPr/>
        </p:nvSpPr>
        <p:spPr>
          <a:xfrm>
            <a:off x="1149531" y="326571"/>
            <a:ext cx="184731" cy="369332"/>
          </a:xfrm>
          <a:prstGeom prst="rect">
            <a:avLst/>
          </a:prstGeom>
          <a:noFill/>
        </p:spPr>
        <p:txBody>
          <a:bodyPr wrap="none" rtlCol="0">
            <a:spAutoFit/>
          </a:bodyPr>
          <a:lstStyle/>
          <a:p>
            <a:endParaRPr lang="en-BE"/>
          </a:p>
        </p:txBody>
      </p:sp>
      <p:sp>
        <p:nvSpPr>
          <p:cNvPr id="13" name="Content Placeholder 7">
            <a:extLst>
              <a:ext uri="{FF2B5EF4-FFF2-40B4-BE49-F238E27FC236}">
                <a16:creationId xmlns:a16="http://schemas.microsoft.com/office/drawing/2014/main" id="{228986BC-6F8D-7144-97D7-FB57AE01933F}"/>
              </a:ext>
            </a:extLst>
          </p:cNvPr>
          <p:cNvSpPr txBox="1">
            <a:spLocks/>
          </p:cNvSpPr>
          <p:nvPr/>
        </p:nvSpPr>
        <p:spPr>
          <a:xfrm>
            <a:off x="4072589" y="1152644"/>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15" name="Content Placeholder 7">
            <a:extLst>
              <a:ext uri="{FF2B5EF4-FFF2-40B4-BE49-F238E27FC236}">
                <a16:creationId xmlns:a16="http://schemas.microsoft.com/office/drawing/2014/main" id="{4163AFD7-B9F8-AC47-977D-C58A07A6E9C0}"/>
              </a:ext>
            </a:extLst>
          </p:cNvPr>
          <p:cNvSpPr txBox="1">
            <a:spLocks/>
          </p:cNvSpPr>
          <p:nvPr/>
        </p:nvSpPr>
        <p:spPr>
          <a:xfrm>
            <a:off x="8136389" y="1152000"/>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24" name="TextBox 23">
            <a:extLst>
              <a:ext uri="{FF2B5EF4-FFF2-40B4-BE49-F238E27FC236}">
                <a16:creationId xmlns:a16="http://schemas.microsoft.com/office/drawing/2014/main" id="{97CB46E8-93C2-C044-BD2E-9F5BBD277297}"/>
              </a:ext>
            </a:extLst>
          </p:cNvPr>
          <p:cNvSpPr txBox="1"/>
          <p:nvPr/>
        </p:nvSpPr>
        <p:spPr>
          <a:xfrm>
            <a:off x="1662435" y="1395163"/>
            <a:ext cx="3949221" cy="1815882"/>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cases population</a:t>
            </a:r>
          </a:p>
          <a:p>
            <a:r>
              <a:rPr lang="en-GB" sz="1400" i="1">
                <a:solidFill>
                  <a:srgbClr val="B7A9B6"/>
                </a:solidFill>
              </a:rPr>
              <a:t>  &lt;</a:t>
            </a:r>
            <a:r>
              <a:rPr lang="en-GB" sz="1400" i="1" err="1">
                <a:solidFill>
                  <a:srgbClr val="B7A9B6"/>
                </a:solidFill>
              </a:rPr>
              <a:t>chr</a:t>
            </a:r>
            <a:r>
              <a:rPr lang="en-GB" sz="1400" i="1">
                <a:solidFill>
                  <a:srgbClr val="B7A9B6"/>
                </a:solidFill>
              </a:rPr>
              <a:t>&gt;       &lt;int&gt;  &lt;int&gt;      &lt;int&gt;</a:t>
            </a:r>
          </a:p>
          <a:p>
            <a:r>
              <a:rPr lang="en-GB" sz="1400">
                <a:solidFill>
                  <a:srgbClr val="000000"/>
                </a:solidFill>
              </a:rPr>
              <a:t>1 Afghanistan  1999    745   19987071</a:t>
            </a:r>
          </a:p>
          <a:p>
            <a:r>
              <a:rPr lang="en-GB" sz="1400">
                <a:solidFill>
                  <a:srgbClr val="000000"/>
                </a:solidFill>
              </a:rPr>
              <a:t>2 Afghanistan  2000   2666   20595360</a:t>
            </a:r>
          </a:p>
          <a:p>
            <a:r>
              <a:rPr lang="en-GB" sz="1400">
                <a:solidFill>
                  <a:srgbClr val="000000"/>
                </a:solidFill>
              </a:rPr>
              <a:t>3 Brazil       1999  37737  172006362</a:t>
            </a:r>
          </a:p>
          <a:p>
            <a:r>
              <a:rPr lang="en-GB" sz="1400">
                <a:solidFill>
                  <a:srgbClr val="000000"/>
                </a:solidFill>
              </a:rPr>
              <a:t>4 Brazil       2000  80488  174504898</a:t>
            </a:r>
          </a:p>
          <a:p>
            <a:r>
              <a:rPr lang="en-GB" sz="1400">
                <a:solidFill>
                  <a:srgbClr val="000000"/>
                </a:solidFill>
              </a:rPr>
              <a:t>5 China        1999 212258 1272915272</a:t>
            </a:r>
          </a:p>
          <a:p>
            <a:r>
              <a:rPr lang="en-GB" sz="1400">
                <a:solidFill>
                  <a:srgbClr val="000000"/>
                </a:solidFill>
              </a:rPr>
              <a:t>6 China        2000 213766 1280428583</a:t>
            </a:r>
          </a:p>
        </p:txBody>
      </p:sp>
      <p:sp>
        <p:nvSpPr>
          <p:cNvPr id="30" name="TextBox 29">
            <a:extLst>
              <a:ext uri="{FF2B5EF4-FFF2-40B4-BE49-F238E27FC236}">
                <a16:creationId xmlns:a16="http://schemas.microsoft.com/office/drawing/2014/main" id="{CB74D426-4CA0-6D44-AA36-997D791E29E4}"/>
              </a:ext>
            </a:extLst>
          </p:cNvPr>
          <p:cNvSpPr txBox="1"/>
          <p:nvPr/>
        </p:nvSpPr>
        <p:spPr>
          <a:xfrm>
            <a:off x="6115298" y="1301905"/>
            <a:ext cx="4499942" cy="3108543"/>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type            count</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&lt;int&gt;</a:t>
            </a:r>
          </a:p>
          <a:p>
            <a:r>
              <a:rPr lang="en-GB" sz="1400">
                <a:solidFill>
                  <a:srgbClr val="000000"/>
                </a:solidFill>
              </a:rPr>
              <a:t> 1 Afghanistan  1999 cases             745</a:t>
            </a:r>
          </a:p>
          <a:p>
            <a:r>
              <a:rPr lang="en-GB" sz="1400">
                <a:solidFill>
                  <a:srgbClr val="000000"/>
                </a:solidFill>
              </a:rPr>
              <a:t> 2 Afghanistan  1999 population   19987071</a:t>
            </a:r>
          </a:p>
          <a:p>
            <a:r>
              <a:rPr lang="en-GB" sz="1400">
                <a:solidFill>
                  <a:srgbClr val="000000"/>
                </a:solidFill>
              </a:rPr>
              <a:t> 3 Afghanistan  2000 cases            2666</a:t>
            </a:r>
          </a:p>
          <a:p>
            <a:r>
              <a:rPr lang="en-GB" sz="1400">
                <a:solidFill>
                  <a:srgbClr val="000000"/>
                </a:solidFill>
              </a:rPr>
              <a:t> 4 Afghanistan  2000 population   20595360</a:t>
            </a:r>
          </a:p>
          <a:p>
            <a:r>
              <a:rPr lang="en-GB" sz="1400">
                <a:solidFill>
                  <a:srgbClr val="000000"/>
                </a:solidFill>
              </a:rPr>
              <a:t> 5 Brazil       1999 cases           37737</a:t>
            </a:r>
          </a:p>
          <a:p>
            <a:r>
              <a:rPr lang="en-GB" sz="1400">
                <a:solidFill>
                  <a:srgbClr val="000000"/>
                </a:solidFill>
              </a:rPr>
              <a:t> 6 Brazil       1999 population  172006362</a:t>
            </a:r>
          </a:p>
          <a:p>
            <a:r>
              <a:rPr lang="en-GB" sz="1400">
                <a:solidFill>
                  <a:srgbClr val="000000"/>
                </a:solidFill>
              </a:rPr>
              <a:t> 7 Brazil       2000 cases           80488</a:t>
            </a:r>
          </a:p>
          <a:p>
            <a:r>
              <a:rPr lang="en-GB" sz="1400">
                <a:solidFill>
                  <a:srgbClr val="000000"/>
                </a:solidFill>
              </a:rPr>
              <a:t> 8 Brazil       2000 population  174504898</a:t>
            </a:r>
          </a:p>
          <a:p>
            <a:r>
              <a:rPr lang="en-GB" sz="1400">
                <a:solidFill>
                  <a:srgbClr val="000000"/>
                </a:solidFill>
              </a:rPr>
              <a:t> 9 China        1999 cases          212258</a:t>
            </a:r>
          </a:p>
          <a:p>
            <a:r>
              <a:rPr lang="en-GB" sz="1400">
                <a:solidFill>
                  <a:srgbClr val="000000"/>
                </a:solidFill>
              </a:rPr>
              <a:t>10 China        1999 population 1272915272</a:t>
            </a:r>
          </a:p>
          <a:p>
            <a:r>
              <a:rPr lang="en-GB" sz="1400">
                <a:solidFill>
                  <a:srgbClr val="000000"/>
                </a:solidFill>
              </a:rPr>
              <a:t>11 China        2000 cases          213766</a:t>
            </a:r>
          </a:p>
          <a:p>
            <a:r>
              <a:rPr lang="en-GB" sz="1400">
                <a:solidFill>
                  <a:srgbClr val="000000"/>
                </a:solidFill>
              </a:rPr>
              <a:t>12 China        2000 population 1280428583</a:t>
            </a:r>
          </a:p>
        </p:txBody>
      </p:sp>
      <p:sp>
        <p:nvSpPr>
          <p:cNvPr id="32" name="TextBox 31">
            <a:extLst>
              <a:ext uri="{FF2B5EF4-FFF2-40B4-BE49-F238E27FC236}">
                <a16:creationId xmlns:a16="http://schemas.microsoft.com/office/drawing/2014/main" id="{CE0E57CD-09A1-4E40-837D-0BC33DDBFCA1}"/>
              </a:ext>
            </a:extLst>
          </p:cNvPr>
          <p:cNvSpPr txBox="1"/>
          <p:nvPr/>
        </p:nvSpPr>
        <p:spPr>
          <a:xfrm>
            <a:off x="233653" y="3546764"/>
            <a:ext cx="4059627" cy="1815882"/>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rate             </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a:t>
            </a:r>
          </a:p>
          <a:p>
            <a:r>
              <a:rPr lang="en-GB" sz="1400">
                <a:solidFill>
                  <a:srgbClr val="000000"/>
                </a:solidFill>
              </a:rPr>
              <a:t>1 Afghanistan  1999 745/19987071     </a:t>
            </a:r>
          </a:p>
          <a:p>
            <a:r>
              <a:rPr lang="en-GB" sz="1400">
                <a:solidFill>
                  <a:srgbClr val="000000"/>
                </a:solidFill>
              </a:rPr>
              <a:t>2 Afghanistan  2000 2666/20595360    </a:t>
            </a:r>
          </a:p>
          <a:p>
            <a:r>
              <a:rPr lang="en-GB" sz="1400">
                <a:solidFill>
                  <a:srgbClr val="000000"/>
                </a:solidFill>
              </a:rPr>
              <a:t>3 Brazil       1999 37737/172006362  </a:t>
            </a:r>
          </a:p>
          <a:p>
            <a:r>
              <a:rPr lang="en-GB" sz="1400">
                <a:solidFill>
                  <a:srgbClr val="000000"/>
                </a:solidFill>
              </a:rPr>
              <a:t>4 Brazil       2000 80488/174504898  </a:t>
            </a:r>
          </a:p>
          <a:p>
            <a:r>
              <a:rPr lang="en-GB" sz="1400">
                <a:solidFill>
                  <a:srgbClr val="000000"/>
                </a:solidFill>
              </a:rPr>
              <a:t>5 China        1999 212258/1272915272</a:t>
            </a:r>
          </a:p>
          <a:p>
            <a:r>
              <a:rPr lang="en-GB" sz="1400">
                <a:solidFill>
                  <a:srgbClr val="000000"/>
                </a:solidFill>
              </a:rPr>
              <a:t>6 China        2000 213766/1280428583</a:t>
            </a:r>
          </a:p>
        </p:txBody>
      </p:sp>
      <p:sp>
        <p:nvSpPr>
          <p:cNvPr id="14" name="TextBox 13">
            <a:extLst>
              <a:ext uri="{FF2B5EF4-FFF2-40B4-BE49-F238E27FC236}">
                <a16:creationId xmlns:a16="http://schemas.microsoft.com/office/drawing/2014/main" id="{FC77FA09-48F4-E84D-834D-74A2AC10D15D}"/>
              </a:ext>
            </a:extLst>
          </p:cNvPr>
          <p:cNvSpPr txBox="1"/>
          <p:nvPr/>
        </p:nvSpPr>
        <p:spPr>
          <a:xfrm>
            <a:off x="8328248" y="4694152"/>
            <a:ext cx="3297027" cy="1169551"/>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745   2666</a:t>
            </a:r>
          </a:p>
          <a:p>
            <a:r>
              <a:rPr lang="en-GB" sz="1400">
                <a:solidFill>
                  <a:srgbClr val="000000"/>
                </a:solidFill>
              </a:rPr>
              <a:t>2 Brazil       37737  80488</a:t>
            </a:r>
          </a:p>
          <a:p>
            <a:r>
              <a:rPr lang="en-GB" sz="1400">
                <a:solidFill>
                  <a:srgbClr val="000000"/>
                </a:solidFill>
              </a:rPr>
              <a:t>3 China       212258 213766</a:t>
            </a:r>
          </a:p>
        </p:txBody>
      </p:sp>
      <p:sp>
        <p:nvSpPr>
          <p:cNvPr id="16" name="TextBox 15">
            <a:extLst>
              <a:ext uri="{FF2B5EF4-FFF2-40B4-BE49-F238E27FC236}">
                <a16:creationId xmlns:a16="http://schemas.microsoft.com/office/drawing/2014/main" id="{616D50CB-C088-554F-B589-AF3DFE138529}"/>
              </a:ext>
            </a:extLst>
          </p:cNvPr>
          <p:cNvSpPr txBox="1"/>
          <p:nvPr/>
        </p:nvSpPr>
        <p:spPr>
          <a:xfrm>
            <a:off x="4648102" y="4694153"/>
            <a:ext cx="3680146" cy="1169551"/>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19987071   20595360</a:t>
            </a:r>
          </a:p>
          <a:p>
            <a:r>
              <a:rPr lang="en-GB" sz="1400">
                <a:solidFill>
                  <a:srgbClr val="000000"/>
                </a:solidFill>
              </a:rPr>
              <a:t>2 Brazil       172006362  174504898</a:t>
            </a:r>
          </a:p>
          <a:p>
            <a:r>
              <a:rPr lang="en-GB" sz="1400">
                <a:solidFill>
                  <a:srgbClr val="000000"/>
                </a:solidFill>
              </a:rPr>
              <a:t>3 China       1272915272 1280428583</a:t>
            </a:r>
          </a:p>
        </p:txBody>
      </p:sp>
      <p:sp>
        <p:nvSpPr>
          <p:cNvPr id="17" name="TextBox 16">
            <a:extLst>
              <a:ext uri="{FF2B5EF4-FFF2-40B4-BE49-F238E27FC236}">
                <a16:creationId xmlns:a16="http://schemas.microsoft.com/office/drawing/2014/main" id="{691334B5-2AF6-5741-90B9-9A32AFA0E338}"/>
              </a:ext>
            </a:extLst>
          </p:cNvPr>
          <p:cNvSpPr txBox="1"/>
          <p:nvPr/>
        </p:nvSpPr>
        <p:spPr>
          <a:xfrm>
            <a:off x="5519583" y="468846"/>
            <a:ext cx="5691372" cy="461665"/>
          </a:xfrm>
          <a:prstGeom prst="rect">
            <a:avLst/>
          </a:prstGeom>
          <a:noFill/>
        </p:spPr>
        <p:txBody>
          <a:bodyPr wrap="square" rtlCol="0">
            <a:spAutoFit/>
          </a:bodyPr>
          <a:lstStyle/>
          <a:p>
            <a:r>
              <a:rPr lang="en-BE" sz="2400" dirty="0"/>
              <a:t>Each variable must have its own column</a:t>
            </a:r>
          </a:p>
        </p:txBody>
      </p:sp>
      <p:sp>
        <p:nvSpPr>
          <p:cNvPr id="18" name="TextBox 17">
            <a:extLst>
              <a:ext uri="{FF2B5EF4-FFF2-40B4-BE49-F238E27FC236}">
                <a16:creationId xmlns:a16="http://schemas.microsoft.com/office/drawing/2014/main" id="{2916F1C5-0C9E-0A42-A4E6-BCACFFB2F8DB}"/>
              </a:ext>
            </a:extLst>
          </p:cNvPr>
          <p:cNvSpPr txBox="1"/>
          <p:nvPr/>
        </p:nvSpPr>
        <p:spPr>
          <a:xfrm>
            <a:off x="172029" y="5329033"/>
            <a:ext cx="5112568" cy="338554"/>
          </a:xfrm>
          <a:prstGeom prst="rect">
            <a:avLst/>
          </a:prstGeom>
          <a:noFill/>
        </p:spPr>
        <p:txBody>
          <a:bodyPr wrap="square" rtlCol="0">
            <a:spAutoFit/>
          </a:bodyPr>
          <a:lstStyle/>
          <a:p>
            <a:r>
              <a:rPr lang="en-BE" sz="1600">
                <a:solidFill>
                  <a:srgbClr val="FF0000"/>
                </a:solidFill>
              </a:rPr>
              <a:t>One column contains two variables</a:t>
            </a:r>
          </a:p>
        </p:txBody>
      </p:sp>
      <p:sp>
        <p:nvSpPr>
          <p:cNvPr id="19" name="TextBox 18">
            <a:extLst>
              <a:ext uri="{FF2B5EF4-FFF2-40B4-BE49-F238E27FC236}">
                <a16:creationId xmlns:a16="http://schemas.microsoft.com/office/drawing/2014/main" id="{8E69BEA0-A016-2B47-90BF-92316CD20613}"/>
              </a:ext>
            </a:extLst>
          </p:cNvPr>
          <p:cNvSpPr txBox="1"/>
          <p:nvPr/>
        </p:nvSpPr>
        <p:spPr>
          <a:xfrm>
            <a:off x="4604177" y="4409031"/>
            <a:ext cx="7021098" cy="338554"/>
          </a:xfrm>
          <a:prstGeom prst="rect">
            <a:avLst/>
          </a:prstGeom>
          <a:noFill/>
        </p:spPr>
        <p:txBody>
          <a:bodyPr wrap="square" rtlCol="0">
            <a:spAutoFit/>
          </a:bodyPr>
          <a:lstStyle/>
          <a:p>
            <a:r>
              <a:rPr lang="en-BE" sz="1600">
                <a:solidFill>
                  <a:srgbClr val="FF0000"/>
                </a:solidFill>
              </a:rPr>
              <a:t>1999 and 2000 are not variables, they are values!</a:t>
            </a:r>
          </a:p>
        </p:txBody>
      </p:sp>
      <p:sp>
        <p:nvSpPr>
          <p:cNvPr id="21" name="TextBox 20">
            <a:extLst>
              <a:ext uri="{FF2B5EF4-FFF2-40B4-BE49-F238E27FC236}">
                <a16:creationId xmlns:a16="http://schemas.microsoft.com/office/drawing/2014/main" id="{AECC01DB-97C0-B746-AF1C-2B4DB7FBBA00}"/>
              </a:ext>
            </a:extLst>
          </p:cNvPr>
          <p:cNvSpPr txBox="1"/>
          <p:nvPr/>
        </p:nvSpPr>
        <p:spPr>
          <a:xfrm>
            <a:off x="10634942" y="1862862"/>
            <a:ext cx="1313408" cy="1602406"/>
          </a:xfrm>
          <a:prstGeom prst="rect">
            <a:avLst/>
          </a:prstGeom>
          <a:noFill/>
        </p:spPr>
        <p:txBody>
          <a:bodyPr wrap="square" rtlCol="0">
            <a:spAutoFit/>
          </a:bodyPr>
          <a:lstStyle/>
          <a:p>
            <a:r>
              <a:rPr lang="en-BE" sz="1600">
                <a:solidFill>
                  <a:srgbClr val="FF0000"/>
                </a:solidFill>
              </a:rPr>
              <a:t>type and count are not variables, they are data types</a:t>
            </a:r>
          </a:p>
        </p:txBody>
      </p:sp>
    </p:spTree>
    <p:extLst>
      <p:ext uri="{BB962C8B-B14F-4D97-AF65-F5344CB8AC3E}">
        <p14:creationId xmlns:p14="http://schemas.microsoft.com/office/powerpoint/2010/main" val="41265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13728-9FBE-CB41-B00B-C935CF287365}"/>
              </a:ext>
            </a:extLst>
          </p:cNvPr>
          <p:cNvSpPr>
            <a:spLocks noGrp="1"/>
          </p:cNvSpPr>
          <p:nvPr>
            <p:ph idx="1"/>
          </p:nvPr>
        </p:nvSpPr>
        <p:spPr>
          <a:xfrm>
            <a:off x="1" y="1152000"/>
            <a:ext cx="4064399" cy="4428000"/>
          </a:xfrm>
          <a:ln>
            <a:noFill/>
          </a:ln>
        </p:spPr>
        <p:txBody>
          <a:bodyPr lIns="0" rIns="0">
            <a:normAutofit/>
          </a:bodyPr>
          <a:lstStyle/>
          <a:p>
            <a:pPr marL="0" indent="0">
              <a:buNone/>
            </a:pPr>
            <a:endParaRPr lang="en-BE" sz="2000"/>
          </a:p>
          <a:p>
            <a:pPr marL="0" indent="0">
              <a:buNone/>
            </a:pPr>
            <a:endParaRPr lang="en-BE" sz="2000"/>
          </a:p>
          <a:p>
            <a:pPr marL="0" indent="0">
              <a:buNone/>
            </a:pPr>
            <a:endParaRPr lang="en-BE" sz="2000"/>
          </a:p>
          <a:p>
            <a:pPr marL="0" indent="0">
              <a:buNone/>
            </a:pPr>
            <a:br>
              <a:rPr lang="en-BE" sz="2000"/>
            </a:br>
            <a:endParaRPr lang="en-BE" sz="2000"/>
          </a:p>
        </p:txBody>
      </p:sp>
      <p:sp>
        <p:nvSpPr>
          <p:cNvPr id="3" name="Title 2">
            <a:extLst>
              <a:ext uri="{FF2B5EF4-FFF2-40B4-BE49-F238E27FC236}">
                <a16:creationId xmlns:a16="http://schemas.microsoft.com/office/drawing/2014/main" id="{4B9B9DB0-AD21-954A-9235-C509248868A6}"/>
              </a:ext>
            </a:extLst>
          </p:cNvPr>
          <p:cNvSpPr>
            <a:spLocks noGrp="1"/>
          </p:cNvSpPr>
          <p:nvPr>
            <p:ph type="title"/>
          </p:nvPr>
        </p:nvSpPr>
        <p:spPr/>
        <p:txBody>
          <a:bodyPr>
            <a:normAutofit fontScale="90000"/>
          </a:bodyPr>
          <a:lstStyle/>
          <a:p>
            <a:r>
              <a:rPr lang="en-BE"/>
              <a:t>Applying the rules</a:t>
            </a:r>
          </a:p>
        </p:txBody>
      </p:sp>
      <p:sp>
        <p:nvSpPr>
          <p:cNvPr id="4" name="Slide Number Placeholder 3">
            <a:extLst>
              <a:ext uri="{FF2B5EF4-FFF2-40B4-BE49-F238E27FC236}">
                <a16:creationId xmlns:a16="http://schemas.microsoft.com/office/drawing/2014/main" id="{2EFDF702-68FC-F645-8BB5-B31E03D262A3}"/>
              </a:ext>
            </a:extLst>
          </p:cNvPr>
          <p:cNvSpPr>
            <a:spLocks noGrp="1"/>
          </p:cNvSpPr>
          <p:nvPr>
            <p:ph type="sldNum" sz="quarter" idx="11"/>
          </p:nvPr>
        </p:nvSpPr>
        <p:spPr/>
        <p:txBody>
          <a:bodyPr/>
          <a:lstStyle/>
          <a:p>
            <a:fld id="{3B80295F-48CD-49FC-897A-CCEC919B8070}" type="slidenum">
              <a:rPr lang="nl-BE" smtClean="0"/>
              <a:pPr/>
              <a:t>13</a:t>
            </a:fld>
            <a:endParaRPr lang="nl-BE"/>
          </a:p>
        </p:txBody>
      </p:sp>
      <p:sp>
        <p:nvSpPr>
          <p:cNvPr id="10" name="TextBox 9">
            <a:extLst>
              <a:ext uri="{FF2B5EF4-FFF2-40B4-BE49-F238E27FC236}">
                <a16:creationId xmlns:a16="http://schemas.microsoft.com/office/drawing/2014/main" id="{46CE32B8-8E72-944F-B532-D6287AB42CE7}"/>
              </a:ext>
            </a:extLst>
          </p:cNvPr>
          <p:cNvSpPr txBox="1"/>
          <p:nvPr/>
        </p:nvSpPr>
        <p:spPr>
          <a:xfrm>
            <a:off x="1149531" y="326571"/>
            <a:ext cx="184731" cy="369332"/>
          </a:xfrm>
          <a:prstGeom prst="rect">
            <a:avLst/>
          </a:prstGeom>
          <a:noFill/>
        </p:spPr>
        <p:txBody>
          <a:bodyPr wrap="none" rtlCol="0">
            <a:spAutoFit/>
          </a:bodyPr>
          <a:lstStyle/>
          <a:p>
            <a:endParaRPr lang="en-BE"/>
          </a:p>
        </p:txBody>
      </p:sp>
      <p:sp>
        <p:nvSpPr>
          <p:cNvPr id="13" name="Content Placeholder 7">
            <a:extLst>
              <a:ext uri="{FF2B5EF4-FFF2-40B4-BE49-F238E27FC236}">
                <a16:creationId xmlns:a16="http://schemas.microsoft.com/office/drawing/2014/main" id="{228986BC-6F8D-7144-97D7-FB57AE01933F}"/>
              </a:ext>
            </a:extLst>
          </p:cNvPr>
          <p:cNvSpPr txBox="1">
            <a:spLocks/>
          </p:cNvSpPr>
          <p:nvPr/>
        </p:nvSpPr>
        <p:spPr>
          <a:xfrm>
            <a:off x="4072589" y="1152644"/>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15" name="Content Placeholder 7">
            <a:extLst>
              <a:ext uri="{FF2B5EF4-FFF2-40B4-BE49-F238E27FC236}">
                <a16:creationId xmlns:a16="http://schemas.microsoft.com/office/drawing/2014/main" id="{4163AFD7-B9F8-AC47-977D-C58A07A6E9C0}"/>
              </a:ext>
            </a:extLst>
          </p:cNvPr>
          <p:cNvSpPr txBox="1">
            <a:spLocks/>
          </p:cNvSpPr>
          <p:nvPr/>
        </p:nvSpPr>
        <p:spPr>
          <a:xfrm>
            <a:off x="8136389" y="1152000"/>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24" name="TextBox 23">
            <a:extLst>
              <a:ext uri="{FF2B5EF4-FFF2-40B4-BE49-F238E27FC236}">
                <a16:creationId xmlns:a16="http://schemas.microsoft.com/office/drawing/2014/main" id="{97CB46E8-93C2-C044-BD2E-9F5BBD277297}"/>
              </a:ext>
            </a:extLst>
          </p:cNvPr>
          <p:cNvSpPr txBox="1"/>
          <p:nvPr/>
        </p:nvSpPr>
        <p:spPr>
          <a:xfrm>
            <a:off x="1662435" y="1395163"/>
            <a:ext cx="3949221" cy="1815882"/>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cases population</a:t>
            </a:r>
          </a:p>
          <a:p>
            <a:r>
              <a:rPr lang="en-GB" sz="1400" i="1">
                <a:solidFill>
                  <a:srgbClr val="B7A9B6"/>
                </a:solidFill>
              </a:rPr>
              <a:t>  &lt;</a:t>
            </a:r>
            <a:r>
              <a:rPr lang="en-GB" sz="1400" i="1" err="1">
                <a:solidFill>
                  <a:srgbClr val="B7A9B6"/>
                </a:solidFill>
              </a:rPr>
              <a:t>chr</a:t>
            </a:r>
            <a:r>
              <a:rPr lang="en-GB" sz="1400" i="1">
                <a:solidFill>
                  <a:srgbClr val="B7A9B6"/>
                </a:solidFill>
              </a:rPr>
              <a:t>&gt;       &lt;int&gt;  &lt;int&gt;      &lt;int&gt;</a:t>
            </a:r>
          </a:p>
          <a:p>
            <a:r>
              <a:rPr lang="en-GB" sz="1400">
                <a:solidFill>
                  <a:srgbClr val="000000"/>
                </a:solidFill>
              </a:rPr>
              <a:t>1 Afghanistan  1999    745   19987071</a:t>
            </a:r>
          </a:p>
          <a:p>
            <a:r>
              <a:rPr lang="en-GB" sz="1400">
                <a:solidFill>
                  <a:srgbClr val="000000"/>
                </a:solidFill>
              </a:rPr>
              <a:t>2 Afghanistan  2000   2666   20595360</a:t>
            </a:r>
          </a:p>
          <a:p>
            <a:r>
              <a:rPr lang="en-GB" sz="1400">
                <a:solidFill>
                  <a:srgbClr val="000000"/>
                </a:solidFill>
              </a:rPr>
              <a:t>3 Brazil       1999  37737  172006362</a:t>
            </a:r>
          </a:p>
          <a:p>
            <a:r>
              <a:rPr lang="en-GB" sz="1400">
                <a:solidFill>
                  <a:srgbClr val="000000"/>
                </a:solidFill>
              </a:rPr>
              <a:t>4 Brazil       2000  80488  174504898</a:t>
            </a:r>
          </a:p>
          <a:p>
            <a:r>
              <a:rPr lang="en-GB" sz="1400">
                <a:solidFill>
                  <a:srgbClr val="000000"/>
                </a:solidFill>
              </a:rPr>
              <a:t>5 China        1999 212258 1272915272</a:t>
            </a:r>
          </a:p>
          <a:p>
            <a:r>
              <a:rPr lang="en-GB" sz="1400">
                <a:solidFill>
                  <a:srgbClr val="000000"/>
                </a:solidFill>
              </a:rPr>
              <a:t>6 China        2000 213766 1280428583</a:t>
            </a:r>
          </a:p>
        </p:txBody>
      </p:sp>
      <p:sp>
        <p:nvSpPr>
          <p:cNvPr id="30" name="TextBox 29">
            <a:extLst>
              <a:ext uri="{FF2B5EF4-FFF2-40B4-BE49-F238E27FC236}">
                <a16:creationId xmlns:a16="http://schemas.microsoft.com/office/drawing/2014/main" id="{CB74D426-4CA0-6D44-AA36-997D791E29E4}"/>
              </a:ext>
            </a:extLst>
          </p:cNvPr>
          <p:cNvSpPr txBox="1"/>
          <p:nvPr/>
        </p:nvSpPr>
        <p:spPr>
          <a:xfrm>
            <a:off x="6115298" y="1301905"/>
            <a:ext cx="4499942" cy="3108543"/>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type            count</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&lt;int&gt;</a:t>
            </a:r>
          </a:p>
          <a:p>
            <a:r>
              <a:rPr lang="en-GB" sz="1400">
                <a:solidFill>
                  <a:srgbClr val="000000"/>
                </a:solidFill>
              </a:rPr>
              <a:t> 1 Afghanistan  1999 cases             745</a:t>
            </a:r>
          </a:p>
          <a:p>
            <a:r>
              <a:rPr lang="en-GB" sz="1400">
                <a:solidFill>
                  <a:srgbClr val="000000"/>
                </a:solidFill>
              </a:rPr>
              <a:t> 2 Afghanistan  1999 population   19987071</a:t>
            </a:r>
          </a:p>
          <a:p>
            <a:r>
              <a:rPr lang="en-GB" sz="1400">
                <a:solidFill>
                  <a:srgbClr val="000000"/>
                </a:solidFill>
              </a:rPr>
              <a:t> 3 Afghanistan  2000 cases            2666</a:t>
            </a:r>
          </a:p>
          <a:p>
            <a:r>
              <a:rPr lang="en-GB" sz="1400">
                <a:solidFill>
                  <a:srgbClr val="000000"/>
                </a:solidFill>
              </a:rPr>
              <a:t> 4 Afghanistan  2000 population   20595360</a:t>
            </a:r>
          </a:p>
          <a:p>
            <a:r>
              <a:rPr lang="en-GB" sz="1400">
                <a:solidFill>
                  <a:srgbClr val="000000"/>
                </a:solidFill>
              </a:rPr>
              <a:t> 5 Brazil       1999 cases           37737</a:t>
            </a:r>
          </a:p>
          <a:p>
            <a:r>
              <a:rPr lang="en-GB" sz="1400">
                <a:solidFill>
                  <a:srgbClr val="000000"/>
                </a:solidFill>
              </a:rPr>
              <a:t> 6 Brazil       1999 population  172006362</a:t>
            </a:r>
          </a:p>
          <a:p>
            <a:r>
              <a:rPr lang="en-GB" sz="1400">
                <a:solidFill>
                  <a:srgbClr val="000000"/>
                </a:solidFill>
              </a:rPr>
              <a:t> 7 Brazil       2000 cases           80488</a:t>
            </a:r>
          </a:p>
          <a:p>
            <a:r>
              <a:rPr lang="en-GB" sz="1400">
                <a:solidFill>
                  <a:srgbClr val="000000"/>
                </a:solidFill>
              </a:rPr>
              <a:t> 8 Brazil       2000 population  174504898</a:t>
            </a:r>
          </a:p>
          <a:p>
            <a:r>
              <a:rPr lang="en-GB" sz="1400">
                <a:solidFill>
                  <a:srgbClr val="000000"/>
                </a:solidFill>
              </a:rPr>
              <a:t> 9 China        1999 cases          212258</a:t>
            </a:r>
          </a:p>
          <a:p>
            <a:r>
              <a:rPr lang="en-GB" sz="1400">
                <a:solidFill>
                  <a:srgbClr val="000000"/>
                </a:solidFill>
              </a:rPr>
              <a:t>10 China        1999 population 1272915272</a:t>
            </a:r>
          </a:p>
          <a:p>
            <a:r>
              <a:rPr lang="en-GB" sz="1400">
                <a:solidFill>
                  <a:srgbClr val="000000"/>
                </a:solidFill>
              </a:rPr>
              <a:t>11 China        2000 cases          213766</a:t>
            </a:r>
          </a:p>
          <a:p>
            <a:r>
              <a:rPr lang="en-GB" sz="1400">
                <a:solidFill>
                  <a:srgbClr val="000000"/>
                </a:solidFill>
              </a:rPr>
              <a:t>12 China        2000 population 1280428583</a:t>
            </a:r>
          </a:p>
        </p:txBody>
      </p:sp>
      <p:sp>
        <p:nvSpPr>
          <p:cNvPr id="32" name="TextBox 31">
            <a:extLst>
              <a:ext uri="{FF2B5EF4-FFF2-40B4-BE49-F238E27FC236}">
                <a16:creationId xmlns:a16="http://schemas.microsoft.com/office/drawing/2014/main" id="{CE0E57CD-09A1-4E40-837D-0BC33DDBFCA1}"/>
              </a:ext>
            </a:extLst>
          </p:cNvPr>
          <p:cNvSpPr txBox="1"/>
          <p:nvPr/>
        </p:nvSpPr>
        <p:spPr>
          <a:xfrm>
            <a:off x="233653" y="3546764"/>
            <a:ext cx="4059627" cy="1815882"/>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rate             </a:t>
            </a:r>
          </a:p>
          <a:p>
            <a:r>
              <a:rPr lang="en-GB" sz="1400" i="1">
                <a:solidFill>
                  <a:srgbClr val="B7A9B6"/>
                </a:solidFill>
              </a:rPr>
              <a:t>* &lt;chr&gt;       &lt;int&gt; &lt;chr&gt;            </a:t>
            </a:r>
          </a:p>
          <a:p>
            <a:r>
              <a:rPr lang="en-GB" sz="1400">
                <a:solidFill>
                  <a:srgbClr val="000000"/>
                </a:solidFill>
              </a:rPr>
              <a:t>1 Afghanistan  1999 745/19987071     </a:t>
            </a:r>
          </a:p>
          <a:p>
            <a:r>
              <a:rPr lang="en-GB" sz="1400">
                <a:solidFill>
                  <a:srgbClr val="000000"/>
                </a:solidFill>
              </a:rPr>
              <a:t>2 Afghanistan  2000 2666/20595360    </a:t>
            </a:r>
          </a:p>
          <a:p>
            <a:r>
              <a:rPr lang="en-GB" sz="1400">
                <a:solidFill>
                  <a:srgbClr val="000000"/>
                </a:solidFill>
              </a:rPr>
              <a:t>3 Brazil       1999 37737/172006362  </a:t>
            </a:r>
          </a:p>
          <a:p>
            <a:r>
              <a:rPr lang="en-GB" sz="1400">
                <a:solidFill>
                  <a:srgbClr val="000000"/>
                </a:solidFill>
              </a:rPr>
              <a:t>4 Brazil       2000 80488/174504898  </a:t>
            </a:r>
          </a:p>
          <a:p>
            <a:r>
              <a:rPr lang="en-GB" sz="1400">
                <a:solidFill>
                  <a:srgbClr val="000000"/>
                </a:solidFill>
              </a:rPr>
              <a:t>5 China        1999 212258/1272915272</a:t>
            </a:r>
          </a:p>
          <a:p>
            <a:r>
              <a:rPr lang="en-GB" sz="1400">
                <a:solidFill>
                  <a:srgbClr val="000000"/>
                </a:solidFill>
              </a:rPr>
              <a:t>6 China        2000 213766/1280428583</a:t>
            </a:r>
          </a:p>
        </p:txBody>
      </p:sp>
      <p:sp>
        <p:nvSpPr>
          <p:cNvPr id="14" name="TextBox 13">
            <a:extLst>
              <a:ext uri="{FF2B5EF4-FFF2-40B4-BE49-F238E27FC236}">
                <a16:creationId xmlns:a16="http://schemas.microsoft.com/office/drawing/2014/main" id="{FC77FA09-48F4-E84D-834D-74A2AC10D15D}"/>
              </a:ext>
            </a:extLst>
          </p:cNvPr>
          <p:cNvSpPr txBox="1"/>
          <p:nvPr/>
        </p:nvSpPr>
        <p:spPr>
          <a:xfrm>
            <a:off x="8328248" y="4694152"/>
            <a:ext cx="3297027" cy="1169551"/>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745   2666</a:t>
            </a:r>
          </a:p>
          <a:p>
            <a:r>
              <a:rPr lang="en-GB" sz="1400">
                <a:solidFill>
                  <a:srgbClr val="000000"/>
                </a:solidFill>
              </a:rPr>
              <a:t>2 Brazil       37737  80488</a:t>
            </a:r>
          </a:p>
          <a:p>
            <a:r>
              <a:rPr lang="en-GB" sz="1400">
                <a:solidFill>
                  <a:srgbClr val="000000"/>
                </a:solidFill>
              </a:rPr>
              <a:t>3 China       212258 213766</a:t>
            </a:r>
          </a:p>
        </p:txBody>
      </p:sp>
      <p:sp>
        <p:nvSpPr>
          <p:cNvPr id="16" name="TextBox 15">
            <a:extLst>
              <a:ext uri="{FF2B5EF4-FFF2-40B4-BE49-F238E27FC236}">
                <a16:creationId xmlns:a16="http://schemas.microsoft.com/office/drawing/2014/main" id="{616D50CB-C088-554F-B589-AF3DFE138529}"/>
              </a:ext>
            </a:extLst>
          </p:cNvPr>
          <p:cNvSpPr txBox="1"/>
          <p:nvPr/>
        </p:nvSpPr>
        <p:spPr>
          <a:xfrm>
            <a:off x="4648102" y="4694153"/>
            <a:ext cx="3680146" cy="1169551"/>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19987071   20595360</a:t>
            </a:r>
          </a:p>
          <a:p>
            <a:r>
              <a:rPr lang="en-GB" sz="1400">
                <a:solidFill>
                  <a:srgbClr val="000000"/>
                </a:solidFill>
              </a:rPr>
              <a:t>2 Brazil       172006362  174504898</a:t>
            </a:r>
          </a:p>
          <a:p>
            <a:r>
              <a:rPr lang="en-GB" sz="1400">
                <a:solidFill>
                  <a:srgbClr val="000000"/>
                </a:solidFill>
              </a:rPr>
              <a:t>3 China       1272915272 1280428583</a:t>
            </a:r>
          </a:p>
        </p:txBody>
      </p:sp>
      <p:sp>
        <p:nvSpPr>
          <p:cNvPr id="17" name="TextBox 16">
            <a:extLst>
              <a:ext uri="{FF2B5EF4-FFF2-40B4-BE49-F238E27FC236}">
                <a16:creationId xmlns:a16="http://schemas.microsoft.com/office/drawing/2014/main" id="{691334B5-2AF6-5741-90B9-9A32AFA0E338}"/>
              </a:ext>
            </a:extLst>
          </p:cNvPr>
          <p:cNvSpPr txBox="1"/>
          <p:nvPr/>
        </p:nvSpPr>
        <p:spPr>
          <a:xfrm>
            <a:off x="5611656" y="508296"/>
            <a:ext cx="5657886" cy="461665"/>
          </a:xfrm>
          <a:prstGeom prst="rect">
            <a:avLst/>
          </a:prstGeom>
          <a:noFill/>
        </p:spPr>
        <p:txBody>
          <a:bodyPr wrap="square" rtlCol="0">
            <a:spAutoFit/>
          </a:bodyPr>
          <a:lstStyle/>
          <a:p>
            <a:r>
              <a:rPr lang="en-BE" sz="2400" dirty="0"/>
              <a:t>Each observation must have its own row</a:t>
            </a:r>
          </a:p>
        </p:txBody>
      </p:sp>
      <p:sp>
        <p:nvSpPr>
          <p:cNvPr id="19" name="TextBox 18">
            <a:extLst>
              <a:ext uri="{FF2B5EF4-FFF2-40B4-BE49-F238E27FC236}">
                <a16:creationId xmlns:a16="http://schemas.microsoft.com/office/drawing/2014/main" id="{3F3735B5-185D-A849-96E6-CACFE02F467D}"/>
              </a:ext>
            </a:extLst>
          </p:cNvPr>
          <p:cNvSpPr txBox="1"/>
          <p:nvPr/>
        </p:nvSpPr>
        <p:spPr>
          <a:xfrm>
            <a:off x="4604177" y="4409031"/>
            <a:ext cx="7021098" cy="338554"/>
          </a:xfrm>
          <a:prstGeom prst="rect">
            <a:avLst/>
          </a:prstGeom>
          <a:noFill/>
        </p:spPr>
        <p:txBody>
          <a:bodyPr wrap="square" rtlCol="0">
            <a:spAutoFit/>
          </a:bodyPr>
          <a:lstStyle/>
          <a:p>
            <a:r>
              <a:rPr lang="en-BE" sz="1600">
                <a:solidFill>
                  <a:srgbClr val="FF0000"/>
                </a:solidFill>
              </a:rPr>
              <a:t>Observations spread across two tables</a:t>
            </a:r>
          </a:p>
        </p:txBody>
      </p:sp>
      <p:sp>
        <p:nvSpPr>
          <p:cNvPr id="20" name="TextBox 19">
            <a:extLst>
              <a:ext uri="{FF2B5EF4-FFF2-40B4-BE49-F238E27FC236}">
                <a16:creationId xmlns:a16="http://schemas.microsoft.com/office/drawing/2014/main" id="{471168E1-53B6-294A-A6DE-F5B8A6B901A8}"/>
              </a:ext>
            </a:extLst>
          </p:cNvPr>
          <p:cNvSpPr txBox="1"/>
          <p:nvPr/>
        </p:nvSpPr>
        <p:spPr>
          <a:xfrm>
            <a:off x="10615240" y="1995022"/>
            <a:ext cx="1800616" cy="605624"/>
          </a:xfrm>
          <a:prstGeom prst="rect">
            <a:avLst/>
          </a:prstGeom>
          <a:noFill/>
        </p:spPr>
        <p:txBody>
          <a:bodyPr wrap="square" rtlCol="0">
            <a:spAutoFit/>
          </a:bodyPr>
          <a:lstStyle/>
          <a:p>
            <a:r>
              <a:rPr lang="en-BE" sz="1600">
                <a:solidFill>
                  <a:srgbClr val="FF0000"/>
                </a:solidFill>
              </a:rPr>
              <a:t>two rows per observation</a:t>
            </a:r>
          </a:p>
        </p:txBody>
      </p:sp>
    </p:spTree>
    <p:extLst>
      <p:ext uri="{BB962C8B-B14F-4D97-AF65-F5344CB8AC3E}">
        <p14:creationId xmlns:p14="http://schemas.microsoft.com/office/powerpoint/2010/main" val="315347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E13728-9FBE-CB41-B00B-C935CF287365}"/>
              </a:ext>
            </a:extLst>
          </p:cNvPr>
          <p:cNvSpPr>
            <a:spLocks noGrp="1"/>
          </p:cNvSpPr>
          <p:nvPr>
            <p:ph idx="1"/>
          </p:nvPr>
        </p:nvSpPr>
        <p:spPr>
          <a:xfrm>
            <a:off x="1" y="1152000"/>
            <a:ext cx="4064399" cy="4428000"/>
          </a:xfrm>
          <a:ln>
            <a:noFill/>
          </a:ln>
        </p:spPr>
        <p:txBody>
          <a:bodyPr lIns="0" rIns="0">
            <a:normAutofit/>
          </a:bodyPr>
          <a:lstStyle/>
          <a:p>
            <a:pPr marL="0" indent="0">
              <a:buNone/>
            </a:pPr>
            <a:endParaRPr lang="en-BE" sz="2000"/>
          </a:p>
          <a:p>
            <a:pPr marL="0" indent="0">
              <a:buNone/>
            </a:pPr>
            <a:endParaRPr lang="en-BE" sz="2000"/>
          </a:p>
          <a:p>
            <a:pPr marL="0" indent="0">
              <a:buNone/>
            </a:pPr>
            <a:endParaRPr lang="en-BE" sz="2000"/>
          </a:p>
          <a:p>
            <a:pPr marL="0" indent="0">
              <a:buNone/>
            </a:pPr>
            <a:br>
              <a:rPr lang="en-BE" sz="2000"/>
            </a:br>
            <a:endParaRPr lang="en-BE" sz="2000"/>
          </a:p>
        </p:txBody>
      </p:sp>
      <p:sp>
        <p:nvSpPr>
          <p:cNvPr id="3" name="Title 2">
            <a:extLst>
              <a:ext uri="{FF2B5EF4-FFF2-40B4-BE49-F238E27FC236}">
                <a16:creationId xmlns:a16="http://schemas.microsoft.com/office/drawing/2014/main" id="{4B9B9DB0-AD21-954A-9235-C509248868A6}"/>
              </a:ext>
            </a:extLst>
          </p:cNvPr>
          <p:cNvSpPr>
            <a:spLocks noGrp="1"/>
          </p:cNvSpPr>
          <p:nvPr>
            <p:ph type="title"/>
          </p:nvPr>
        </p:nvSpPr>
        <p:spPr/>
        <p:txBody>
          <a:bodyPr>
            <a:normAutofit fontScale="90000"/>
          </a:bodyPr>
          <a:lstStyle/>
          <a:p>
            <a:r>
              <a:rPr lang="en-BE"/>
              <a:t>Applying the rules</a:t>
            </a:r>
          </a:p>
        </p:txBody>
      </p:sp>
      <p:sp>
        <p:nvSpPr>
          <p:cNvPr id="4" name="Slide Number Placeholder 3">
            <a:extLst>
              <a:ext uri="{FF2B5EF4-FFF2-40B4-BE49-F238E27FC236}">
                <a16:creationId xmlns:a16="http://schemas.microsoft.com/office/drawing/2014/main" id="{2EFDF702-68FC-F645-8BB5-B31E03D262A3}"/>
              </a:ext>
            </a:extLst>
          </p:cNvPr>
          <p:cNvSpPr>
            <a:spLocks noGrp="1"/>
          </p:cNvSpPr>
          <p:nvPr>
            <p:ph type="sldNum" sz="quarter" idx="11"/>
          </p:nvPr>
        </p:nvSpPr>
        <p:spPr/>
        <p:txBody>
          <a:bodyPr/>
          <a:lstStyle/>
          <a:p>
            <a:fld id="{3B80295F-48CD-49FC-897A-CCEC919B8070}" type="slidenum">
              <a:rPr lang="nl-BE" smtClean="0"/>
              <a:pPr/>
              <a:t>14</a:t>
            </a:fld>
            <a:endParaRPr lang="nl-BE"/>
          </a:p>
        </p:txBody>
      </p:sp>
      <p:sp>
        <p:nvSpPr>
          <p:cNvPr id="10" name="TextBox 9">
            <a:extLst>
              <a:ext uri="{FF2B5EF4-FFF2-40B4-BE49-F238E27FC236}">
                <a16:creationId xmlns:a16="http://schemas.microsoft.com/office/drawing/2014/main" id="{46CE32B8-8E72-944F-B532-D6287AB42CE7}"/>
              </a:ext>
            </a:extLst>
          </p:cNvPr>
          <p:cNvSpPr txBox="1"/>
          <p:nvPr/>
        </p:nvSpPr>
        <p:spPr>
          <a:xfrm>
            <a:off x="1149531" y="326571"/>
            <a:ext cx="184731" cy="369332"/>
          </a:xfrm>
          <a:prstGeom prst="rect">
            <a:avLst/>
          </a:prstGeom>
          <a:noFill/>
        </p:spPr>
        <p:txBody>
          <a:bodyPr wrap="none" rtlCol="0">
            <a:spAutoFit/>
          </a:bodyPr>
          <a:lstStyle/>
          <a:p>
            <a:endParaRPr lang="en-BE"/>
          </a:p>
        </p:txBody>
      </p:sp>
      <p:sp>
        <p:nvSpPr>
          <p:cNvPr id="13" name="Content Placeholder 7">
            <a:extLst>
              <a:ext uri="{FF2B5EF4-FFF2-40B4-BE49-F238E27FC236}">
                <a16:creationId xmlns:a16="http://schemas.microsoft.com/office/drawing/2014/main" id="{228986BC-6F8D-7144-97D7-FB57AE01933F}"/>
              </a:ext>
            </a:extLst>
          </p:cNvPr>
          <p:cNvSpPr txBox="1">
            <a:spLocks/>
          </p:cNvSpPr>
          <p:nvPr/>
        </p:nvSpPr>
        <p:spPr>
          <a:xfrm>
            <a:off x="4072589" y="1152644"/>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15" name="Content Placeholder 7">
            <a:extLst>
              <a:ext uri="{FF2B5EF4-FFF2-40B4-BE49-F238E27FC236}">
                <a16:creationId xmlns:a16="http://schemas.microsoft.com/office/drawing/2014/main" id="{4163AFD7-B9F8-AC47-977D-C58A07A6E9C0}"/>
              </a:ext>
            </a:extLst>
          </p:cNvPr>
          <p:cNvSpPr txBox="1">
            <a:spLocks/>
          </p:cNvSpPr>
          <p:nvPr/>
        </p:nvSpPr>
        <p:spPr>
          <a:xfrm>
            <a:off x="8136389" y="1152000"/>
            <a:ext cx="4064399" cy="4428000"/>
          </a:xfrm>
          <a:prstGeom prst="rect">
            <a:avLst/>
          </a:prstGeom>
          <a:ln>
            <a:noFill/>
          </a:ln>
        </p:spPr>
        <p:txBody>
          <a:bodyPr vert="horz" lIns="0" tIns="252000" rIns="0" bIns="144000" rtlCol="0">
            <a:normAutofit/>
          </a:bodyPr>
          <a:lstStyle>
            <a:lvl1pPr marL="323850" indent="-32385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5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3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000" kern="1200">
                <a:solidFill>
                  <a:srgbClr val="000000"/>
                </a:solidFill>
                <a:latin typeface="+mj-lt"/>
                <a:ea typeface="+mn-ea"/>
                <a:cs typeface="+mn-cs"/>
              </a:defRPr>
            </a:lvl4pPr>
            <a:lvl5pPr marL="1609725" indent="-258763" algn="l" defTabSz="914400" rtl="0" eaLnBrk="1" latinLnBrk="0" hangingPunct="1">
              <a:lnSpc>
                <a:spcPct val="90000"/>
              </a:lnSpc>
              <a:spcBef>
                <a:spcPts val="600"/>
              </a:spcBef>
              <a:spcAft>
                <a:spcPts val="600"/>
              </a:spcAft>
              <a:buClr>
                <a:schemeClr val="tx1"/>
              </a:buClr>
              <a:buFont typeface="Arial" pitchFamily="34" charset="0"/>
              <a:buNone/>
              <a:defRPr sz="17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endParaRPr lang="en-BE"/>
          </a:p>
          <a:p>
            <a:pPr marL="0" indent="0">
              <a:buFont typeface="Verdana" pitchFamily="34" charset="0"/>
              <a:buNone/>
            </a:pPr>
            <a:br>
              <a:rPr lang="en-BE"/>
            </a:br>
            <a:endParaRPr lang="en-BE"/>
          </a:p>
        </p:txBody>
      </p:sp>
      <p:sp>
        <p:nvSpPr>
          <p:cNvPr id="24" name="TextBox 23">
            <a:extLst>
              <a:ext uri="{FF2B5EF4-FFF2-40B4-BE49-F238E27FC236}">
                <a16:creationId xmlns:a16="http://schemas.microsoft.com/office/drawing/2014/main" id="{97CB46E8-93C2-C044-BD2E-9F5BBD277297}"/>
              </a:ext>
            </a:extLst>
          </p:cNvPr>
          <p:cNvSpPr txBox="1"/>
          <p:nvPr/>
        </p:nvSpPr>
        <p:spPr>
          <a:xfrm>
            <a:off x="1662435" y="1395163"/>
            <a:ext cx="3949221" cy="1815882"/>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cases population</a:t>
            </a:r>
          </a:p>
          <a:p>
            <a:r>
              <a:rPr lang="en-GB" sz="1400" i="1">
                <a:solidFill>
                  <a:srgbClr val="B7A9B6"/>
                </a:solidFill>
              </a:rPr>
              <a:t>  &lt;</a:t>
            </a:r>
            <a:r>
              <a:rPr lang="en-GB" sz="1400" i="1" err="1">
                <a:solidFill>
                  <a:srgbClr val="B7A9B6"/>
                </a:solidFill>
              </a:rPr>
              <a:t>chr</a:t>
            </a:r>
            <a:r>
              <a:rPr lang="en-GB" sz="1400" i="1">
                <a:solidFill>
                  <a:srgbClr val="B7A9B6"/>
                </a:solidFill>
              </a:rPr>
              <a:t>&gt;       &lt;int&gt;  &lt;int&gt;      &lt;int&gt;</a:t>
            </a:r>
          </a:p>
          <a:p>
            <a:r>
              <a:rPr lang="en-GB" sz="1400">
                <a:solidFill>
                  <a:srgbClr val="000000"/>
                </a:solidFill>
              </a:rPr>
              <a:t>1 Afghanistan  1999    745   19987071</a:t>
            </a:r>
          </a:p>
          <a:p>
            <a:r>
              <a:rPr lang="en-GB" sz="1400">
                <a:solidFill>
                  <a:srgbClr val="000000"/>
                </a:solidFill>
              </a:rPr>
              <a:t>2 Afghanistan  2000   2666   20595360</a:t>
            </a:r>
          </a:p>
          <a:p>
            <a:r>
              <a:rPr lang="en-GB" sz="1400">
                <a:solidFill>
                  <a:srgbClr val="000000"/>
                </a:solidFill>
              </a:rPr>
              <a:t>3 Brazil       1999  37737  172006362</a:t>
            </a:r>
          </a:p>
          <a:p>
            <a:r>
              <a:rPr lang="en-GB" sz="1400">
                <a:solidFill>
                  <a:srgbClr val="000000"/>
                </a:solidFill>
              </a:rPr>
              <a:t>4 Brazil       2000  80488  174504898</a:t>
            </a:r>
          </a:p>
          <a:p>
            <a:r>
              <a:rPr lang="en-GB" sz="1400">
                <a:solidFill>
                  <a:srgbClr val="000000"/>
                </a:solidFill>
              </a:rPr>
              <a:t>5 China        1999 212258 1272915272</a:t>
            </a:r>
          </a:p>
          <a:p>
            <a:r>
              <a:rPr lang="en-GB" sz="1400">
                <a:solidFill>
                  <a:srgbClr val="000000"/>
                </a:solidFill>
              </a:rPr>
              <a:t>6 China        2000 213766 1280428583</a:t>
            </a:r>
          </a:p>
        </p:txBody>
      </p:sp>
      <p:sp>
        <p:nvSpPr>
          <p:cNvPr id="30" name="TextBox 29">
            <a:extLst>
              <a:ext uri="{FF2B5EF4-FFF2-40B4-BE49-F238E27FC236}">
                <a16:creationId xmlns:a16="http://schemas.microsoft.com/office/drawing/2014/main" id="{CB74D426-4CA0-6D44-AA36-997D791E29E4}"/>
              </a:ext>
            </a:extLst>
          </p:cNvPr>
          <p:cNvSpPr txBox="1"/>
          <p:nvPr/>
        </p:nvSpPr>
        <p:spPr>
          <a:xfrm>
            <a:off x="6115298" y="1301905"/>
            <a:ext cx="4499942" cy="3108543"/>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type            count</a:t>
            </a:r>
          </a:p>
          <a:p>
            <a:r>
              <a:rPr lang="en-GB" sz="1400" i="1">
                <a:solidFill>
                  <a:srgbClr val="B7A9B6"/>
                </a:solidFill>
              </a:rPr>
              <a:t>   &lt;</a:t>
            </a:r>
            <a:r>
              <a:rPr lang="en-GB" sz="1400" i="1" err="1">
                <a:solidFill>
                  <a:srgbClr val="B7A9B6"/>
                </a:solidFill>
              </a:rPr>
              <a:t>chr</a:t>
            </a:r>
            <a:r>
              <a:rPr lang="en-GB" sz="1400" i="1">
                <a:solidFill>
                  <a:srgbClr val="B7A9B6"/>
                </a:solidFill>
              </a:rPr>
              <a:t>&gt;       &lt;int&gt; &lt;</a:t>
            </a:r>
            <a:r>
              <a:rPr lang="en-GB" sz="1400" i="1" err="1">
                <a:solidFill>
                  <a:srgbClr val="B7A9B6"/>
                </a:solidFill>
              </a:rPr>
              <a:t>chr</a:t>
            </a:r>
            <a:r>
              <a:rPr lang="en-GB" sz="1400" i="1">
                <a:solidFill>
                  <a:srgbClr val="B7A9B6"/>
                </a:solidFill>
              </a:rPr>
              <a:t>&gt;           &lt;int&gt;</a:t>
            </a:r>
          </a:p>
          <a:p>
            <a:r>
              <a:rPr lang="en-GB" sz="1400">
                <a:solidFill>
                  <a:srgbClr val="000000"/>
                </a:solidFill>
              </a:rPr>
              <a:t> 1 Afghanistan  1999 cases             745</a:t>
            </a:r>
          </a:p>
          <a:p>
            <a:r>
              <a:rPr lang="en-GB" sz="1400">
                <a:solidFill>
                  <a:srgbClr val="000000"/>
                </a:solidFill>
              </a:rPr>
              <a:t> 2 Afghanistan  1999 population   19987071</a:t>
            </a:r>
          </a:p>
          <a:p>
            <a:r>
              <a:rPr lang="en-GB" sz="1400">
                <a:solidFill>
                  <a:srgbClr val="000000"/>
                </a:solidFill>
              </a:rPr>
              <a:t> 3 Afghanistan  2000 cases            2666</a:t>
            </a:r>
          </a:p>
          <a:p>
            <a:r>
              <a:rPr lang="en-GB" sz="1400">
                <a:solidFill>
                  <a:srgbClr val="000000"/>
                </a:solidFill>
              </a:rPr>
              <a:t> 4 Afghanistan  2000 population   20595360</a:t>
            </a:r>
          </a:p>
          <a:p>
            <a:r>
              <a:rPr lang="en-GB" sz="1400">
                <a:solidFill>
                  <a:srgbClr val="000000"/>
                </a:solidFill>
              </a:rPr>
              <a:t> 5 Brazil       1999 cases           37737</a:t>
            </a:r>
          </a:p>
          <a:p>
            <a:r>
              <a:rPr lang="en-GB" sz="1400">
                <a:solidFill>
                  <a:srgbClr val="000000"/>
                </a:solidFill>
              </a:rPr>
              <a:t> 6 Brazil       1999 population  172006362</a:t>
            </a:r>
          </a:p>
          <a:p>
            <a:r>
              <a:rPr lang="en-GB" sz="1400">
                <a:solidFill>
                  <a:srgbClr val="000000"/>
                </a:solidFill>
              </a:rPr>
              <a:t> 7 Brazil       2000 cases           80488</a:t>
            </a:r>
          </a:p>
          <a:p>
            <a:r>
              <a:rPr lang="en-GB" sz="1400">
                <a:solidFill>
                  <a:srgbClr val="000000"/>
                </a:solidFill>
              </a:rPr>
              <a:t> 8 Brazil       2000 population  174504898</a:t>
            </a:r>
          </a:p>
          <a:p>
            <a:r>
              <a:rPr lang="en-GB" sz="1400">
                <a:solidFill>
                  <a:srgbClr val="000000"/>
                </a:solidFill>
              </a:rPr>
              <a:t> 9 China        1999 cases          212258</a:t>
            </a:r>
          </a:p>
          <a:p>
            <a:r>
              <a:rPr lang="en-GB" sz="1400">
                <a:solidFill>
                  <a:srgbClr val="000000"/>
                </a:solidFill>
              </a:rPr>
              <a:t>10 China        1999 population 1272915272</a:t>
            </a:r>
          </a:p>
          <a:p>
            <a:r>
              <a:rPr lang="en-GB" sz="1400">
                <a:solidFill>
                  <a:srgbClr val="000000"/>
                </a:solidFill>
              </a:rPr>
              <a:t>11 China        2000 cases          213766</a:t>
            </a:r>
          </a:p>
          <a:p>
            <a:r>
              <a:rPr lang="en-GB" sz="1400">
                <a:solidFill>
                  <a:srgbClr val="000000"/>
                </a:solidFill>
              </a:rPr>
              <a:t>12 China        2000 population 1280428583</a:t>
            </a:r>
          </a:p>
        </p:txBody>
      </p:sp>
      <p:sp>
        <p:nvSpPr>
          <p:cNvPr id="32" name="TextBox 31">
            <a:extLst>
              <a:ext uri="{FF2B5EF4-FFF2-40B4-BE49-F238E27FC236}">
                <a16:creationId xmlns:a16="http://schemas.microsoft.com/office/drawing/2014/main" id="{CE0E57CD-09A1-4E40-837D-0BC33DDBFCA1}"/>
              </a:ext>
            </a:extLst>
          </p:cNvPr>
          <p:cNvSpPr txBox="1"/>
          <p:nvPr/>
        </p:nvSpPr>
        <p:spPr>
          <a:xfrm>
            <a:off x="233653" y="3546764"/>
            <a:ext cx="4059627" cy="1815882"/>
          </a:xfrm>
          <a:prstGeom prst="rect">
            <a:avLst/>
          </a:prstGeom>
          <a:solidFill>
            <a:srgbClr val="EC4B2E">
              <a:alpha val="24706"/>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year rate             </a:t>
            </a:r>
          </a:p>
          <a:p>
            <a:r>
              <a:rPr lang="en-GB" sz="1400" i="1">
                <a:solidFill>
                  <a:srgbClr val="B7A9B6"/>
                </a:solidFill>
              </a:rPr>
              <a:t>* &lt;chr&gt;       &lt;int&gt; &lt;chr&gt;            </a:t>
            </a:r>
          </a:p>
          <a:p>
            <a:r>
              <a:rPr lang="en-GB" sz="1400">
                <a:solidFill>
                  <a:srgbClr val="000000"/>
                </a:solidFill>
              </a:rPr>
              <a:t>1 Afghanistan  1999 745/19987071     </a:t>
            </a:r>
          </a:p>
          <a:p>
            <a:r>
              <a:rPr lang="en-GB" sz="1400">
                <a:solidFill>
                  <a:srgbClr val="000000"/>
                </a:solidFill>
              </a:rPr>
              <a:t>2 Afghanistan  2000 2666/20595360    </a:t>
            </a:r>
          </a:p>
          <a:p>
            <a:r>
              <a:rPr lang="en-GB" sz="1400">
                <a:solidFill>
                  <a:srgbClr val="000000"/>
                </a:solidFill>
              </a:rPr>
              <a:t>3 Brazil       1999 37737/172006362  </a:t>
            </a:r>
          </a:p>
          <a:p>
            <a:r>
              <a:rPr lang="en-GB" sz="1400">
                <a:solidFill>
                  <a:srgbClr val="000000"/>
                </a:solidFill>
              </a:rPr>
              <a:t>4 Brazil       2000 80488/174504898  </a:t>
            </a:r>
          </a:p>
          <a:p>
            <a:r>
              <a:rPr lang="en-GB" sz="1400">
                <a:solidFill>
                  <a:srgbClr val="000000"/>
                </a:solidFill>
              </a:rPr>
              <a:t>5 China        1999 212258/1272915272</a:t>
            </a:r>
          </a:p>
          <a:p>
            <a:r>
              <a:rPr lang="en-GB" sz="1400">
                <a:solidFill>
                  <a:srgbClr val="000000"/>
                </a:solidFill>
              </a:rPr>
              <a:t>6 China        2000 213766/1280428583</a:t>
            </a:r>
          </a:p>
        </p:txBody>
      </p:sp>
      <p:sp>
        <p:nvSpPr>
          <p:cNvPr id="14" name="TextBox 13">
            <a:extLst>
              <a:ext uri="{FF2B5EF4-FFF2-40B4-BE49-F238E27FC236}">
                <a16:creationId xmlns:a16="http://schemas.microsoft.com/office/drawing/2014/main" id="{FC77FA09-48F4-E84D-834D-74A2AC10D15D}"/>
              </a:ext>
            </a:extLst>
          </p:cNvPr>
          <p:cNvSpPr txBox="1"/>
          <p:nvPr/>
        </p:nvSpPr>
        <p:spPr>
          <a:xfrm>
            <a:off x="8328248" y="4694152"/>
            <a:ext cx="3297027" cy="1169551"/>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745   2666</a:t>
            </a:r>
          </a:p>
          <a:p>
            <a:r>
              <a:rPr lang="en-GB" sz="1400">
                <a:solidFill>
                  <a:srgbClr val="000000"/>
                </a:solidFill>
              </a:rPr>
              <a:t>2 Brazil       37737  80488</a:t>
            </a:r>
          </a:p>
          <a:p>
            <a:r>
              <a:rPr lang="en-GB" sz="1400">
                <a:solidFill>
                  <a:srgbClr val="000000"/>
                </a:solidFill>
              </a:rPr>
              <a:t>3 China       212258 213766</a:t>
            </a:r>
          </a:p>
        </p:txBody>
      </p:sp>
      <p:sp>
        <p:nvSpPr>
          <p:cNvPr id="16" name="TextBox 15">
            <a:extLst>
              <a:ext uri="{FF2B5EF4-FFF2-40B4-BE49-F238E27FC236}">
                <a16:creationId xmlns:a16="http://schemas.microsoft.com/office/drawing/2014/main" id="{616D50CB-C088-554F-B589-AF3DFE138529}"/>
              </a:ext>
            </a:extLst>
          </p:cNvPr>
          <p:cNvSpPr txBox="1"/>
          <p:nvPr/>
        </p:nvSpPr>
        <p:spPr>
          <a:xfrm>
            <a:off x="4648102" y="4694153"/>
            <a:ext cx="3680146" cy="1169551"/>
          </a:xfrm>
          <a:prstGeom prst="rect">
            <a:avLst/>
          </a:prstGeom>
          <a:solidFill>
            <a:srgbClr val="0C720B">
              <a:alpha val="25490"/>
            </a:srgbClr>
          </a:solidFill>
          <a:ln w="12700">
            <a:solidFill>
              <a:srgbClr val="000000"/>
            </a:solidFill>
          </a:ln>
        </p:spPr>
        <p:txBody>
          <a:bodyPr wrap="square" rtlCol="0">
            <a:spAutoFit/>
          </a:bodyPr>
          <a:lstStyle>
            <a:defPPr>
              <a:defRPr lang="nl-BE"/>
            </a:defPPr>
            <a:lvl1pPr>
              <a:defRPr sz="1600">
                <a:solidFill>
                  <a:srgbClr val="2306FF"/>
                </a:solidFill>
                <a:latin typeface="Consolas" panose="020B0609020204030204" pitchFamily="49" charset="0"/>
                <a:cs typeface="Consolas" panose="020B0609020204030204" pitchFamily="49" charset="0"/>
              </a:defRPr>
            </a:lvl1pPr>
          </a:lstStyle>
          <a:p>
            <a:r>
              <a:rPr lang="en-GB" sz="1400">
                <a:solidFill>
                  <a:srgbClr val="000000"/>
                </a:solidFill>
              </a:rPr>
              <a:t>  country         `1999`     `2000`</a:t>
            </a:r>
          </a:p>
          <a:p>
            <a:r>
              <a:rPr lang="en-GB" sz="1400">
                <a:solidFill>
                  <a:srgbClr val="000000"/>
                </a:solidFill>
              </a:rPr>
              <a:t>* &lt;</a:t>
            </a:r>
            <a:r>
              <a:rPr lang="en-GB" sz="1400" err="1">
                <a:solidFill>
                  <a:srgbClr val="000000"/>
                </a:solidFill>
              </a:rPr>
              <a:t>chr</a:t>
            </a:r>
            <a:r>
              <a:rPr lang="en-GB" sz="1400">
                <a:solidFill>
                  <a:srgbClr val="000000"/>
                </a:solidFill>
              </a:rPr>
              <a:t>&gt;            &lt;int&gt;      &lt;int&gt;</a:t>
            </a:r>
          </a:p>
          <a:p>
            <a:r>
              <a:rPr lang="en-GB" sz="1400">
                <a:solidFill>
                  <a:srgbClr val="000000"/>
                </a:solidFill>
              </a:rPr>
              <a:t>1 Afghanistan   19987071   20595360</a:t>
            </a:r>
          </a:p>
          <a:p>
            <a:r>
              <a:rPr lang="en-GB" sz="1400">
                <a:solidFill>
                  <a:srgbClr val="000000"/>
                </a:solidFill>
              </a:rPr>
              <a:t>2 Brazil       172006362  174504898</a:t>
            </a:r>
          </a:p>
          <a:p>
            <a:r>
              <a:rPr lang="en-GB" sz="1400">
                <a:solidFill>
                  <a:srgbClr val="000000"/>
                </a:solidFill>
              </a:rPr>
              <a:t>3 China       1272915272 1280428583</a:t>
            </a:r>
          </a:p>
        </p:txBody>
      </p:sp>
      <p:sp>
        <p:nvSpPr>
          <p:cNvPr id="17" name="TextBox 16">
            <a:extLst>
              <a:ext uri="{FF2B5EF4-FFF2-40B4-BE49-F238E27FC236}">
                <a16:creationId xmlns:a16="http://schemas.microsoft.com/office/drawing/2014/main" id="{691334B5-2AF6-5741-90B9-9A32AFA0E338}"/>
              </a:ext>
            </a:extLst>
          </p:cNvPr>
          <p:cNvSpPr txBox="1"/>
          <p:nvPr/>
        </p:nvSpPr>
        <p:spPr>
          <a:xfrm>
            <a:off x="6372998" y="428520"/>
            <a:ext cx="4896544" cy="461665"/>
          </a:xfrm>
          <a:prstGeom prst="rect">
            <a:avLst/>
          </a:prstGeom>
          <a:noFill/>
        </p:spPr>
        <p:txBody>
          <a:bodyPr wrap="square" rtlCol="0">
            <a:spAutoFit/>
          </a:bodyPr>
          <a:lstStyle/>
          <a:p>
            <a:r>
              <a:rPr lang="en-BE" sz="2400" dirty="0"/>
              <a:t>Each value must have its own cell</a:t>
            </a:r>
          </a:p>
        </p:txBody>
      </p:sp>
      <p:sp>
        <p:nvSpPr>
          <p:cNvPr id="18" name="TextBox 17">
            <a:extLst>
              <a:ext uri="{FF2B5EF4-FFF2-40B4-BE49-F238E27FC236}">
                <a16:creationId xmlns:a16="http://schemas.microsoft.com/office/drawing/2014/main" id="{CF24C1D1-AF9A-5649-A818-7E48E73F5252}"/>
              </a:ext>
            </a:extLst>
          </p:cNvPr>
          <p:cNvSpPr txBox="1"/>
          <p:nvPr/>
        </p:nvSpPr>
        <p:spPr>
          <a:xfrm>
            <a:off x="172029" y="5329033"/>
            <a:ext cx="5112568" cy="338554"/>
          </a:xfrm>
          <a:prstGeom prst="rect">
            <a:avLst/>
          </a:prstGeom>
          <a:noFill/>
        </p:spPr>
        <p:txBody>
          <a:bodyPr wrap="square" rtlCol="0">
            <a:spAutoFit/>
          </a:bodyPr>
          <a:lstStyle/>
          <a:p>
            <a:r>
              <a:rPr lang="en-BE" sz="1600">
                <a:solidFill>
                  <a:srgbClr val="FF0000"/>
                </a:solidFill>
              </a:rPr>
              <a:t>One cell contains two values</a:t>
            </a:r>
          </a:p>
        </p:txBody>
      </p:sp>
    </p:spTree>
    <p:extLst>
      <p:ext uri="{BB962C8B-B14F-4D97-AF65-F5344CB8AC3E}">
        <p14:creationId xmlns:p14="http://schemas.microsoft.com/office/powerpoint/2010/main" val="2777237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15D827-C321-994F-C345-314F26BCF8D0}"/>
              </a:ext>
            </a:extLst>
          </p:cNvPr>
          <p:cNvSpPr>
            <a:spLocks noGrp="1"/>
          </p:cNvSpPr>
          <p:nvPr>
            <p:ph type="ctrTitle"/>
          </p:nvPr>
        </p:nvSpPr>
        <p:spPr/>
        <p:txBody>
          <a:bodyPr/>
          <a:lstStyle/>
          <a:p>
            <a:r>
              <a:rPr lang="en-US" dirty="0"/>
              <a:t>About boxplots and data skewing</a:t>
            </a:r>
            <a:endParaRPr lang="en-BE" dirty="0"/>
          </a:p>
        </p:txBody>
      </p:sp>
      <p:sp>
        <p:nvSpPr>
          <p:cNvPr id="6" name="Subtitle 5">
            <a:extLst>
              <a:ext uri="{FF2B5EF4-FFF2-40B4-BE49-F238E27FC236}">
                <a16:creationId xmlns:a16="http://schemas.microsoft.com/office/drawing/2014/main" id="{0466DFAF-4733-2F00-D309-94C9CF3B5D9B}"/>
              </a:ext>
            </a:extLst>
          </p:cNvPr>
          <p:cNvSpPr>
            <a:spLocks noGrp="1"/>
          </p:cNvSpPr>
          <p:nvPr>
            <p:ph type="subTitle" idx="1"/>
          </p:nvPr>
        </p:nvSpPr>
        <p:spPr/>
        <p:txBody>
          <a:bodyPr/>
          <a:lstStyle/>
          <a:p>
            <a:endParaRPr lang="en-BE"/>
          </a:p>
        </p:txBody>
      </p:sp>
      <p:sp>
        <p:nvSpPr>
          <p:cNvPr id="4" name="Slide Number Placeholder 3">
            <a:extLst>
              <a:ext uri="{FF2B5EF4-FFF2-40B4-BE49-F238E27FC236}">
                <a16:creationId xmlns:a16="http://schemas.microsoft.com/office/drawing/2014/main" id="{EA4211A9-425B-B7C7-633F-D377120E8BFC}"/>
              </a:ext>
            </a:extLst>
          </p:cNvPr>
          <p:cNvSpPr>
            <a:spLocks noGrp="1"/>
          </p:cNvSpPr>
          <p:nvPr>
            <p:ph type="sldNum" sz="quarter" idx="12"/>
          </p:nvPr>
        </p:nvSpPr>
        <p:spPr/>
        <p:txBody>
          <a:bodyPr/>
          <a:lstStyle/>
          <a:p>
            <a:fld id="{3B80295F-48CD-49FC-897A-CCEC919B8070}" type="slidenum">
              <a:rPr lang="nl-BE" smtClean="0"/>
              <a:pPr/>
              <a:t>15</a:t>
            </a:fld>
            <a:endParaRPr lang="nl-BE"/>
          </a:p>
        </p:txBody>
      </p:sp>
    </p:spTree>
    <p:extLst>
      <p:ext uri="{BB962C8B-B14F-4D97-AF65-F5344CB8AC3E}">
        <p14:creationId xmlns:p14="http://schemas.microsoft.com/office/powerpoint/2010/main" val="51037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001A1AC-5430-4BDA-8985-8FA7E5D18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78" y="3676261"/>
            <a:ext cx="6209522" cy="3104761"/>
          </a:xfrm>
          <a:prstGeom prst="rect">
            <a:avLst/>
          </a:prstGeom>
        </p:spPr>
      </p:pic>
      <p:sp>
        <p:nvSpPr>
          <p:cNvPr id="2" name="Title 1">
            <a:extLst>
              <a:ext uri="{FF2B5EF4-FFF2-40B4-BE49-F238E27FC236}">
                <a16:creationId xmlns:a16="http://schemas.microsoft.com/office/drawing/2014/main" id="{53A849B6-80EE-4C91-9A5C-FEAC0B24A5C2}"/>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A3126ABE-C0C5-4E86-A2EB-296D6451D2EC}"/>
              </a:ext>
            </a:extLst>
          </p:cNvPr>
          <p:cNvSpPr>
            <a:spLocks noGrp="1"/>
          </p:cNvSpPr>
          <p:nvPr>
            <p:ph idx="1"/>
          </p:nvPr>
        </p:nvSpPr>
        <p:spPr/>
        <p:txBody>
          <a:bodyPr/>
          <a:lstStyle/>
          <a:p>
            <a:r>
              <a:rPr lang="en-US" dirty="0"/>
              <a:t>Most data will have a “normal” distribution</a:t>
            </a:r>
          </a:p>
          <a:p>
            <a:r>
              <a:rPr lang="en-US" dirty="0"/>
              <a:t>This means:</a:t>
            </a:r>
          </a:p>
          <a:p>
            <a:pPr lvl="1"/>
            <a:r>
              <a:rPr lang="en-US" dirty="0"/>
              <a:t>A lot of datapoints in the center (red part)</a:t>
            </a:r>
          </a:p>
          <a:p>
            <a:pPr lvl="1"/>
            <a:r>
              <a:rPr lang="en-US" dirty="0"/>
              <a:t>Some datapoints to the side (blue part)</a:t>
            </a:r>
          </a:p>
          <a:p>
            <a:pPr lvl="1"/>
            <a:r>
              <a:rPr lang="en-US" dirty="0"/>
              <a:t>Leftovers left and right (green and ... part)</a:t>
            </a:r>
          </a:p>
          <a:p>
            <a:r>
              <a:rPr lang="en-US" dirty="0"/>
              <a:t>Standard deviation is a measure</a:t>
            </a:r>
            <a:br>
              <a:rPr lang="en-US" dirty="0"/>
            </a:br>
            <a:r>
              <a:rPr lang="en-US" dirty="0"/>
              <a:t>for the width of the curve</a:t>
            </a:r>
          </a:p>
          <a:p>
            <a:pPr lvl="1"/>
            <a:endParaRPr lang="en-US" dirty="0"/>
          </a:p>
        </p:txBody>
      </p:sp>
    </p:spTree>
    <p:extLst>
      <p:ext uri="{BB962C8B-B14F-4D97-AF65-F5344CB8AC3E}">
        <p14:creationId xmlns:p14="http://schemas.microsoft.com/office/powerpoint/2010/main" val="381218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7432-612B-4038-9698-1CF010436EE1}"/>
              </a:ext>
            </a:extLst>
          </p:cNvPr>
          <p:cNvSpPr>
            <a:spLocks noGrp="1"/>
          </p:cNvSpPr>
          <p:nvPr>
            <p:ph type="title"/>
          </p:nvPr>
        </p:nvSpPr>
        <p:spPr/>
        <p:txBody>
          <a:bodyPr/>
          <a:lstStyle/>
          <a:p>
            <a:r>
              <a:rPr lang="en-US" dirty="0"/>
              <a:t>Normal distribution in boxplot</a:t>
            </a:r>
          </a:p>
        </p:txBody>
      </p:sp>
      <p:sp>
        <p:nvSpPr>
          <p:cNvPr id="3" name="Content Placeholder 2">
            <a:extLst>
              <a:ext uri="{FF2B5EF4-FFF2-40B4-BE49-F238E27FC236}">
                <a16:creationId xmlns:a16="http://schemas.microsoft.com/office/drawing/2014/main" id="{0DBD534C-1BAD-4D08-988F-4AC3C3C526F4}"/>
              </a:ext>
            </a:extLst>
          </p:cNvPr>
          <p:cNvSpPr>
            <a:spLocks noGrp="1"/>
          </p:cNvSpPr>
          <p:nvPr>
            <p:ph idx="1"/>
          </p:nvPr>
        </p:nvSpPr>
        <p:spPr/>
        <p:txBody>
          <a:bodyPr/>
          <a:lstStyle/>
          <a:p>
            <a:r>
              <a:rPr lang="en-US" dirty="0"/>
              <a:t>A normal distribution is a plot of 1 variable, with varying bin width</a:t>
            </a:r>
          </a:p>
          <a:p>
            <a:pPr lvl="1"/>
            <a:r>
              <a:rPr lang="en-US" dirty="0"/>
              <a:t>But if the data is perfectly normal the bin width won’t show you that much</a:t>
            </a:r>
          </a:p>
          <a:p>
            <a:r>
              <a:rPr lang="en-US" dirty="0"/>
              <a:t>Which is nice, but doesn’t compare</a:t>
            </a:r>
          </a:p>
          <a:p>
            <a:pPr lvl="1"/>
            <a:r>
              <a:rPr lang="en-US" dirty="0"/>
              <a:t>Prices of fiction vs prices of non-fiction books</a:t>
            </a:r>
          </a:p>
          <a:p>
            <a:r>
              <a:rPr lang="en-US" dirty="0"/>
              <a:t>So we need a more compact way of showing a distribution</a:t>
            </a:r>
          </a:p>
          <a:p>
            <a:endParaRPr lang="en-US" dirty="0"/>
          </a:p>
          <a:p>
            <a:r>
              <a:rPr lang="en-US" dirty="0"/>
              <a:t>Enter: The Boxplot</a:t>
            </a:r>
          </a:p>
        </p:txBody>
      </p:sp>
    </p:spTree>
    <p:extLst>
      <p:ext uri="{BB962C8B-B14F-4D97-AF65-F5344CB8AC3E}">
        <p14:creationId xmlns:p14="http://schemas.microsoft.com/office/powerpoint/2010/main" val="358747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BE813-40EF-4CC0-B773-B910A190B36F}"/>
              </a:ext>
            </a:extLst>
          </p:cNvPr>
          <p:cNvSpPr>
            <a:spLocks noGrp="1"/>
          </p:cNvSpPr>
          <p:nvPr>
            <p:ph idx="1"/>
          </p:nvPr>
        </p:nvSpPr>
        <p:spPr>
          <a:xfrm>
            <a:off x="838200" y="1962807"/>
            <a:ext cx="4506310" cy="4214155"/>
          </a:xfrm>
        </p:spPr>
        <p:txBody>
          <a:bodyPr/>
          <a:lstStyle/>
          <a:p>
            <a:r>
              <a:rPr lang="en-US" dirty="0"/>
              <a:t>The middle line: the center of the bell-curve</a:t>
            </a:r>
          </a:p>
          <a:p>
            <a:r>
              <a:rPr lang="en-US" dirty="0"/>
              <a:t>The box: the red part</a:t>
            </a:r>
          </a:p>
          <a:p>
            <a:r>
              <a:rPr lang="en-US" dirty="0"/>
              <a:t>The lines: the blue part</a:t>
            </a:r>
          </a:p>
          <a:p>
            <a:r>
              <a:rPr lang="en-US" dirty="0"/>
              <a:t>The dots: the green part</a:t>
            </a:r>
          </a:p>
        </p:txBody>
      </p:sp>
      <p:pic>
        <p:nvPicPr>
          <p:cNvPr id="8" name="Picture 7" descr="Chart, histogram&#10;&#10;Description automatically generated">
            <a:extLst>
              <a:ext uri="{FF2B5EF4-FFF2-40B4-BE49-F238E27FC236}">
                <a16:creationId xmlns:a16="http://schemas.microsoft.com/office/drawing/2014/main" id="{5C645255-0419-433A-B04B-BA4BAEA90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0480"/>
            <a:ext cx="6858000" cy="6858000"/>
          </a:xfrm>
          <a:prstGeom prst="rect">
            <a:avLst/>
          </a:prstGeom>
        </p:spPr>
      </p:pic>
    </p:spTree>
    <p:extLst>
      <p:ext uri="{BB962C8B-B14F-4D97-AF65-F5344CB8AC3E}">
        <p14:creationId xmlns:p14="http://schemas.microsoft.com/office/powerpoint/2010/main" val="136493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2CC7-10FB-4E69-863E-2802CF3102CE}"/>
              </a:ext>
            </a:extLst>
          </p:cNvPr>
          <p:cNvSpPr>
            <a:spLocks noGrp="1"/>
          </p:cNvSpPr>
          <p:nvPr>
            <p:ph type="title"/>
          </p:nvPr>
        </p:nvSpPr>
        <p:spPr/>
        <p:txBody>
          <a:bodyPr/>
          <a:lstStyle/>
          <a:p>
            <a:r>
              <a:rPr lang="en-US" dirty="0"/>
              <a:t>Dataset skewing</a:t>
            </a:r>
          </a:p>
        </p:txBody>
      </p:sp>
      <p:sp>
        <p:nvSpPr>
          <p:cNvPr id="3" name="Content Placeholder 2">
            <a:extLst>
              <a:ext uri="{FF2B5EF4-FFF2-40B4-BE49-F238E27FC236}">
                <a16:creationId xmlns:a16="http://schemas.microsoft.com/office/drawing/2014/main" id="{5BED2D41-E05C-4985-B9B0-DB5B43F0FE08}"/>
              </a:ext>
            </a:extLst>
          </p:cNvPr>
          <p:cNvSpPr>
            <a:spLocks noGrp="1"/>
          </p:cNvSpPr>
          <p:nvPr>
            <p:ph idx="1"/>
          </p:nvPr>
        </p:nvSpPr>
        <p:spPr/>
        <p:txBody>
          <a:bodyPr/>
          <a:lstStyle/>
          <a:p>
            <a:r>
              <a:rPr lang="en-US" dirty="0"/>
              <a:t>All data is ‘normal’, but some is more normal than others</a:t>
            </a:r>
          </a:p>
          <a:p>
            <a:pPr lvl="1"/>
            <a:endParaRPr lang="en-US" dirty="0"/>
          </a:p>
        </p:txBody>
      </p:sp>
      <p:pic>
        <p:nvPicPr>
          <p:cNvPr id="5" name="Picture 4" descr="Diagram&#10;&#10;Description automatically generated">
            <a:extLst>
              <a:ext uri="{FF2B5EF4-FFF2-40B4-BE49-F238E27FC236}">
                <a16:creationId xmlns:a16="http://schemas.microsoft.com/office/drawing/2014/main" id="{E0DF6C6A-5B0A-4709-AD1F-E0164E846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38" y="2902278"/>
            <a:ext cx="9588523" cy="3617893"/>
          </a:xfrm>
          <a:prstGeom prst="rect">
            <a:avLst/>
          </a:prstGeom>
        </p:spPr>
      </p:pic>
    </p:spTree>
    <p:extLst>
      <p:ext uri="{BB962C8B-B14F-4D97-AF65-F5344CB8AC3E}">
        <p14:creationId xmlns:p14="http://schemas.microsoft.com/office/powerpoint/2010/main" val="187659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340E-A41D-4850-BD2B-046AEC7038A6}"/>
              </a:ext>
            </a:extLst>
          </p:cNvPr>
          <p:cNvSpPr>
            <a:spLocks noGrp="1"/>
          </p:cNvSpPr>
          <p:nvPr>
            <p:ph type="title"/>
          </p:nvPr>
        </p:nvSpPr>
        <p:spPr/>
        <p:txBody>
          <a:bodyPr/>
          <a:lstStyle/>
          <a:p>
            <a:r>
              <a:rPr lang="nl-BE" dirty="0" err="1"/>
              <a:t>Overview</a:t>
            </a:r>
            <a:endParaRPr lang="en-US" dirty="0"/>
          </a:p>
        </p:txBody>
      </p:sp>
      <p:sp>
        <p:nvSpPr>
          <p:cNvPr id="3" name="Content Placeholder 2">
            <a:extLst>
              <a:ext uri="{FF2B5EF4-FFF2-40B4-BE49-F238E27FC236}">
                <a16:creationId xmlns:a16="http://schemas.microsoft.com/office/drawing/2014/main" id="{278F71F6-6095-4D6A-8746-0FE73F6C8062}"/>
              </a:ext>
            </a:extLst>
          </p:cNvPr>
          <p:cNvSpPr>
            <a:spLocks noGrp="1"/>
          </p:cNvSpPr>
          <p:nvPr>
            <p:ph idx="1"/>
          </p:nvPr>
        </p:nvSpPr>
        <p:spPr/>
        <p:txBody>
          <a:bodyPr/>
          <a:lstStyle/>
          <a:p>
            <a:r>
              <a:rPr lang="nl-BE" dirty="0" err="1"/>
              <a:t>Pandas</a:t>
            </a:r>
            <a:r>
              <a:rPr lang="nl-BE" dirty="0"/>
              <a:t> – </a:t>
            </a:r>
            <a:r>
              <a:rPr lang="nl-BE" dirty="0" err="1"/>
              <a:t>Jupyter</a:t>
            </a:r>
            <a:endParaRPr lang="nl-BE" dirty="0"/>
          </a:p>
          <a:p>
            <a:r>
              <a:rPr lang="nl-BE" dirty="0"/>
              <a:t>Series </a:t>
            </a:r>
            <a:r>
              <a:rPr lang="nl-BE" dirty="0" err="1"/>
              <a:t>and</a:t>
            </a:r>
            <a:r>
              <a:rPr lang="nl-BE" dirty="0"/>
              <a:t> </a:t>
            </a:r>
            <a:r>
              <a:rPr lang="nl-BE" dirty="0" err="1"/>
              <a:t>DataFrame</a:t>
            </a:r>
            <a:endParaRPr lang="nl-BE" dirty="0"/>
          </a:p>
          <a:p>
            <a:r>
              <a:rPr lang="nl-BE" dirty="0" err="1"/>
              <a:t>Creating</a:t>
            </a:r>
            <a:r>
              <a:rPr lang="nl-BE" dirty="0"/>
              <a:t> dataframes </a:t>
            </a:r>
            <a:r>
              <a:rPr lang="nl-BE" dirty="0" err="1"/>
              <a:t>from</a:t>
            </a:r>
            <a:r>
              <a:rPr lang="nl-BE" dirty="0"/>
              <a:t> scratch</a:t>
            </a:r>
          </a:p>
          <a:p>
            <a:r>
              <a:rPr lang="nl-BE" dirty="0" err="1"/>
              <a:t>Extracting</a:t>
            </a:r>
            <a:r>
              <a:rPr lang="nl-BE" dirty="0"/>
              <a:t> </a:t>
            </a:r>
            <a:r>
              <a:rPr lang="nl-BE" dirty="0" err="1"/>
              <a:t>and</a:t>
            </a:r>
            <a:r>
              <a:rPr lang="nl-BE" dirty="0"/>
              <a:t> </a:t>
            </a:r>
            <a:r>
              <a:rPr lang="nl-BE" dirty="0" err="1"/>
              <a:t>assigning</a:t>
            </a:r>
            <a:r>
              <a:rPr lang="nl-BE" dirty="0"/>
              <a:t> data</a:t>
            </a:r>
          </a:p>
          <a:p>
            <a:r>
              <a:rPr lang="nl-BE" dirty="0"/>
              <a:t>Reading data </a:t>
            </a:r>
            <a:r>
              <a:rPr lang="nl-BE" dirty="0" err="1"/>
              <a:t>from</a:t>
            </a:r>
            <a:r>
              <a:rPr lang="nl-BE" dirty="0"/>
              <a:t> CSV </a:t>
            </a:r>
            <a:r>
              <a:rPr lang="nl-BE" dirty="0" err="1"/>
              <a:t>and</a:t>
            </a:r>
            <a:r>
              <a:rPr lang="nl-BE" dirty="0"/>
              <a:t> JSON</a:t>
            </a:r>
          </a:p>
          <a:p>
            <a:r>
              <a:rPr lang="nl-BE" dirty="0"/>
              <a:t>Basic dataframe operations</a:t>
            </a:r>
          </a:p>
          <a:p>
            <a:r>
              <a:rPr lang="nl-BE" dirty="0"/>
              <a:t>Column </a:t>
            </a:r>
            <a:r>
              <a:rPr lang="nl-BE" dirty="0" err="1"/>
              <a:t>names</a:t>
            </a:r>
            <a:r>
              <a:rPr lang="nl-BE" dirty="0"/>
              <a:t> </a:t>
            </a:r>
            <a:r>
              <a:rPr lang="nl-BE" dirty="0" err="1"/>
              <a:t>cleanup</a:t>
            </a:r>
            <a:endParaRPr lang="nl-BE" dirty="0"/>
          </a:p>
          <a:p>
            <a:r>
              <a:rPr lang="nl-BE" dirty="0"/>
              <a:t>Missing </a:t>
            </a:r>
            <a:r>
              <a:rPr lang="nl-BE" dirty="0" err="1"/>
              <a:t>values</a:t>
            </a:r>
            <a:endParaRPr lang="nl-BE" dirty="0"/>
          </a:p>
          <a:p>
            <a:r>
              <a:rPr lang="nl-BE" dirty="0" err="1"/>
              <a:t>Conditional</a:t>
            </a:r>
            <a:r>
              <a:rPr lang="nl-BE" dirty="0"/>
              <a:t> </a:t>
            </a:r>
            <a:r>
              <a:rPr lang="nl-BE" dirty="0" err="1"/>
              <a:t>selections</a:t>
            </a:r>
            <a:endParaRPr lang="nl-BE" dirty="0"/>
          </a:p>
          <a:p>
            <a:endParaRPr lang="nl-BE" dirty="0"/>
          </a:p>
          <a:p>
            <a:endParaRPr lang="nl-BE" dirty="0"/>
          </a:p>
          <a:p>
            <a:endParaRPr lang="en-US" dirty="0"/>
          </a:p>
        </p:txBody>
      </p:sp>
      <p:sp>
        <p:nvSpPr>
          <p:cNvPr id="4" name="Slide Number Placeholder 3">
            <a:extLst>
              <a:ext uri="{FF2B5EF4-FFF2-40B4-BE49-F238E27FC236}">
                <a16:creationId xmlns:a16="http://schemas.microsoft.com/office/drawing/2014/main" id="{101865B1-0DBA-466F-A236-A14C7D284AD7}"/>
              </a:ext>
            </a:extLst>
          </p:cNvPr>
          <p:cNvSpPr>
            <a:spLocks noGrp="1"/>
          </p:cNvSpPr>
          <p:nvPr>
            <p:ph type="sldNum" sz="quarter" idx="12"/>
          </p:nvPr>
        </p:nvSpPr>
        <p:spPr/>
        <p:txBody>
          <a:bodyPr/>
          <a:lstStyle/>
          <a:p>
            <a:fld id="{FE1B3154-47D9-4402-8EDB-E791933DC0B9}" type="slidenum">
              <a:rPr lang="nl-BE" smtClean="0"/>
              <a:pPr/>
              <a:t>2</a:t>
            </a:fld>
            <a:endParaRPr lang="nl-BE" dirty="0"/>
          </a:p>
        </p:txBody>
      </p:sp>
    </p:spTree>
    <p:extLst>
      <p:ext uri="{BB962C8B-B14F-4D97-AF65-F5344CB8AC3E}">
        <p14:creationId xmlns:p14="http://schemas.microsoft.com/office/powerpoint/2010/main" val="364626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C05C-7C74-4E8D-8F90-5DA572411CF9}"/>
              </a:ext>
            </a:extLst>
          </p:cNvPr>
          <p:cNvSpPr>
            <a:spLocks noGrp="1"/>
          </p:cNvSpPr>
          <p:nvPr>
            <p:ph type="title"/>
          </p:nvPr>
        </p:nvSpPr>
        <p:spPr/>
        <p:txBody>
          <a:bodyPr/>
          <a:lstStyle/>
          <a:p>
            <a:r>
              <a:rPr lang="en-US" dirty="0"/>
              <a:t>Negative skew</a:t>
            </a:r>
          </a:p>
        </p:txBody>
      </p:sp>
      <p:sp>
        <p:nvSpPr>
          <p:cNvPr id="3" name="Content Placeholder 2">
            <a:extLst>
              <a:ext uri="{FF2B5EF4-FFF2-40B4-BE49-F238E27FC236}">
                <a16:creationId xmlns:a16="http://schemas.microsoft.com/office/drawing/2014/main" id="{B6D1C86A-BD5B-45D1-9C65-8FBFBBA5CFAE}"/>
              </a:ext>
            </a:extLst>
          </p:cNvPr>
          <p:cNvSpPr>
            <a:spLocks noGrp="1"/>
          </p:cNvSpPr>
          <p:nvPr>
            <p:ph idx="1"/>
          </p:nvPr>
        </p:nvSpPr>
        <p:spPr/>
        <p:txBody>
          <a:bodyPr>
            <a:normAutofit lnSpcReduction="10000"/>
          </a:bodyPr>
          <a:lstStyle/>
          <a:p>
            <a:r>
              <a:rPr lang="en-US" dirty="0"/>
              <a:t>Distribution of Age of Deaths</a:t>
            </a:r>
          </a:p>
          <a:p>
            <a:pPr lvl="1"/>
            <a:r>
              <a:rPr lang="en-US" dirty="0">
                <a:solidFill>
                  <a:srgbClr val="000000"/>
                </a:solidFill>
                <a:effectLst/>
              </a:rPr>
              <a:t>The distribution of the age of deaths in most populations is negatively skewed. Most people live to be between 70 and 80 years old, with fewer and fewer living less than this age.</a:t>
            </a:r>
          </a:p>
          <a:p>
            <a:r>
              <a:rPr lang="en-US" dirty="0">
                <a:solidFill>
                  <a:srgbClr val="000000"/>
                </a:solidFill>
                <a:effectLst/>
              </a:rPr>
              <a:t>Distribution of Olympic Long Jumps</a:t>
            </a:r>
          </a:p>
          <a:p>
            <a:pPr lvl="1"/>
            <a:r>
              <a:rPr lang="en-US" dirty="0">
                <a:solidFill>
                  <a:srgbClr val="000000"/>
                </a:solidFill>
                <a:effectLst/>
              </a:rPr>
              <a:t>In most years, the distribution of long jump lengths for competitors in the Olympics is negatively skewed because most competitors land a jump around 7.5-8 meters, with a few landing a jump of just 5-6 meters.</a:t>
            </a:r>
            <a:endParaRPr lang="en-US" dirty="0">
              <a:solidFill>
                <a:srgbClr val="000000"/>
              </a:solidFill>
            </a:endParaRPr>
          </a:p>
          <a:p>
            <a:r>
              <a:rPr lang="en-US" dirty="0">
                <a:solidFill>
                  <a:srgbClr val="000000"/>
                </a:solidFill>
                <a:effectLst/>
              </a:rPr>
              <a:t>Distribution of Scores on Easy Exams</a:t>
            </a:r>
          </a:p>
          <a:p>
            <a:pPr lvl="1"/>
            <a:r>
              <a:rPr lang="en-US" dirty="0">
                <a:solidFill>
                  <a:srgbClr val="000000"/>
                </a:solidFill>
                <a:effectLst/>
              </a:rPr>
              <a:t>The distribution of scores on easy exams or tests tend to be negatively skewed because most students score very high, while a few students score much lower than the average.</a:t>
            </a:r>
          </a:p>
          <a:p>
            <a:endParaRPr lang="en-US" dirty="0"/>
          </a:p>
        </p:txBody>
      </p:sp>
    </p:spTree>
    <p:extLst>
      <p:ext uri="{BB962C8B-B14F-4D97-AF65-F5344CB8AC3E}">
        <p14:creationId xmlns:p14="http://schemas.microsoft.com/office/powerpoint/2010/main" val="2815130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0655-5DA0-4456-AC07-5EA4A34D0F75}"/>
              </a:ext>
            </a:extLst>
          </p:cNvPr>
          <p:cNvSpPr>
            <a:spLocks noGrp="1"/>
          </p:cNvSpPr>
          <p:nvPr>
            <p:ph type="title"/>
          </p:nvPr>
        </p:nvSpPr>
        <p:spPr/>
        <p:txBody>
          <a:bodyPr/>
          <a:lstStyle/>
          <a:p>
            <a:r>
              <a:rPr lang="en-US" dirty="0"/>
              <a:t>Positive skew</a:t>
            </a:r>
          </a:p>
        </p:txBody>
      </p:sp>
      <p:sp>
        <p:nvSpPr>
          <p:cNvPr id="3" name="Content Placeholder 2">
            <a:extLst>
              <a:ext uri="{FF2B5EF4-FFF2-40B4-BE49-F238E27FC236}">
                <a16:creationId xmlns:a16="http://schemas.microsoft.com/office/drawing/2014/main" id="{07E75A19-9AE9-4FB7-B845-1928009FB6BB}"/>
              </a:ext>
            </a:extLst>
          </p:cNvPr>
          <p:cNvSpPr>
            <a:spLocks noGrp="1"/>
          </p:cNvSpPr>
          <p:nvPr>
            <p:ph idx="1"/>
          </p:nvPr>
        </p:nvSpPr>
        <p:spPr/>
        <p:txBody>
          <a:bodyPr>
            <a:normAutofit fontScale="92500" lnSpcReduction="10000"/>
          </a:bodyPr>
          <a:lstStyle/>
          <a:p>
            <a:r>
              <a:rPr lang="en-US" dirty="0"/>
              <a:t>Distribution of Income</a:t>
            </a:r>
          </a:p>
          <a:p>
            <a:pPr lvl="1"/>
            <a:r>
              <a:rPr lang="en-US" dirty="0">
                <a:solidFill>
                  <a:srgbClr val="000000"/>
                </a:solidFill>
                <a:effectLst/>
              </a:rPr>
              <a:t>The distribution of individual incomes in the U.S. is right-skewed, with most individuals earning between $20k and $40k per year but with a long right tail of households that earn much more.</a:t>
            </a:r>
          </a:p>
          <a:p>
            <a:r>
              <a:rPr lang="en-US" dirty="0"/>
              <a:t>Distribution of Pet Ownership</a:t>
            </a:r>
          </a:p>
          <a:p>
            <a:pPr lvl="1"/>
            <a:r>
              <a:rPr lang="en-US" dirty="0"/>
              <a:t>The distribution of the number of pets that households own in any particular city is likely to be right skewed because most households have either 0 or 1 pet, but there are many outlier households that have 7, 8, 9+ pets that cause the distribution to be right skewed.</a:t>
            </a:r>
          </a:p>
          <a:p>
            <a:r>
              <a:rPr lang="en-US" dirty="0"/>
              <a:t>Distribution of Scores on a Difficult Exam</a:t>
            </a:r>
          </a:p>
          <a:p>
            <a:pPr lvl="1"/>
            <a:r>
              <a:rPr lang="en-US" dirty="0"/>
              <a:t>The distribution of scores on any particularly difficult exam will be positively skewed with most students scoring around some mean value with a few outlier students scoring much higher.</a:t>
            </a:r>
          </a:p>
        </p:txBody>
      </p:sp>
    </p:spTree>
    <p:extLst>
      <p:ext uri="{BB962C8B-B14F-4D97-AF65-F5344CB8AC3E}">
        <p14:creationId xmlns:p14="http://schemas.microsoft.com/office/powerpoint/2010/main" val="305793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6628-3279-4181-9F86-11096BD80775}"/>
              </a:ext>
            </a:extLst>
          </p:cNvPr>
          <p:cNvSpPr>
            <a:spLocks noGrp="1"/>
          </p:cNvSpPr>
          <p:nvPr>
            <p:ph type="title"/>
          </p:nvPr>
        </p:nvSpPr>
        <p:spPr/>
        <p:txBody>
          <a:bodyPr/>
          <a:lstStyle/>
          <a:p>
            <a:r>
              <a:rPr lang="en-US" dirty="0"/>
              <a:t>Boxplot skewing</a:t>
            </a:r>
          </a:p>
        </p:txBody>
      </p:sp>
      <p:sp>
        <p:nvSpPr>
          <p:cNvPr id="3" name="Content Placeholder 2">
            <a:extLst>
              <a:ext uri="{FF2B5EF4-FFF2-40B4-BE49-F238E27FC236}">
                <a16:creationId xmlns:a16="http://schemas.microsoft.com/office/drawing/2014/main" id="{76E65DB8-91C1-42AF-9DB1-972B0F3A07A1}"/>
              </a:ext>
            </a:extLst>
          </p:cNvPr>
          <p:cNvSpPr>
            <a:spLocks noGrp="1"/>
          </p:cNvSpPr>
          <p:nvPr>
            <p:ph idx="1"/>
          </p:nvPr>
        </p:nvSpPr>
        <p:spPr>
          <a:xfrm>
            <a:off x="838200" y="1825625"/>
            <a:ext cx="6649720" cy="4351338"/>
          </a:xfrm>
        </p:spPr>
        <p:txBody>
          <a:bodyPr>
            <a:normAutofit lnSpcReduction="10000"/>
          </a:bodyPr>
          <a:lstStyle/>
          <a:p>
            <a:r>
              <a:rPr lang="en-US" dirty="0"/>
              <a:t>How does a boxplot show skewing?</a:t>
            </a:r>
          </a:p>
          <a:p>
            <a:r>
              <a:rPr lang="en-US" dirty="0"/>
              <a:t>The middle line is always the center of your data</a:t>
            </a:r>
          </a:p>
          <a:p>
            <a:r>
              <a:rPr lang="en-US" dirty="0"/>
              <a:t>If that is a perfect mirror-line, your data is perfectly symmetrical and perfectly normal</a:t>
            </a:r>
          </a:p>
          <a:p>
            <a:r>
              <a:rPr lang="en-US" dirty="0"/>
              <a:t>But if the box is smaller on one side of the line, the data is “steeper” there</a:t>
            </a:r>
          </a:p>
          <a:p>
            <a:pPr lvl="1"/>
            <a:r>
              <a:rPr lang="en-US" dirty="0"/>
              <a:t>Less different values, but they occur more</a:t>
            </a:r>
          </a:p>
          <a:p>
            <a:r>
              <a:rPr lang="en-US" dirty="0"/>
              <a:t>Usually a small box on one side also means a shorter line</a:t>
            </a:r>
          </a:p>
        </p:txBody>
      </p:sp>
      <p:pic>
        <p:nvPicPr>
          <p:cNvPr id="7" name="Picture 6" descr="Chart, diagram, box and whisker chart&#10;&#10;Description automatically generated">
            <a:extLst>
              <a:ext uri="{FF2B5EF4-FFF2-40B4-BE49-F238E27FC236}">
                <a16:creationId xmlns:a16="http://schemas.microsoft.com/office/drawing/2014/main" id="{FD61D3DB-84C0-42F3-9739-0E0651E15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524" y="1690688"/>
            <a:ext cx="4595116" cy="3739515"/>
          </a:xfrm>
          <a:prstGeom prst="rect">
            <a:avLst/>
          </a:prstGeom>
        </p:spPr>
      </p:pic>
    </p:spTree>
    <p:extLst>
      <p:ext uri="{BB962C8B-B14F-4D97-AF65-F5344CB8AC3E}">
        <p14:creationId xmlns:p14="http://schemas.microsoft.com/office/powerpoint/2010/main" val="372215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5708-B1B2-4BEA-994A-06537A32A5AC}"/>
              </a:ext>
            </a:extLst>
          </p:cNvPr>
          <p:cNvSpPr>
            <a:spLocks noGrp="1"/>
          </p:cNvSpPr>
          <p:nvPr>
            <p:ph type="title"/>
          </p:nvPr>
        </p:nvSpPr>
        <p:spPr/>
        <p:txBody>
          <a:bodyPr/>
          <a:lstStyle/>
          <a:p>
            <a:r>
              <a:rPr lang="en-US" dirty="0"/>
              <a:t>The boxplot in R</a:t>
            </a:r>
          </a:p>
        </p:txBody>
      </p:sp>
      <p:pic>
        <p:nvPicPr>
          <p:cNvPr id="5" name="Content Placeholder 4" descr="Diagram&#10;&#10;Description automatically generated">
            <a:extLst>
              <a:ext uri="{FF2B5EF4-FFF2-40B4-BE49-F238E27FC236}">
                <a16:creationId xmlns:a16="http://schemas.microsoft.com/office/drawing/2014/main" id="{0BA74AD4-D1B5-4217-9C7C-C30209E9D0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0643" y="1825625"/>
            <a:ext cx="9490713" cy="4351338"/>
          </a:xfrm>
        </p:spPr>
      </p:pic>
    </p:spTree>
    <p:extLst>
      <p:ext uri="{BB962C8B-B14F-4D97-AF65-F5344CB8AC3E}">
        <p14:creationId xmlns:p14="http://schemas.microsoft.com/office/powerpoint/2010/main" val="122697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82AA-7456-417A-90C2-70328DA27AAC}"/>
              </a:ext>
            </a:extLst>
          </p:cNvPr>
          <p:cNvSpPr>
            <a:spLocks noGrp="1"/>
          </p:cNvSpPr>
          <p:nvPr>
            <p:ph type="title"/>
          </p:nvPr>
        </p:nvSpPr>
        <p:spPr/>
        <p:txBody>
          <a:bodyPr/>
          <a:lstStyle/>
          <a:p>
            <a:r>
              <a:rPr lang="en-US" dirty="0"/>
              <a:t>Basic boxplot</a:t>
            </a:r>
          </a:p>
        </p:txBody>
      </p:sp>
      <p:pic>
        <p:nvPicPr>
          <p:cNvPr id="7" name="Picture 6" descr="Chart, box and whisker chart&#10;&#10;Description automatically generated">
            <a:extLst>
              <a:ext uri="{FF2B5EF4-FFF2-40B4-BE49-F238E27FC236}">
                <a16:creationId xmlns:a16="http://schemas.microsoft.com/office/drawing/2014/main" id="{FD41005D-57D6-476C-A752-E15031C2D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148" y="1718696"/>
            <a:ext cx="4788852" cy="3420608"/>
          </a:xfrm>
          <a:prstGeom prst="rect">
            <a:avLst/>
          </a:prstGeom>
        </p:spPr>
      </p:pic>
      <p:sp>
        <p:nvSpPr>
          <p:cNvPr id="9" name="Content Placeholder 8">
            <a:extLst>
              <a:ext uri="{FF2B5EF4-FFF2-40B4-BE49-F238E27FC236}">
                <a16:creationId xmlns:a16="http://schemas.microsoft.com/office/drawing/2014/main" id="{F5CD6244-FE9A-4FB2-AE06-9DEC6EEA00D7}"/>
              </a:ext>
            </a:extLst>
          </p:cNvPr>
          <p:cNvSpPr>
            <a:spLocks noGrp="1"/>
          </p:cNvSpPr>
          <p:nvPr>
            <p:ph idx="1"/>
          </p:nvPr>
        </p:nvSpPr>
        <p:spPr>
          <a:xfrm>
            <a:off x="838200" y="1825625"/>
            <a:ext cx="6649720" cy="4351338"/>
          </a:xfrm>
        </p:spPr>
        <p:txBody>
          <a:bodyPr/>
          <a:lstStyle/>
          <a:p>
            <a:r>
              <a:rPr lang="en-US" dirty="0"/>
              <a:t>Compare the distribution of 4 categories</a:t>
            </a:r>
          </a:p>
          <a:p>
            <a:pPr lvl="1"/>
            <a:r>
              <a:rPr lang="en-US" dirty="0"/>
              <a:t>1 variable</a:t>
            </a:r>
          </a:p>
          <a:p>
            <a:pPr lvl="1"/>
            <a:r>
              <a:rPr lang="en-US" dirty="0"/>
              <a:t>In 4 categories</a:t>
            </a:r>
          </a:p>
          <a:p>
            <a:r>
              <a:rPr lang="en-US" dirty="0"/>
              <a:t>You see how</a:t>
            </a:r>
          </a:p>
          <a:p>
            <a:pPr lvl="1"/>
            <a:r>
              <a:rPr lang="en-US" dirty="0"/>
              <a:t>A is very spread out (</a:t>
            </a:r>
            <a:r>
              <a:rPr lang="en-US" dirty="0" err="1"/>
              <a:t>unsteep</a:t>
            </a:r>
            <a:r>
              <a:rPr lang="en-US" dirty="0"/>
              <a:t> bell curve)</a:t>
            </a:r>
          </a:p>
          <a:p>
            <a:pPr lvl="1"/>
            <a:r>
              <a:rPr lang="en-US" dirty="0"/>
              <a:t>D is very compact (pointy bell curve)</a:t>
            </a:r>
          </a:p>
          <a:p>
            <a:pPr lvl="1"/>
            <a:r>
              <a:rPr lang="en-US" dirty="0"/>
              <a:t>All are pretty ‘normal’</a:t>
            </a:r>
          </a:p>
        </p:txBody>
      </p:sp>
    </p:spTree>
    <p:extLst>
      <p:ext uri="{BB962C8B-B14F-4D97-AF65-F5344CB8AC3E}">
        <p14:creationId xmlns:p14="http://schemas.microsoft.com/office/powerpoint/2010/main" val="146100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1E7-A650-40FA-BBCF-FC5025335360}"/>
              </a:ext>
            </a:extLst>
          </p:cNvPr>
          <p:cNvSpPr>
            <a:spLocks noGrp="1"/>
          </p:cNvSpPr>
          <p:nvPr>
            <p:ph type="title"/>
          </p:nvPr>
        </p:nvSpPr>
        <p:spPr/>
        <p:txBody>
          <a:bodyPr/>
          <a:lstStyle/>
          <a:p>
            <a:r>
              <a:rPr lang="en-US" dirty="0"/>
              <a:t>Advanced boxplot</a:t>
            </a:r>
          </a:p>
        </p:txBody>
      </p:sp>
      <p:sp>
        <p:nvSpPr>
          <p:cNvPr id="3" name="Content Placeholder 2">
            <a:extLst>
              <a:ext uri="{FF2B5EF4-FFF2-40B4-BE49-F238E27FC236}">
                <a16:creationId xmlns:a16="http://schemas.microsoft.com/office/drawing/2014/main" id="{01DDDCA2-9827-4916-9D54-8F328F22451D}"/>
              </a:ext>
            </a:extLst>
          </p:cNvPr>
          <p:cNvSpPr>
            <a:spLocks noGrp="1"/>
          </p:cNvSpPr>
          <p:nvPr>
            <p:ph idx="1"/>
          </p:nvPr>
        </p:nvSpPr>
        <p:spPr/>
        <p:txBody>
          <a:bodyPr/>
          <a:lstStyle/>
          <a:p>
            <a:r>
              <a:rPr lang="en-US" dirty="0"/>
              <a:t>You see all of the above and:</a:t>
            </a:r>
          </a:p>
          <a:p>
            <a:r>
              <a:rPr lang="en-US" dirty="0"/>
              <a:t>C doesn’t have a lot of datapoints</a:t>
            </a:r>
          </a:p>
          <a:p>
            <a:r>
              <a:rPr lang="en-US" dirty="0"/>
              <a:t>B has two peaks</a:t>
            </a:r>
          </a:p>
          <a:p>
            <a:pPr marL="0" indent="0">
              <a:buNone/>
            </a:pPr>
            <a:endParaRPr lang="en-US" dirty="0"/>
          </a:p>
        </p:txBody>
      </p:sp>
      <p:pic>
        <p:nvPicPr>
          <p:cNvPr id="5" name="Picture 4" descr="Chart, box and whisker chart&#10;&#10;Description automatically generated">
            <a:extLst>
              <a:ext uri="{FF2B5EF4-FFF2-40B4-BE49-F238E27FC236}">
                <a16:creationId xmlns:a16="http://schemas.microsoft.com/office/drawing/2014/main" id="{1E03319E-840C-40E0-8E67-FF706761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799" y="1003562"/>
            <a:ext cx="4850875" cy="4850875"/>
          </a:xfrm>
          <a:prstGeom prst="rect">
            <a:avLst/>
          </a:prstGeom>
        </p:spPr>
      </p:pic>
    </p:spTree>
    <p:extLst>
      <p:ext uri="{BB962C8B-B14F-4D97-AF65-F5344CB8AC3E}">
        <p14:creationId xmlns:p14="http://schemas.microsoft.com/office/powerpoint/2010/main" val="56180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0B95-07EE-4842-91EC-1E8574005668}"/>
              </a:ext>
            </a:extLst>
          </p:cNvPr>
          <p:cNvSpPr>
            <a:spLocks noGrp="1"/>
          </p:cNvSpPr>
          <p:nvPr>
            <p:ph type="title"/>
          </p:nvPr>
        </p:nvSpPr>
        <p:spPr/>
        <p:txBody>
          <a:bodyPr/>
          <a:lstStyle/>
          <a:p>
            <a:r>
              <a:rPr lang="en-US" dirty="0"/>
              <a:t>Violin plot</a:t>
            </a:r>
          </a:p>
        </p:txBody>
      </p:sp>
      <p:sp>
        <p:nvSpPr>
          <p:cNvPr id="3" name="Content Placeholder 2">
            <a:extLst>
              <a:ext uri="{FF2B5EF4-FFF2-40B4-BE49-F238E27FC236}">
                <a16:creationId xmlns:a16="http://schemas.microsoft.com/office/drawing/2014/main" id="{2E36CD65-C17E-403D-9BE5-9054A8296843}"/>
              </a:ext>
            </a:extLst>
          </p:cNvPr>
          <p:cNvSpPr>
            <a:spLocks noGrp="1"/>
          </p:cNvSpPr>
          <p:nvPr>
            <p:ph idx="1"/>
          </p:nvPr>
        </p:nvSpPr>
        <p:spPr>
          <a:xfrm>
            <a:off x="838200" y="1825625"/>
            <a:ext cx="6101080" cy="4351338"/>
          </a:xfrm>
        </p:spPr>
        <p:txBody>
          <a:bodyPr/>
          <a:lstStyle/>
          <a:p>
            <a:r>
              <a:rPr lang="en-US" dirty="0"/>
              <a:t>Comparable to a boxplot, but the numbers are no longer there</a:t>
            </a:r>
          </a:p>
          <a:p>
            <a:r>
              <a:rPr lang="en-US" dirty="0"/>
              <a:t>Prettier, but not always better</a:t>
            </a:r>
          </a:p>
          <a:p>
            <a:r>
              <a:rPr lang="en-US" dirty="0"/>
              <a:t>Is </a:t>
            </a:r>
            <a:r>
              <a:rPr lang="en-US"/>
              <a:t>better for B </a:t>
            </a:r>
            <a:r>
              <a:rPr lang="en-US" dirty="0"/>
              <a:t>though…</a:t>
            </a:r>
          </a:p>
        </p:txBody>
      </p:sp>
      <p:pic>
        <p:nvPicPr>
          <p:cNvPr id="7" name="Picture 6" descr="A picture containing shape&#10;&#10;Description automatically generated">
            <a:extLst>
              <a:ext uri="{FF2B5EF4-FFF2-40B4-BE49-F238E27FC236}">
                <a16:creationId xmlns:a16="http://schemas.microsoft.com/office/drawing/2014/main" id="{DD1FF678-27BE-4472-8843-EF8F928F7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0" y="1027906"/>
            <a:ext cx="4800600" cy="4800600"/>
          </a:xfrm>
          <a:prstGeom prst="rect">
            <a:avLst/>
          </a:prstGeom>
        </p:spPr>
      </p:pic>
    </p:spTree>
    <p:extLst>
      <p:ext uri="{BB962C8B-B14F-4D97-AF65-F5344CB8AC3E}">
        <p14:creationId xmlns:p14="http://schemas.microsoft.com/office/powerpoint/2010/main" val="121221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444198-B78E-2C79-6A76-755308FCA980}"/>
              </a:ext>
            </a:extLst>
          </p:cNvPr>
          <p:cNvSpPr>
            <a:spLocks noGrp="1"/>
          </p:cNvSpPr>
          <p:nvPr>
            <p:ph type="ctrTitle"/>
          </p:nvPr>
        </p:nvSpPr>
        <p:spPr/>
        <p:txBody>
          <a:bodyPr/>
          <a:lstStyle/>
          <a:p>
            <a:r>
              <a:rPr lang="en-US" dirty="0"/>
              <a:t>Using pandas</a:t>
            </a:r>
            <a:endParaRPr lang="en-BE" dirty="0"/>
          </a:p>
        </p:txBody>
      </p:sp>
      <p:sp>
        <p:nvSpPr>
          <p:cNvPr id="6" name="Subtitle 5">
            <a:extLst>
              <a:ext uri="{FF2B5EF4-FFF2-40B4-BE49-F238E27FC236}">
                <a16:creationId xmlns:a16="http://schemas.microsoft.com/office/drawing/2014/main" id="{D1BB7F75-7FD6-C06C-0B3F-4E9FF9C6DF50}"/>
              </a:ext>
            </a:extLst>
          </p:cNvPr>
          <p:cNvSpPr>
            <a:spLocks noGrp="1"/>
          </p:cNvSpPr>
          <p:nvPr>
            <p:ph type="subTitle" idx="1"/>
          </p:nvPr>
        </p:nvSpPr>
        <p:spPr/>
        <p:txBody>
          <a:bodyPr/>
          <a:lstStyle/>
          <a:p>
            <a:endParaRPr lang="en-BE"/>
          </a:p>
        </p:txBody>
      </p:sp>
      <p:sp>
        <p:nvSpPr>
          <p:cNvPr id="4" name="Slide Number Placeholder 3">
            <a:extLst>
              <a:ext uri="{FF2B5EF4-FFF2-40B4-BE49-F238E27FC236}">
                <a16:creationId xmlns:a16="http://schemas.microsoft.com/office/drawing/2014/main" id="{536899E8-F28E-10B4-2805-5D76FB8760C5}"/>
              </a:ext>
            </a:extLst>
          </p:cNvPr>
          <p:cNvSpPr>
            <a:spLocks noGrp="1"/>
          </p:cNvSpPr>
          <p:nvPr>
            <p:ph type="sldNum" sz="quarter" idx="12"/>
          </p:nvPr>
        </p:nvSpPr>
        <p:spPr/>
        <p:txBody>
          <a:bodyPr/>
          <a:lstStyle/>
          <a:p>
            <a:fld id="{FE1B3154-47D9-4402-8EDB-E791933DC0B9}" type="slidenum">
              <a:rPr lang="nl-BE" smtClean="0"/>
              <a:pPr/>
              <a:t>27</a:t>
            </a:fld>
            <a:endParaRPr lang="nl-BE" dirty="0"/>
          </a:p>
        </p:txBody>
      </p:sp>
    </p:spTree>
    <p:extLst>
      <p:ext uri="{BB962C8B-B14F-4D97-AF65-F5344CB8AC3E}">
        <p14:creationId xmlns:p14="http://schemas.microsoft.com/office/powerpoint/2010/main" val="239910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605C-E6F9-4332-94F9-E95582807E1C}"/>
              </a:ext>
            </a:extLst>
          </p:cNvPr>
          <p:cNvSpPr>
            <a:spLocks noGrp="1"/>
          </p:cNvSpPr>
          <p:nvPr>
            <p:ph type="title"/>
          </p:nvPr>
        </p:nvSpPr>
        <p:spPr/>
        <p:txBody>
          <a:bodyPr>
            <a:normAutofit fontScale="90000"/>
          </a:bodyPr>
          <a:lstStyle/>
          <a:p>
            <a:r>
              <a:rPr lang="nl-BE" dirty="0" err="1"/>
              <a:t>Core</a:t>
            </a:r>
            <a:r>
              <a:rPr lang="nl-BE" dirty="0"/>
              <a:t> </a:t>
            </a:r>
            <a:r>
              <a:rPr lang="nl-BE" dirty="0" err="1"/>
              <a:t>components</a:t>
            </a:r>
            <a:r>
              <a:rPr lang="nl-BE" dirty="0"/>
              <a:t> of </a:t>
            </a:r>
            <a:r>
              <a:rPr lang="nl-BE" dirty="0" err="1"/>
              <a:t>pandas</a:t>
            </a:r>
            <a:r>
              <a:rPr lang="nl-BE" dirty="0"/>
              <a:t>: Series &amp; </a:t>
            </a:r>
            <a:r>
              <a:rPr lang="nl-BE" dirty="0" err="1"/>
              <a:t>DataFrame</a:t>
            </a:r>
            <a:endParaRPr lang="nl-BE" dirty="0"/>
          </a:p>
        </p:txBody>
      </p:sp>
      <p:sp>
        <p:nvSpPr>
          <p:cNvPr id="3" name="Content Placeholder 2">
            <a:extLst>
              <a:ext uri="{FF2B5EF4-FFF2-40B4-BE49-F238E27FC236}">
                <a16:creationId xmlns:a16="http://schemas.microsoft.com/office/drawing/2014/main" id="{78517DC7-C625-4933-B006-DEA50D1D4C27}"/>
              </a:ext>
            </a:extLst>
          </p:cNvPr>
          <p:cNvSpPr>
            <a:spLocks noGrp="1"/>
          </p:cNvSpPr>
          <p:nvPr>
            <p:ph idx="1"/>
          </p:nvPr>
        </p:nvSpPr>
        <p:spPr/>
        <p:txBody>
          <a:bodyPr/>
          <a:lstStyle/>
          <a:p>
            <a:r>
              <a:rPr lang="en-US" dirty="0"/>
              <a:t>A Series is essentially a column</a:t>
            </a:r>
          </a:p>
          <a:p>
            <a:r>
              <a:rPr lang="en-US" dirty="0"/>
              <a:t>A </a:t>
            </a:r>
            <a:r>
              <a:rPr lang="en-US" dirty="0" err="1"/>
              <a:t>DataFrame</a:t>
            </a:r>
            <a:r>
              <a:rPr lang="en-US" dirty="0"/>
              <a:t> is a multi-dimensional table made up of a collection of Series</a:t>
            </a:r>
            <a:endParaRPr lang="nl-BE" dirty="0"/>
          </a:p>
        </p:txBody>
      </p:sp>
      <p:sp>
        <p:nvSpPr>
          <p:cNvPr id="4" name="Slide Number Placeholder 3">
            <a:extLst>
              <a:ext uri="{FF2B5EF4-FFF2-40B4-BE49-F238E27FC236}">
                <a16:creationId xmlns:a16="http://schemas.microsoft.com/office/drawing/2014/main" id="{545B9078-552F-4305-BD70-C5FA873EA965}"/>
              </a:ext>
            </a:extLst>
          </p:cNvPr>
          <p:cNvSpPr>
            <a:spLocks noGrp="1"/>
          </p:cNvSpPr>
          <p:nvPr>
            <p:ph type="sldNum" sz="quarter" idx="12"/>
          </p:nvPr>
        </p:nvSpPr>
        <p:spPr/>
        <p:txBody>
          <a:bodyPr/>
          <a:lstStyle/>
          <a:p>
            <a:fld id="{FE1B3154-47D9-4402-8EDB-E791933DC0B9}" type="slidenum">
              <a:rPr lang="nl-BE" smtClean="0"/>
              <a:pPr/>
              <a:t>28</a:t>
            </a:fld>
            <a:endParaRPr lang="nl-BE" dirty="0"/>
          </a:p>
        </p:txBody>
      </p:sp>
      <p:pic>
        <p:nvPicPr>
          <p:cNvPr id="7" name="Picture 6">
            <a:extLst>
              <a:ext uri="{FF2B5EF4-FFF2-40B4-BE49-F238E27FC236}">
                <a16:creationId xmlns:a16="http://schemas.microsoft.com/office/drawing/2014/main" id="{FE9FE84B-4396-4521-A8D4-EB1B10310CD4}"/>
              </a:ext>
            </a:extLst>
          </p:cNvPr>
          <p:cNvPicPr>
            <a:picLocks noChangeAspect="1"/>
          </p:cNvPicPr>
          <p:nvPr/>
        </p:nvPicPr>
        <p:blipFill>
          <a:blip r:embed="rId3"/>
          <a:stretch>
            <a:fillRect/>
          </a:stretch>
        </p:blipFill>
        <p:spPr>
          <a:xfrm>
            <a:off x="2337122" y="3025375"/>
            <a:ext cx="7517756" cy="2879301"/>
          </a:xfrm>
          <a:prstGeom prst="rect">
            <a:avLst/>
          </a:prstGeom>
        </p:spPr>
      </p:pic>
    </p:spTree>
    <p:extLst>
      <p:ext uri="{BB962C8B-B14F-4D97-AF65-F5344CB8AC3E}">
        <p14:creationId xmlns:p14="http://schemas.microsoft.com/office/powerpoint/2010/main" val="1477805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929D-7398-436A-89C3-FEEE195E09D7}"/>
              </a:ext>
            </a:extLst>
          </p:cNvPr>
          <p:cNvSpPr>
            <a:spLocks noGrp="1"/>
          </p:cNvSpPr>
          <p:nvPr>
            <p:ph type="title"/>
          </p:nvPr>
        </p:nvSpPr>
        <p:spPr/>
        <p:txBody>
          <a:bodyPr/>
          <a:lstStyle/>
          <a:p>
            <a:r>
              <a:rPr lang="nl-BE" dirty="0" err="1"/>
              <a:t>Creating</a:t>
            </a:r>
            <a:r>
              <a:rPr lang="nl-BE" dirty="0"/>
              <a:t> </a:t>
            </a:r>
            <a:r>
              <a:rPr lang="nl-BE" dirty="0" err="1"/>
              <a:t>DataFrames</a:t>
            </a:r>
            <a:r>
              <a:rPr lang="nl-BE" dirty="0"/>
              <a:t> </a:t>
            </a:r>
            <a:r>
              <a:rPr lang="nl-BE" dirty="0" err="1"/>
              <a:t>from</a:t>
            </a:r>
            <a:r>
              <a:rPr lang="nl-BE" dirty="0"/>
              <a:t> scratch</a:t>
            </a:r>
          </a:p>
        </p:txBody>
      </p:sp>
      <p:sp>
        <p:nvSpPr>
          <p:cNvPr id="3" name="Content Placeholder 2">
            <a:extLst>
              <a:ext uri="{FF2B5EF4-FFF2-40B4-BE49-F238E27FC236}">
                <a16:creationId xmlns:a16="http://schemas.microsoft.com/office/drawing/2014/main" id="{A9B8EC7A-D63C-447B-A73C-8616B9420745}"/>
              </a:ext>
            </a:extLst>
          </p:cNvPr>
          <p:cNvSpPr>
            <a:spLocks noGrp="1"/>
          </p:cNvSpPr>
          <p:nvPr>
            <p:ph idx="1"/>
          </p:nvPr>
        </p:nvSpPr>
        <p:spPr/>
        <p:txBody>
          <a:bodyPr>
            <a:normAutofit/>
          </a:bodyPr>
          <a:lstStyle/>
          <a:p>
            <a:r>
              <a:rPr lang="en-US" dirty="0"/>
              <a:t>There are many ways to create a </a:t>
            </a:r>
            <a:r>
              <a:rPr lang="en-US" dirty="0" err="1"/>
              <a:t>DataFrame</a:t>
            </a:r>
            <a:r>
              <a:rPr lang="en-US" dirty="0"/>
              <a:t> from scratch, but a great option is to use a simple dictionary.</a:t>
            </a:r>
          </a:p>
          <a:p>
            <a:r>
              <a:rPr lang="en-US" dirty="0"/>
              <a:t>Let's say we have a fruit stand that sells apples and oranges. We want to have a column for each fruit and a row for each customer purchase. Organized as a dictionary this looks like:</a:t>
            </a:r>
          </a:p>
          <a:p>
            <a:endParaRPr lang="en-US" dirty="0"/>
          </a:p>
          <a:p>
            <a:endParaRPr lang="en-US" dirty="0"/>
          </a:p>
          <a:p>
            <a:endParaRPr lang="en-US" dirty="0"/>
          </a:p>
          <a:p>
            <a:r>
              <a:rPr lang="en-US" dirty="0"/>
              <a:t>The data dictionary counts 2 key-value pairs</a:t>
            </a:r>
          </a:p>
          <a:p>
            <a:pPr lvl="1"/>
            <a:r>
              <a:rPr lang="en-US" dirty="0"/>
              <a:t>Keys: apples + oranges 	Values: lists with the corresponding purchases</a:t>
            </a:r>
          </a:p>
          <a:p>
            <a:endParaRPr lang="nl-BE" dirty="0"/>
          </a:p>
        </p:txBody>
      </p:sp>
      <p:sp>
        <p:nvSpPr>
          <p:cNvPr id="4" name="Slide Number Placeholder 3">
            <a:extLst>
              <a:ext uri="{FF2B5EF4-FFF2-40B4-BE49-F238E27FC236}">
                <a16:creationId xmlns:a16="http://schemas.microsoft.com/office/drawing/2014/main" id="{F93E8A19-0AFE-41DE-B55D-AAF83A9CBF42}"/>
              </a:ext>
            </a:extLst>
          </p:cNvPr>
          <p:cNvSpPr>
            <a:spLocks noGrp="1"/>
          </p:cNvSpPr>
          <p:nvPr>
            <p:ph type="sldNum" sz="quarter" idx="12"/>
          </p:nvPr>
        </p:nvSpPr>
        <p:spPr/>
        <p:txBody>
          <a:bodyPr/>
          <a:lstStyle/>
          <a:p>
            <a:fld id="{FE1B3154-47D9-4402-8EDB-E791933DC0B9}" type="slidenum">
              <a:rPr lang="nl-BE" smtClean="0"/>
              <a:pPr/>
              <a:t>29</a:t>
            </a:fld>
            <a:endParaRPr lang="nl-BE" dirty="0"/>
          </a:p>
        </p:txBody>
      </p:sp>
      <p:sp>
        <p:nvSpPr>
          <p:cNvPr id="7" name="TextBox 6">
            <a:extLst>
              <a:ext uri="{FF2B5EF4-FFF2-40B4-BE49-F238E27FC236}">
                <a16:creationId xmlns:a16="http://schemas.microsoft.com/office/drawing/2014/main" id="{E52774AC-086E-49FB-AF3B-65C4CDE83575}"/>
              </a:ext>
            </a:extLst>
          </p:cNvPr>
          <p:cNvSpPr txBox="1"/>
          <p:nvPr/>
        </p:nvSpPr>
        <p:spPr>
          <a:xfrm>
            <a:off x="906518" y="3863928"/>
            <a:ext cx="10702777" cy="1200329"/>
          </a:xfrm>
          <a:prstGeom prst="rect">
            <a:avLst/>
          </a:prstGeom>
          <a:noFill/>
          <a:ln>
            <a:solidFill>
              <a:srgbClr val="446785"/>
            </a:solidFill>
          </a:ln>
        </p:spPr>
        <p:txBody>
          <a:bodyPr wrap="square">
            <a:spAutoFit/>
          </a:bodyPr>
          <a:lstStyle/>
          <a:p>
            <a:pPr algn="l"/>
            <a:r>
              <a:rPr lang="it-IT" b="0" i="0" dirty="0">
                <a:solidFill>
                  <a:srgbClr val="4D4D4C"/>
                </a:solidFill>
                <a:effectLst/>
                <a:latin typeface="Monaco"/>
              </a:rPr>
              <a:t>data </a:t>
            </a:r>
            <a:r>
              <a:rPr lang="it-IT" b="0" i="0" dirty="0">
                <a:solidFill>
                  <a:srgbClr val="3E999F"/>
                </a:solidFill>
                <a:effectLst/>
                <a:latin typeface="Monaco"/>
              </a:rPr>
              <a:t>=</a:t>
            </a:r>
            <a:r>
              <a:rPr lang="it-IT" b="0" i="0" dirty="0">
                <a:solidFill>
                  <a:srgbClr val="4D4D4C"/>
                </a:solidFill>
                <a:effectLst/>
                <a:latin typeface="Monaco"/>
              </a:rPr>
              <a:t> { </a:t>
            </a:r>
          </a:p>
          <a:p>
            <a:pPr algn="l"/>
            <a:r>
              <a:rPr lang="it-IT" b="0" i="0" dirty="0">
                <a:solidFill>
                  <a:srgbClr val="718C00"/>
                </a:solidFill>
                <a:effectLst/>
                <a:latin typeface="Monaco"/>
              </a:rPr>
              <a:t>'apples'</a:t>
            </a:r>
            <a:r>
              <a:rPr lang="it-IT" b="0" i="0" dirty="0">
                <a:solidFill>
                  <a:srgbClr val="4D4D4C"/>
                </a:solidFill>
                <a:effectLst/>
                <a:latin typeface="Monaco"/>
              </a:rPr>
              <a:t>: [</a:t>
            </a:r>
            <a:r>
              <a:rPr lang="it-IT" b="0" i="0" dirty="0">
                <a:solidFill>
                  <a:srgbClr val="F5871F"/>
                </a:solidFill>
                <a:effectLst/>
                <a:latin typeface="Monaco"/>
              </a:rPr>
              <a:t>3</a:t>
            </a:r>
            <a:r>
              <a:rPr lang="it-IT" b="0" i="0" dirty="0">
                <a:solidFill>
                  <a:srgbClr val="4D4D4C"/>
                </a:solidFill>
                <a:effectLst/>
                <a:latin typeface="Monaco"/>
              </a:rPr>
              <a:t>, </a:t>
            </a:r>
            <a:r>
              <a:rPr lang="it-IT" b="0" i="0" dirty="0">
                <a:solidFill>
                  <a:srgbClr val="F5871F"/>
                </a:solidFill>
                <a:effectLst/>
                <a:latin typeface="Monaco"/>
              </a:rPr>
              <a:t>2</a:t>
            </a:r>
            <a:r>
              <a:rPr lang="it-IT" b="0" i="0" dirty="0">
                <a:solidFill>
                  <a:srgbClr val="4D4D4C"/>
                </a:solidFill>
                <a:effectLst/>
                <a:latin typeface="Monaco"/>
              </a:rPr>
              <a:t>, </a:t>
            </a:r>
            <a:r>
              <a:rPr lang="it-IT" b="0" i="0" dirty="0">
                <a:solidFill>
                  <a:srgbClr val="F5871F"/>
                </a:solidFill>
                <a:effectLst/>
                <a:latin typeface="Monaco"/>
              </a:rPr>
              <a:t>0</a:t>
            </a:r>
            <a:r>
              <a:rPr lang="it-IT" b="0" i="0" dirty="0">
                <a:solidFill>
                  <a:srgbClr val="4D4D4C"/>
                </a:solidFill>
                <a:effectLst/>
                <a:latin typeface="Monaco"/>
              </a:rPr>
              <a:t>, </a:t>
            </a:r>
            <a:r>
              <a:rPr lang="it-IT" b="0" i="0" dirty="0">
                <a:solidFill>
                  <a:srgbClr val="F5871F"/>
                </a:solidFill>
                <a:effectLst/>
                <a:latin typeface="Monaco"/>
              </a:rPr>
              <a:t>1</a:t>
            </a:r>
            <a:r>
              <a:rPr lang="it-IT" b="0" i="0" dirty="0">
                <a:solidFill>
                  <a:srgbClr val="4D4D4C"/>
                </a:solidFill>
                <a:effectLst/>
                <a:latin typeface="Monaco"/>
              </a:rPr>
              <a:t>], </a:t>
            </a:r>
          </a:p>
          <a:p>
            <a:pPr algn="l"/>
            <a:r>
              <a:rPr lang="it-IT" b="0" i="0" dirty="0">
                <a:solidFill>
                  <a:srgbClr val="718C00"/>
                </a:solidFill>
                <a:effectLst/>
                <a:latin typeface="Monaco"/>
              </a:rPr>
              <a:t>'oranges'</a:t>
            </a:r>
            <a:r>
              <a:rPr lang="it-IT" b="0" i="0" dirty="0">
                <a:solidFill>
                  <a:srgbClr val="4D4D4C"/>
                </a:solidFill>
                <a:effectLst/>
                <a:latin typeface="Monaco"/>
              </a:rPr>
              <a:t>: [</a:t>
            </a:r>
            <a:r>
              <a:rPr lang="it-IT" b="0" i="0" dirty="0">
                <a:solidFill>
                  <a:srgbClr val="F5871F"/>
                </a:solidFill>
                <a:effectLst/>
                <a:latin typeface="Monaco"/>
              </a:rPr>
              <a:t>0</a:t>
            </a:r>
            <a:r>
              <a:rPr lang="it-IT" b="0" i="0" dirty="0">
                <a:solidFill>
                  <a:srgbClr val="4D4D4C"/>
                </a:solidFill>
                <a:effectLst/>
                <a:latin typeface="Monaco"/>
              </a:rPr>
              <a:t>, </a:t>
            </a:r>
            <a:r>
              <a:rPr lang="it-IT" b="0" i="0" dirty="0">
                <a:solidFill>
                  <a:srgbClr val="F5871F"/>
                </a:solidFill>
                <a:effectLst/>
                <a:latin typeface="Monaco"/>
              </a:rPr>
              <a:t>3</a:t>
            </a:r>
            <a:r>
              <a:rPr lang="it-IT" b="0" i="0" dirty="0">
                <a:solidFill>
                  <a:srgbClr val="4D4D4C"/>
                </a:solidFill>
                <a:effectLst/>
                <a:latin typeface="Monaco"/>
              </a:rPr>
              <a:t>, </a:t>
            </a:r>
            <a:r>
              <a:rPr lang="it-IT" b="0" i="0" dirty="0">
                <a:solidFill>
                  <a:srgbClr val="F5871F"/>
                </a:solidFill>
                <a:effectLst/>
                <a:latin typeface="Monaco"/>
              </a:rPr>
              <a:t>7</a:t>
            </a:r>
            <a:r>
              <a:rPr lang="it-IT" b="0" i="0" dirty="0">
                <a:solidFill>
                  <a:srgbClr val="4D4D4C"/>
                </a:solidFill>
                <a:effectLst/>
                <a:latin typeface="Monaco"/>
              </a:rPr>
              <a:t>, </a:t>
            </a:r>
            <a:r>
              <a:rPr lang="it-IT" b="0" i="0" dirty="0">
                <a:solidFill>
                  <a:srgbClr val="F5871F"/>
                </a:solidFill>
                <a:effectLst/>
                <a:latin typeface="Monaco"/>
              </a:rPr>
              <a:t>2</a:t>
            </a:r>
            <a:r>
              <a:rPr lang="it-IT" b="0" i="0" dirty="0">
                <a:solidFill>
                  <a:srgbClr val="4D4D4C"/>
                </a:solidFill>
                <a:effectLst/>
                <a:latin typeface="Monaco"/>
              </a:rPr>
              <a:t>] </a:t>
            </a:r>
          </a:p>
          <a:p>
            <a:pPr algn="l"/>
            <a:r>
              <a:rPr lang="it-IT" b="0" i="0" dirty="0">
                <a:solidFill>
                  <a:srgbClr val="4D4D4C"/>
                </a:solidFill>
                <a:effectLst/>
                <a:latin typeface="Monaco"/>
              </a:rPr>
              <a:t>}</a:t>
            </a:r>
          </a:p>
        </p:txBody>
      </p:sp>
    </p:spTree>
    <p:extLst>
      <p:ext uri="{BB962C8B-B14F-4D97-AF65-F5344CB8AC3E}">
        <p14:creationId xmlns:p14="http://schemas.microsoft.com/office/powerpoint/2010/main" val="365754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23ACB-DD68-4388-B607-763D7883FFC8}"/>
              </a:ext>
            </a:extLst>
          </p:cNvPr>
          <p:cNvSpPr>
            <a:spLocks noGrp="1"/>
          </p:cNvSpPr>
          <p:nvPr>
            <p:ph idx="1"/>
          </p:nvPr>
        </p:nvSpPr>
        <p:spPr/>
        <p:txBody>
          <a:bodyPr>
            <a:normAutofit fontScale="77500" lnSpcReduction="20000"/>
          </a:bodyPr>
          <a:lstStyle/>
          <a:p>
            <a:r>
              <a:rPr lang="en-US" sz="3300" dirty="0"/>
              <a:t>T</a:t>
            </a:r>
            <a:r>
              <a:rPr lang="en-US" sz="3300" b="0" i="0" dirty="0">
                <a:effectLst/>
              </a:rPr>
              <a:t>he most popular Python library for data analysis</a:t>
            </a:r>
          </a:p>
          <a:p>
            <a:r>
              <a:rPr lang="en-US" sz="3300" b="0" i="0" dirty="0">
                <a:solidFill>
                  <a:srgbClr val="333333"/>
                </a:solidFill>
                <a:effectLst/>
              </a:rPr>
              <a:t>Through pandas, you get acquainted with your data </a:t>
            </a:r>
          </a:p>
          <a:p>
            <a:r>
              <a:rPr lang="en-US" sz="3300" b="0" i="0" dirty="0">
                <a:solidFill>
                  <a:srgbClr val="333333"/>
                </a:solidFill>
                <a:effectLst/>
              </a:rPr>
              <a:t>Pandas helps you</a:t>
            </a:r>
          </a:p>
          <a:p>
            <a:pPr lvl="1"/>
            <a:r>
              <a:rPr lang="en-US" sz="2900" dirty="0">
                <a:solidFill>
                  <a:srgbClr val="333333"/>
                </a:solidFill>
              </a:rPr>
              <a:t>c</a:t>
            </a:r>
            <a:r>
              <a:rPr lang="en-US" sz="2900" b="0" i="0" dirty="0">
                <a:solidFill>
                  <a:srgbClr val="333333"/>
                </a:solidFill>
                <a:effectLst/>
              </a:rPr>
              <a:t>alculate statistics and answer questions about the data, like</a:t>
            </a:r>
          </a:p>
          <a:p>
            <a:pPr marL="1200150" lvl="2" indent="-285750"/>
            <a:r>
              <a:rPr lang="en-US" sz="2900" b="0" i="0" dirty="0">
                <a:solidFill>
                  <a:srgbClr val="333333"/>
                </a:solidFill>
                <a:effectLst/>
              </a:rPr>
              <a:t>What's the average, median, max, or min of each column?</a:t>
            </a:r>
          </a:p>
          <a:p>
            <a:pPr marL="1200150" lvl="2" indent="-285750"/>
            <a:r>
              <a:rPr lang="en-US" sz="2900" b="0" i="0" dirty="0">
                <a:solidFill>
                  <a:srgbClr val="333333"/>
                </a:solidFill>
                <a:effectLst/>
              </a:rPr>
              <a:t>Does column A correlate to column B?</a:t>
            </a:r>
          </a:p>
          <a:p>
            <a:pPr marL="1200150" lvl="2" indent="-285750"/>
            <a:r>
              <a:rPr lang="en-US" sz="2900" b="0" i="0" dirty="0">
                <a:solidFill>
                  <a:srgbClr val="333333"/>
                </a:solidFill>
                <a:effectLst/>
              </a:rPr>
              <a:t>What does the distribution of data in column C look like?</a:t>
            </a:r>
          </a:p>
          <a:p>
            <a:pPr lvl="1"/>
            <a:r>
              <a:rPr lang="en-US" sz="2900" b="0" i="0" dirty="0">
                <a:solidFill>
                  <a:srgbClr val="333333"/>
                </a:solidFill>
                <a:effectLst/>
              </a:rPr>
              <a:t>clean the data by doing things like removing missing values and filtering rows or columns</a:t>
            </a:r>
          </a:p>
          <a:p>
            <a:pPr lvl="1"/>
            <a:r>
              <a:rPr lang="en-US" sz="2900" b="0" i="0" dirty="0">
                <a:solidFill>
                  <a:srgbClr val="333333"/>
                </a:solidFill>
                <a:effectLst/>
              </a:rPr>
              <a:t>visualize the data with help from Matplotlib</a:t>
            </a:r>
            <a:r>
              <a:rPr lang="en-US" sz="2900" dirty="0">
                <a:solidFill>
                  <a:srgbClr val="333333"/>
                </a:solidFill>
              </a:rPr>
              <a:t> (</a:t>
            </a:r>
            <a:r>
              <a:rPr lang="en-US" sz="2900" b="0" i="0" dirty="0">
                <a:solidFill>
                  <a:srgbClr val="333333"/>
                </a:solidFill>
                <a:effectLst/>
              </a:rPr>
              <a:t>plot bars, lines, histograms, bubbles, …)</a:t>
            </a:r>
          </a:p>
          <a:p>
            <a:pPr lvl="1"/>
            <a:r>
              <a:rPr lang="en-US" sz="2900" dirty="0">
                <a:solidFill>
                  <a:srgbClr val="333333"/>
                </a:solidFill>
              </a:rPr>
              <a:t>s</a:t>
            </a:r>
            <a:r>
              <a:rPr lang="en-US" sz="2900" b="0" i="0" dirty="0">
                <a:solidFill>
                  <a:srgbClr val="333333"/>
                </a:solidFill>
                <a:effectLst/>
              </a:rPr>
              <a:t>tore the cleaned, transformed data back into a CSV, other file or database</a:t>
            </a:r>
            <a:br>
              <a:rPr lang="en-US" sz="2400" b="0" i="1" dirty="0">
                <a:solidFill>
                  <a:srgbClr val="446785"/>
                </a:solidFill>
                <a:effectLst/>
              </a:rPr>
            </a:br>
            <a:br>
              <a:rPr lang="en-US" sz="2400" b="0" i="1" dirty="0">
                <a:solidFill>
                  <a:srgbClr val="446785"/>
                </a:solidFill>
                <a:effectLst/>
                <a:latin typeface="kepler-std-subhead"/>
              </a:rPr>
            </a:br>
            <a:br>
              <a:rPr lang="en-US" sz="2400" b="0" i="1" dirty="0">
                <a:solidFill>
                  <a:srgbClr val="446785"/>
                </a:solidFill>
                <a:effectLst/>
                <a:latin typeface="kepler-std-subhead"/>
              </a:rPr>
            </a:br>
            <a:endParaRPr lang="en-US" sz="2400" b="0" i="1" dirty="0">
              <a:solidFill>
                <a:srgbClr val="446785"/>
              </a:solidFill>
              <a:effectLst/>
              <a:latin typeface="kepler-std-subhead"/>
            </a:endParaRPr>
          </a:p>
        </p:txBody>
      </p:sp>
      <p:sp>
        <p:nvSpPr>
          <p:cNvPr id="4" name="Slide Number Placeholder 3">
            <a:extLst>
              <a:ext uri="{FF2B5EF4-FFF2-40B4-BE49-F238E27FC236}">
                <a16:creationId xmlns:a16="http://schemas.microsoft.com/office/drawing/2014/main" id="{8F8EC6CD-737C-4BBA-BAE3-1ADBD16C5BC9}"/>
              </a:ext>
            </a:extLst>
          </p:cNvPr>
          <p:cNvSpPr>
            <a:spLocks noGrp="1"/>
          </p:cNvSpPr>
          <p:nvPr>
            <p:ph type="sldNum" sz="quarter" idx="12"/>
          </p:nvPr>
        </p:nvSpPr>
        <p:spPr/>
        <p:txBody>
          <a:bodyPr/>
          <a:lstStyle/>
          <a:p>
            <a:fld id="{FE1B3154-47D9-4402-8EDB-E791933DC0B9}" type="slidenum">
              <a:rPr lang="nl-BE" smtClean="0"/>
              <a:pPr/>
              <a:t>3</a:t>
            </a:fld>
            <a:endParaRPr lang="nl-BE" dirty="0"/>
          </a:p>
        </p:txBody>
      </p:sp>
      <p:pic>
        <p:nvPicPr>
          <p:cNvPr id="5" name="Picture 4">
            <a:extLst>
              <a:ext uri="{FF2B5EF4-FFF2-40B4-BE49-F238E27FC236}">
                <a16:creationId xmlns:a16="http://schemas.microsoft.com/office/drawing/2014/main" id="{6BB275B3-9C26-49F8-988E-7D4F687F28A6}"/>
              </a:ext>
            </a:extLst>
          </p:cNvPr>
          <p:cNvPicPr>
            <a:picLocks noChangeAspect="1"/>
          </p:cNvPicPr>
          <p:nvPr/>
        </p:nvPicPr>
        <p:blipFill>
          <a:blip r:embed="rId2"/>
          <a:stretch>
            <a:fillRect/>
          </a:stretch>
        </p:blipFill>
        <p:spPr>
          <a:xfrm>
            <a:off x="673319" y="104774"/>
            <a:ext cx="2857500" cy="1152525"/>
          </a:xfrm>
          <a:prstGeom prst="rect">
            <a:avLst/>
          </a:prstGeom>
        </p:spPr>
      </p:pic>
      <p:sp>
        <p:nvSpPr>
          <p:cNvPr id="6" name="Rectangle: Rounded Corners 5">
            <a:extLst>
              <a:ext uri="{FF2B5EF4-FFF2-40B4-BE49-F238E27FC236}">
                <a16:creationId xmlns:a16="http://schemas.microsoft.com/office/drawing/2014/main" id="{72D5582E-C60B-4564-8B40-1D7EAB84C2FE}"/>
              </a:ext>
            </a:extLst>
          </p:cNvPr>
          <p:cNvSpPr/>
          <p:nvPr/>
        </p:nvSpPr>
        <p:spPr>
          <a:xfrm>
            <a:off x="767255" y="5357156"/>
            <a:ext cx="10657489" cy="819807"/>
          </a:xfrm>
          <a:prstGeom prst="roundRect">
            <a:avLst/>
          </a:prstGeom>
          <a:no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b="0" dirty="0">
                <a:solidFill>
                  <a:srgbClr val="446785"/>
                </a:solidFill>
                <a:effectLst/>
                <a:latin typeface="kepler-std-subhead"/>
              </a:rPr>
              <a:t>pandas is derived from the term "panel data“ </a:t>
            </a:r>
            <a:r>
              <a:rPr lang="en-US" sz="2400" dirty="0">
                <a:solidFill>
                  <a:srgbClr val="446785"/>
                </a:solidFill>
                <a:latin typeface="kepler-std-subhead"/>
              </a:rPr>
              <a:t>which are </a:t>
            </a:r>
            <a:r>
              <a:rPr lang="en-US" sz="2400" b="0" dirty="0">
                <a:solidFill>
                  <a:srgbClr val="446785"/>
                </a:solidFill>
                <a:effectLst/>
                <a:latin typeface="kepler-std-subhead"/>
              </a:rPr>
              <a:t>data sets that include observations over multiple time periods for the same individuals   [Wikipedia]</a:t>
            </a:r>
            <a:endParaRPr lang="nl-BE" sz="2400" dirty="0">
              <a:solidFill>
                <a:srgbClr val="446785"/>
              </a:solidFill>
            </a:endParaRPr>
          </a:p>
        </p:txBody>
      </p:sp>
    </p:spTree>
    <p:extLst>
      <p:ext uri="{BB962C8B-B14F-4D97-AF65-F5344CB8AC3E}">
        <p14:creationId xmlns:p14="http://schemas.microsoft.com/office/powerpoint/2010/main" val="3503501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29BE-7583-4D97-9699-C3FDBD0B056B}"/>
              </a:ext>
            </a:extLst>
          </p:cNvPr>
          <p:cNvSpPr>
            <a:spLocks noGrp="1"/>
          </p:cNvSpPr>
          <p:nvPr>
            <p:ph type="title"/>
          </p:nvPr>
        </p:nvSpPr>
        <p:spPr/>
        <p:txBody>
          <a:bodyPr/>
          <a:lstStyle/>
          <a:p>
            <a:r>
              <a:rPr lang="nl-BE" dirty="0" err="1"/>
              <a:t>Creating</a:t>
            </a:r>
            <a:r>
              <a:rPr lang="nl-BE" dirty="0"/>
              <a:t> </a:t>
            </a:r>
            <a:r>
              <a:rPr lang="nl-BE" dirty="0" err="1"/>
              <a:t>DataFrames</a:t>
            </a:r>
            <a:r>
              <a:rPr lang="nl-BE" dirty="0"/>
              <a:t> </a:t>
            </a:r>
            <a:r>
              <a:rPr lang="nl-BE" dirty="0" err="1"/>
              <a:t>from</a:t>
            </a:r>
            <a:r>
              <a:rPr lang="nl-BE" dirty="0"/>
              <a:t> scratch</a:t>
            </a:r>
          </a:p>
        </p:txBody>
      </p:sp>
      <p:sp>
        <p:nvSpPr>
          <p:cNvPr id="3" name="Content Placeholder 2">
            <a:extLst>
              <a:ext uri="{FF2B5EF4-FFF2-40B4-BE49-F238E27FC236}">
                <a16:creationId xmlns:a16="http://schemas.microsoft.com/office/drawing/2014/main" id="{959E4D49-D748-4D00-86EF-29E970D12A65}"/>
              </a:ext>
            </a:extLst>
          </p:cNvPr>
          <p:cNvSpPr>
            <a:spLocks noGrp="1"/>
          </p:cNvSpPr>
          <p:nvPr>
            <p:ph idx="1"/>
          </p:nvPr>
        </p:nvSpPr>
        <p:spPr/>
        <p:txBody>
          <a:bodyPr>
            <a:normAutofit/>
          </a:bodyPr>
          <a:lstStyle/>
          <a:p>
            <a:r>
              <a:rPr lang="nl-BE" sz="2600" dirty="0"/>
              <a:t>Next </a:t>
            </a:r>
            <a:r>
              <a:rPr lang="nl-BE" sz="2600" dirty="0" err="1"/>
              <a:t>the</a:t>
            </a:r>
            <a:r>
              <a:rPr lang="nl-BE" sz="2600" dirty="0"/>
              <a:t> </a:t>
            </a:r>
            <a:r>
              <a:rPr lang="nl-BE" sz="2600" dirty="0" err="1"/>
              <a:t>dictionary</a:t>
            </a:r>
            <a:r>
              <a:rPr lang="nl-BE" sz="2600" dirty="0"/>
              <a:t> </a:t>
            </a:r>
            <a:r>
              <a:rPr lang="nl-BE" sz="2600" dirty="0" err="1"/>
              <a:t>can</a:t>
            </a:r>
            <a:r>
              <a:rPr lang="nl-BE" sz="2600" dirty="0"/>
              <a:t> </a:t>
            </a:r>
            <a:r>
              <a:rPr lang="nl-BE" sz="2600" dirty="0" err="1"/>
              <a:t>be</a:t>
            </a:r>
            <a:r>
              <a:rPr lang="nl-BE" sz="2600" dirty="0"/>
              <a:t> </a:t>
            </a:r>
            <a:r>
              <a:rPr lang="nl-BE" sz="2600" dirty="0" err="1"/>
              <a:t>passed</a:t>
            </a:r>
            <a:r>
              <a:rPr lang="nl-BE" sz="2600" dirty="0"/>
              <a:t> </a:t>
            </a:r>
            <a:r>
              <a:rPr lang="nl-BE" sz="2600" dirty="0" err="1"/>
              <a:t>to</a:t>
            </a:r>
            <a:r>
              <a:rPr lang="nl-BE" sz="2600" dirty="0"/>
              <a:t> </a:t>
            </a:r>
            <a:r>
              <a:rPr lang="nl-BE" sz="2600" dirty="0" err="1"/>
              <a:t>the</a:t>
            </a:r>
            <a:r>
              <a:rPr lang="nl-BE" sz="2600" dirty="0"/>
              <a:t> </a:t>
            </a:r>
            <a:r>
              <a:rPr lang="nl-BE" sz="2600" dirty="0" err="1"/>
              <a:t>DataFrame</a:t>
            </a:r>
            <a:r>
              <a:rPr lang="nl-BE" sz="2600" dirty="0"/>
              <a:t> </a:t>
            </a:r>
            <a:r>
              <a:rPr lang="nl-BE" sz="2600" dirty="0" err="1"/>
              <a:t>constructor</a:t>
            </a:r>
            <a:br>
              <a:rPr lang="nl-BE" sz="2600" dirty="0"/>
            </a:br>
            <a:endParaRPr lang="nl-BE" sz="2600" dirty="0"/>
          </a:p>
          <a:p>
            <a:endParaRPr lang="nl-BE" sz="2600" dirty="0"/>
          </a:p>
          <a:p>
            <a:endParaRPr lang="nl-BE" sz="2600" dirty="0"/>
          </a:p>
          <a:p>
            <a:r>
              <a:rPr lang="en-US" sz="2600" dirty="0"/>
              <a:t>Each (key, value) pair in the dictionary now corresponds to a column in the resulting </a:t>
            </a:r>
            <a:r>
              <a:rPr lang="en-US" sz="2600" dirty="0" err="1"/>
              <a:t>DataFrame</a:t>
            </a:r>
            <a:r>
              <a:rPr lang="en-US" sz="2600" dirty="0"/>
              <a:t>. </a:t>
            </a:r>
            <a:r>
              <a:rPr lang="en-US" sz="2600" b="0" i="0" dirty="0">
                <a:solidFill>
                  <a:srgbClr val="333333"/>
                </a:solidFill>
                <a:effectLst/>
                <a:latin typeface="proxima-nova"/>
              </a:rPr>
              <a:t>The </a:t>
            </a:r>
            <a:r>
              <a:rPr lang="en-US" sz="2600" b="1" i="0" dirty="0">
                <a:solidFill>
                  <a:srgbClr val="333333"/>
                </a:solidFill>
                <a:effectLst/>
                <a:latin typeface="proxima-nova"/>
              </a:rPr>
              <a:t>Index</a:t>
            </a:r>
            <a:r>
              <a:rPr lang="en-US" sz="2600" b="0" i="0" dirty="0">
                <a:solidFill>
                  <a:srgbClr val="333333"/>
                </a:solidFill>
                <a:effectLst/>
                <a:latin typeface="proxima-nova"/>
              </a:rPr>
              <a:t> of this </a:t>
            </a:r>
            <a:r>
              <a:rPr lang="en-US" sz="2600" b="0" i="0" dirty="0" err="1">
                <a:solidFill>
                  <a:srgbClr val="333333"/>
                </a:solidFill>
                <a:effectLst/>
                <a:latin typeface="proxima-nova"/>
              </a:rPr>
              <a:t>DataFrame</a:t>
            </a:r>
            <a:r>
              <a:rPr lang="en-US" sz="2600" b="0" i="0" dirty="0">
                <a:solidFill>
                  <a:srgbClr val="333333"/>
                </a:solidFill>
                <a:effectLst/>
                <a:latin typeface="proxima-nova"/>
              </a:rPr>
              <a:t> was given to us on creation as the numbers 0-3.</a:t>
            </a:r>
            <a:endParaRPr lang="nl-BE" sz="2600" dirty="0"/>
          </a:p>
        </p:txBody>
      </p:sp>
      <p:sp>
        <p:nvSpPr>
          <p:cNvPr id="4" name="Slide Number Placeholder 3">
            <a:extLst>
              <a:ext uri="{FF2B5EF4-FFF2-40B4-BE49-F238E27FC236}">
                <a16:creationId xmlns:a16="http://schemas.microsoft.com/office/drawing/2014/main" id="{6C312FB8-EA3D-447B-AA99-C1583ED1E753}"/>
              </a:ext>
            </a:extLst>
          </p:cNvPr>
          <p:cNvSpPr>
            <a:spLocks noGrp="1"/>
          </p:cNvSpPr>
          <p:nvPr>
            <p:ph type="sldNum" sz="quarter" idx="12"/>
          </p:nvPr>
        </p:nvSpPr>
        <p:spPr/>
        <p:txBody>
          <a:bodyPr/>
          <a:lstStyle/>
          <a:p>
            <a:fld id="{FE1B3154-47D9-4402-8EDB-E791933DC0B9}" type="slidenum">
              <a:rPr lang="nl-BE" smtClean="0"/>
              <a:pPr/>
              <a:t>30</a:t>
            </a:fld>
            <a:endParaRPr lang="nl-BE" dirty="0"/>
          </a:p>
        </p:txBody>
      </p:sp>
      <p:sp>
        <p:nvSpPr>
          <p:cNvPr id="8" name="TextBox 7">
            <a:extLst>
              <a:ext uri="{FF2B5EF4-FFF2-40B4-BE49-F238E27FC236}">
                <a16:creationId xmlns:a16="http://schemas.microsoft.com/office/drawing/2014/main" id="{D6160D61-74D3-48A3-9121-87EC1262151F}"/>
              </a:ext>
            </a:extLst>
          </p:cNvPr>
          <p:cNvSpPr txBox="1"/>
          <p:nvPr/>
        </p:nvSpPr>
        <p:spPr>
          <a:xfrm>
            <a:off x="917027" y="2234469"/>
            <a:ext cx="10087303" cy="923330"/>
          </a:xfrm>
          <a:prstGeom prst="rect">
            <a:avLst/>
          </a:prstGeom>
          <a:noFill/>
          <a:ln>
            <a:solidFill>
              <a:srgbClr val="446785"/>
            </a:solidFill>
          </a:ln>
        </p:spPr>
        <p:txBody>
          <a:bodyPr wrap="square">
            <a:spAutoFit/>
          </a:bodyPr>
          <a:lstStyle>
            <a:defPPr>
              <a:defRPr lang="nl-BE"/>
            </a:defPPr>
            <a:lvl1pPr>
              <a:defRPr b="0" i="0">
                <a:solidFill>
                  <a:srgbClr val="4D4D4C"/>
                </a:solidFill>
                <a:effectLst/>
                <a:latin typeface="Monaco"/>
              </a:defRPr>
            </a:lvl1pPr>
          </a:lstStyle>
          <a:p>
            <a:r>
              <a:rPr lang="nl-BE" dirty="0" err="1"/>
              <a:t>purchases</a:t>
            </a:r>
            <a:r>
              <a:rPr lang="nl-BE" dirty="0"/>
              <a:t> = </a:t>
            </a:r>
            <a:r>
              <a:rPr lang="nl-BE" dirty="0" err="1"/>
              <a:t>pd.DataFrame</a:t>
            </a:r>
            <a:r>
              <a:rPr lang="nl-BE" dirty="0"/>
              <a:t>(data)</a:t>
            </a:r>
            <a:br>
              <a:rPr lang="nl-BE" dirty="0"/>
            </a:br>
            <a:br>
              <a:rPr lang="nl-BE" dirty="0"/>
            </a:br>
            <a:r>
              <a:rPr lang="nl-BE" dirty="0" err="1"/>
              <a:t>purchases</a:t>
            </a:r>
            <a:endParaRPr lang="nl-BE" dirty="0"/>
          </a:p>
        </p:txBody>
      </p:sp>
      <p:pic>
        <p:nvPicPr>
          <p:cNvPr id="12" name="Picture 11">
            <a:extLst>
              <a:ext uri="{FF2B5EF4-FFF2-40B4-BE49-F238E27FC236}">
                <a16:creationId xmlns:a16="http://schemas.microsoft.com/office/drawing/2014/main" id="{E086D840-559D-4B06-A057-AB64EA99A7B0}"/>
              </a:ext>
            </a:extLst>
          </p:cNvPr>
          <p:cNvPicPr>
            <a:picLocks noChangeAspect="1"/>
          </p:cNvPicPr>
          <p:nvPr/>
        </p:nvPicPr>
        <p:blipFill>
          <a:blip r:embed="rId2"/>
          <a:stretch>
            <a:fillRect/>
          </a:stretch>
        </p:blipFill>
        <p:spPr>
          <a:xfrm>
            <a:off x="917027" y="4617217"/>
            <a:ext cx="2971801" cy="1921695"/>
          </a:xfrm>
          <a:prstGeom prst="rect">
            <a:avLst/>
          </a:prstGeom>
          <a:ln>
            <a:solidFill>
              <a:srgbClr val="446785"/>
            </a:solidFill>
          </a:ln>
        </p:spPr>
      </p:pic>
    </p:spTree>
    <p:extLst>
      <p:ext uri="{BB962C8B-B14F-4D97-AF65-F5344CB8AC3E}">
        <p14:creationId xmlns:p14="http://schemas.microsoft.com/office/powerpoint/2010/main" val="2239775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0CCD-0B5A-4A5E-9B0C-F26989D51D28}"/>
              </a:ext>
            </a:extLst>
          </p:cNvPr>
          <p:cNvSpPr>
            <a:spLocks noGrp="1"/>
          </p:cNvSpPr>
          <p:nvPr>
            <p:ph type="title"/>
          </p:nvPr>
        </p:nvSpPr>
        <p:spPr/>
        <p:txBody>
          <a:bodyPr/>
          <a:lstStyle/>
          <a:p>
            <a:r>
              <a:rPr lang="nl-BE" dirty="0" err="1"/>
              <a:t>Creating</a:t>
            </a:r>
            <a:r>
              <a:rPr lang="nl-BE" dirty="0"/>
              <a:t> </a:t>
            </a:r>
            <a:r>
              <a:rPr lang="nl-BE" dirty="0" err="1"/>
              <a:t>DataFrames</a:t>
            </a:r>
            <a:r>
              <a:rPr lang="nl-BE" dirty="0"/>
              <a:t> </a:t>
            </a:r>
            <a:r>
              <a:rPr lang="nl-BE" dirty="0" err="1"/>
              <a:t>from</a:t>
            </a:r>
            <a:r>
              <a:rPr lang="nl-BE" dirty="0"/>
              <a:t> scratch</a:t>
            </a:r>
          </a:p>
        </p:txBody>
      </p:sp>
      <p:sp>
        <p:nvSpPr>
          <p:cNvPr id="3" name="Content Placeholder 2">
            <a:extLst>
              <a:ext uri="{FF2B5EF4-FFF2-40B4-BE49-F238E27FC236}">
                <a16:creationId xmlns:a16="http://schemas.microsoft.com/office/drawing/2014/main" id="{3B5BD2C0-5F08-4ACA-B9E8-98A8C194D8F2}"/>
              </a:ext>
            </a:extLst>
          </p:cNvPr>
          <p:cNvSpPr>
            <a:spLocks noGrp="1"/>
          </p:cNvSpPr>
          <p:nvPr>
            <p:ph idx="1"/>
          </p:nvPr>
        </p:nvSpPr>
        <p:spPr/>
        <p:txBody>
          <a:bodyPr/>
          <a:lstStyle/>
          <a:p>
            <a:r>
              <a:rPr lang="nl-BE" dirty="0" err="1"/>
              <a:t>Instead</a:t>
            </a:r>
            <a:r>
              <a:rPr lang="nl-BE" dirty="0"/>
              <a:t> of </a:t>
            </a:r>
            <a:r>
              <a:rPr lang="nl-BE" dirty="0" err="1"/>
              <a:t>the</a:t>
            </a:r>
            <a:r>
              <a:rPr lang="nl-BE" dirty="0"/>
              <a:t> default </a:t>
            </a:r>
            <a:r>
              <a:rPr lang="nl-BE" dirty="0" err="1"/>
              <a:t>numeric</a:t>
            </a:r>
            <a:r>
              <a:rPr lang="nl-BE" dirty="0"/>
              <a:t> </a:t>
            </a:r>
            <a:r>
              <a:rPr lang="nl-BE" dirty="0" err="1"/>
              <a:t>indexing</a:t>
            </a:r>
            <a:r>
              <a:rPr lang="nl-BE" dirty="0"/>
              <a:t>, </a:t>
            </a:r>
            <a:r>
              <a:rPr lang="nl-BE" dirty="0" err="1"/>
              <a:t>each</a:t>
            </a:r>
            <a:r>
              <a:rPr lang="nl-BE" dirty="0"/>
              <a:t> </a:t>
            </a:r>
            <a:r>
              <a:rPr lang="nl-BE" dirty="0" err="1"/>
              <a:t>row</a:t>
            </a:r>
            <a:r>
              <a:rPr lang="nl-BE" dirty="0"/>
              <a:t> </a:t>
            </a:r>
            <a:r>
              <a:rPr lang="nl-BE" dirty="0" err="1"/>
              <a:t>can</a:t>
            </a:r>
            <a:r>
              <a:rPr lang="nl-BE" dirty="0"/>
              <a:t> get a </a:t>
            </a:r>
            <a:r>
              <a:rPr lang="nl-BE" dirty="0" err="1"/>
              <a:t>custom</a:t>
            </a:r>
            <a:r>
              <a:rPr lang="nl-BE" dirty="0"/>
              <a:t> index label: e.g. customer </a:t>
            </a:r>
            <a:r>
              <a:rPr lang="nl-BE" dirty="0" err="1"/>
              <a:t>names</a:t>
            </a:r>
            <a:endParaRPr lang="nl-BE" dirty="0"/>
          </a:p>
          <a:p>
            <a:endParaRPr lang="nl-BE" dirty="0"/>
          </a:p>
          <a:p>
            <a:endParaRPr lang="nl-BE" dirty="0"/>
          </a:p>
          <a:p>
            <a:endParaRPr lang="nl-BE" dirty="0"/>
          </a:p>
          <a:p>
            <a:r>
              <a:rPr lang="nl-BE" dirty="0"/>
              <a:t>A </a:t>
            </a:r>
            <a:r>
              <a:rPr lang="nl-BE" dirty="0" err="1"/>
              <a:t>datarow</a:t>
            </a:r>
            <a:r>
              <a:rPr lang="nl-BE" dirty="0"/>
              <a:t> of a </a:t>
            </a:r>
            <a:r>
              <a:rPr lang="nl-BE" dirty="0" err="1"/>
              <a:t>specific</a:t>
            </a:r>
            <a:r>
              <a:rPr lang="nl-BE" dirty="0"/>
              <a:t> customer </a:t>
            </a:r>
            <a:r>
              <a:rPr lang="nl-BE" dirty="0" err="1"/>
              <a:t>can</a:t>
            </a:r>
            <a:r>
              <a:rPr lang="nl-BE" dirty="0"/>
              <a:t> </a:t>
            </a:r>
            <a:r>
              <a:rPr lang="nl-BE" dirty="0" err="1"/>
              <a:t>then</a:t>
            </a:r>
            <a:r>
              <a:rPr lang="nl-BE" dirty="0"/>
              <a:t> </a:t>
            </a:r>
            <a:r>
              <a:rPr lang="nl-BE" dirty="0" err="1"/>
              <a:t>be</a:t>
            </a:r>
            <a:r>
              <a:rPr lang="nl-BE" dirty="0"/>
              <a:t> </a:t>
            </a:r>
            <a:r>
              <a:rPr lang="nl-BE" dirty="0" err="1"/>
              <a:t>located</a:t>
            </a:r>
            <a:r>
              <a:rPr lang="nl-BE" dirty="0"/>
              <a:t> </a:t>
            </a:r>
            <a:r>
              <a:rPr lang="nl-BE" dirty="0" err="1"/>
              <a:t>based</a:t>
            </a:r>
            <a:r>
              <a:rPr lang="nl-BE" dirty="0"/>
              <a:t> on </a:t>
            </a:r>
            <a:r>
              <a:rPr lang="nl-BE" dirty="0" err="1"/>
              <a:t>their</a:t>
            </a:r>
            <a:r>
              <a:rPr lang="nl-BE" dirty="0"/>
              <a:t> name</a:t>
            </a:r>
          </a:p>
        </p:txBody>
      </p:sp>
      <p:sp>
        <p:nvSpPr>
          <p:cNvPr id="4" name="Slide Number Placeholder 3">
            <a:extLst>
              <a:ext uri="{FF2B5EF4-FFF2-40B4-BE49-F238E27FC236}">
                <a16:creationId xmlns:a16="http://schemas.microsoft.com/office/drawing/2014/main" id="{DD39A5DB-64FD-4F47-9937-08FCC3C93270}"/>
              </a:ext>
            </a:extLst>
          </p:cNvPr>
          <p:cNvSpPr>
            <a:spLocks noGrp="1"/>
          </p:cNvSpPr>
          <p:nvPr>
            <p:ph type="sldNum" sz="quarter" idx="12"/>
          </p:nvPr>
        </p:nvSpPr>
        <p:spPr/>
        <p:txBody>
          <a:bodyPr/>
          <a:lstStyle/>
          <a:p>
            <a:fld id="{FE1B3154-47D9-4402-8EDB-E791933DC0B9}" type="slidenum">
              <a:rPr lang="nl-BE" smtClean="0"/>
              <a:pPr/>
              <a:t>31</a:t>
            </a:fld>
            <a:endParaRPr lang="nl-BE" dirty="0"/>
          </a:p>
        </p:txBody>
      </p:sp>
      <p:sp>
        <p:nvSpPr>
          <p:cNvPr id="8" name="TextBox 7">
            <a:extLst>
              <a:ext uri="{FF2B5EF4-FFF2-40B4-BE49-F238E27FC236}">
                <a16:creationId xmlns:a16="http://schemas.microsoft.com/office/drawing/2014/main" id="{DC5F1A80-60B9-4A76-8100-DD40317AE925}"/>
              </a:ext>
            </a:extLst>
          </p:cNvPr>
          <p:cNvSpPr txBox="1"/>
          <p:nvPr/>
        </p:nvSpPr>
        <p:spPr>
          <a:xfrm>
            <a:off x="938049" y="2628376"/>
            <a:ext cx="7091854" cy="646331"/>
          </a:xfrm>
          <a:prstGeom prst="rect">
            <a:avLst/>
          </a:prstGeom>
          <a:noFill/>
          <a:ln>
            <a:solidFill>
              <a:srgbClr val="446785"/>
            </a:solidFill>
          </a:ln>
        </p:spPr>
        <p:txBody>
          <a:bodyPr wrap="square">
            <a:spAutoFit/>
          </a:bodyPr>
          <a:lstStyle/>
          <a:p>
            <a:pPr algn="l"/>
            <a:r>
              <a:rPr lang="en-US" b="0" i="0" dirty="0">
                <a:solidFill>
                  <a:srgbClr val="4D4D4C"/>
                </a:solidFill>
                <a:effectLst/>
                <a:latin typeface="Monaco"/>
              </a:rPr>
              <a:t>purchases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pd.</a:t>
            </a:r>
            <a:r>
              <a:rPr lang="en-US" b="0" i="0" dirty="0" err="1">
                <a:solidFill>
                  <a:srgbClr val="4271AE"/>
                </a:solidFill>
                <a:effectLst/>
                <a:latin typeface="Monaco"/>
              </a:rPr>
              <a:t>DataFrame</a:t>
            </a:r>
            <a:r>
              <a:rPr lang="en-US" b="0" i="0" dirty="0">
                <a:solidFill>
                  <a:srgbClr val="4D4D4C"/>
                </a:solidFill>
                <a:effectLst/>
                <a:latin typeface="Monaco"/>
              </a:rPr>
              <a:t>(data, index</a:t>
            </a:r>
            <a:r>
              <a:rPr lang="en-US" b="0" i="0" dirty="0">
                <a:solidFill>
                  <a:srgbClr val="3E999F"/>
                </a:solidFill>
                <a:effectLst/>
                <a:latin typeface="Monaco"/>
              </a:rPr>
              <a:t>=</a:t>
            </a:r>
            <a:r>
              <a:rPr lang="en-US" b="0" i="0" dirty="0">
                <a:solidFill>
                  <a:srgbClr val="4D4D4C"/>
                </a:solidFill>
                <a:effectLst/>
                <a:latin typeface="Monaco"/>
              </a:rPr>
              <a:t>[</a:t>
            </a:r>
            <a:r>
              <a:rPr lang="en-US" b="0" i="0" dirty="0">
                <a:solidFill>
                  <a:srgbClr val="718C00"/>
                </a:solidFill>
                <a:effectLst/>
                <a:latin typeface="Monaco"/>
              </a:rPr>
              <a:t>'June'</a:t>
            </a:r>
            <a:r>
              <a:rPr lang="en-US" b="0" i="0" dirty="0">
                <a:solidFill>
                  <a:srgbClr val="4D4D4C"/>
                </a:solidFill>
                <a:effectLst/>
                <a:latin typeface="Monaco"/>
              </a:rPr>
              <a:t>, </a:t>
            </a:r>
            <a:r>
              <a:rPr lang="en-US" b="0" i="0" dirty="0">
                <a:solidFill>
                  <a:srgbClr val="718C00"/>
                </a:solidFill>
                <a:effectLst/>
                <a:latin typeface="Monaco"/>
              </a:rPr>
              <a:t>'Robert'</a:t>
            </a:r>
            <a:r>
              <a:rPr lang="en-US" b="0" i="0" dirty="0">
                <a:solidFill>
                  <a:srgbClr val="4D4D4C"/>
                </a:solidFill>
                <a:effectLst/>
                <a:latin typeface="Monaco"/>
              </a:rPr>
              <a:t>, </a:t>
            </a:r>
            <a:r>
              <a:rPr lang="en-US" b="0" i="0" dirty="0">
                <a:solidFill>
                  <a:srgbClr val="718C00"/>
                </a:solidFill>
                <a:effectLst/>
                <a:latin typeface="Monaco"/>
              </a:rPr>
              <a:t>'Lily'</a:t>
            </a:r>
            <a:r>
              <a:rPr lang="en-US" b="0" i="0" dirty="0">
                <a:solidFill>
                  <a:srgbClr val="4D4D4C"/>
                </a:solidFill>
                <a:effectLst/>
                <a:latin typeface="Monaco"/>
              </a:rPr>
              <a:t>, </a:t>
            </a:r>
            <a:r>
              <a:rPr lang="en-US" b="0" i="0" dirty="0">
                <a:solidFill>
                  <a:srgbClr val="718C00"/>
                </a:solidFill>
                <a:effectLst/>
                <a:latin typeface="Monaco"/>
              </a:rPr>
              <a:t>'David'</a:t>
            </a:r>
            <a:r>
              <a:rPr lang="en-US" b="0" i="0" dirty="0">
                <a:solidFill>
                  <a:srgbClr val="4D4D4C"/>
                </a:solidFill>
                <a:effectLst/>
                <a:latin typeface="Monaco"/>
              </a:rPr>
              <a:t>]) </a:t>
            </a:r>
          </a:p>
          <a:p>
            <a:pPr algn="l"/>
            <a:r>
              <a:rPr lang="en-US" b="0" i="0" dirty="0">
                <a:solidFill>
                  <a:srgbClr val="4D4D4C"/>
                </a:solidFill>
                <a:effectLst/>
                <a:latin typeface="Monaco"/>
              </a:rPr>
              <a:t>purchases</a:t>
            </a:r>
          </a:p>
        </p:txBody>
      </p:sp>
      <p:pic>
        <p:nvPicPr>
          <p:cNvPr id="10" name="Picture 9">
            <a:extLst>
              <a:ext uri="{FF2B5EF4-FFF2-40B4-BE49-F238E27FC236}">
                <a16:creationId xmlns:a16="http://schemas.microsoft.com/office/drawing/2014/main" id="{891FE83B-5868-4F86-B11F-3F6393C20134}"/>
              </a:ext>
            </a:extLst>
          </p:cNvPr>
          <p:cNvPicPr>
            <a:picLocks noChangeAspect="1"/>
          </p:cNvPicPr>
          <p:nvPr/>
        </p:nvPicPr>
        <p:blipFill>
          <a:blip r:embed="rId2"/>
          <a:stretch>
            <a:fillRect/>
          </a:stretch>
        </p:blipFill>
        <p:spPr>
          <a:xfrm>
            <a:off x="8367876" y="2139903"/>
            <a:ext cx="2886075" cy="1724025"/>
          </a:xfrm>
          <a:prstGeom prst="rect">
            <a:avLst/>
          </a:prstGeom>
        </p:spPr>
      </p:pic>
      <p:pic>
        <p:nvPicPr>
          <p:cNvPr id="12" name="Picture 11">
            <a:extLst>
              <a:ext uri="{FF2B5EF4-FFF2-40B4-BE49-F238E27FC236}">
                <a16:creationId xmlns:a16="http://schemas.microsoft.com/office/drawing/2014/main" id="{7E116586-07B4-459F-BFCA-317752FA646C}"/>
              </a:ext>
            </a:extLst>
          </p:cNvPr>
          <p:cNvPicPr>
            <a:picLocks noChangeAspect="1"/>
          </p:cNvPicPr>
          <p:nvPr/>
        </p:nvPicPr>
        <p:blipFill>
          <a:blip r:embed="rId3"/>
          <a:stretch>
            <a:fillRect/>
          </a:stretch>
        </p:blipFill>
        <p:spPr>
          <a:xfrm>
            <a:off x="8598611" y="4874776"/>
            <a:ext cx="3171825" cy="666750"/>
          </a:xfrm>
          <a:prstGeom prst="rect">
            <a:avLst/>
          </a:prstGeom>
        </p:spPr>
      </p:pic>
      <p:sp>
        <p:nvSpPr>
          <p:cNvPr id="13" name="TextBox 12">
            <a:extLst>
              <a:ext uri="{FF2B5EF4-FFF2-40B4-BE49-F238E27FC236}">
                <a16:creationId xmlns:a16="http://schemas.microsoft.com/office/drawing/2014/main" id="{909F7AF1-B649-442D-B1DA-A95E41592C85}"/>
              </a:ext>
            </a:extLst>
          </p:cNvPr>
          <p:cNvSpPr txBox="1"/>
          <p:nvPr/>
        </p:nvSpPr>
        <p:spPr>
          <a:xfrm>
            <a:off x="938049" y="4874776"/>
            <a:ext cx="7091854" cy="369332"/>
          </a:xfrm>
          <a:prstGeom prst="rect">
            <a:avLst/>
          </a:prstGeom>
          <a:noFill/>
          <a:ln>
            <a:solidFill>
              <a:srgbClr val="446785"/>
            </a:solidFill>
          </a:ln>
        </p:spPr>
        <p:txBody>
          <a:bodyPr wrap="square">
            <a:spAutoFit/>
          </a:bodyPr>
          <a:lstStyle/>
          <a:p>
            <a:pPr algn="l"/>
            <a:r>
              <a:rPr lang="en-US" b="0" i="0" dirty="0">
                <a:solidFill>
                  <a:srgbClr val="4D4D4C"/>
                </a:solidFill>
                <a:effectLst/>
                <a:latin typeface="Monaco"/>
              </a:rPr>
              <a:t>purchases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purchases.loc</a:t>
            </a:r>
            <a:r>
              <a:rPr lang="en-US" b="0" i="0" dirty="0">
                <a:solidFill>
                  <a:srgbClr val="4D4D4C"/>
                </a:solidFill>
                <a:effectLst/>
                <a:latin typeface="Monaco"/>
              </a:rPr>
              <a:t>[ </a:t>
            </a:r>
            <a:r>
              <a:rPr lang="en-US" b="0" i="0" dirty="0">
                <a:solidFill>
                  <a:srgbClr val="718C00"/>
                </a:solidFill>
                <a:effectLst/>
                <a:latin typeface="Monaco"/>
              </a:rPr>
              <a:t>'Lily’]</a:t>
            </a:r>
            <a:r>
              <a:rPr lang="en-US" b="0" i="0" dirty="0">
                <a:solidFill>
                  <a:srgbClr val="4D4D4C"/>
                </a:solidFill>
                <a:effectLst/>
                <a:latin typeface="Monaco"/>
              </a:rPr>
              <a:t> </a:t>
            </a:r>
          </a:p>
        </p:txBody>
      </p:sp>
      <p:sp>
        <p:nvSpPr>
          <p:cNvPr id="9" name="TextBox 8">
            <a:extLst>
              <a:ext uri="{FF2B5EF4-FFF2-40B4-BE49-F238E27FC236}">
                <a16:creationId xmlns:a16="http://schemas.microsoft.com/office/drawing/2014/main" id="{07BBEB04-A158-4FBF-B094-3E5A83BCE8B9}"/>
              </a:ext>
            </a:extLst>
          </p:cNvPr>
          <p:cNvSpPr txBox="1"/>
          <p:nvPr/>
        </p:nvSpPr>
        <p:spPr>
          <a:xfrm>
            <a:off x="783262" y="5443061"/>
            <a:ext cx="7584614" cy="830997"/>
          </a:xfrm>
          <a:prstGeom prst="rect">
            <a:avLst/>
          </a:prstGeom>
          <a:noFill/>
        </p:spPr>
        <p:txBody>
          <a:bodyPr wrap="square" rtlCol="0">
            <a:spAutoFit/>
          </a:bodyPr>
          <a:lstStyle/>
          <a:p>
            <a:r>
              <a:rPr lang="nl-BE" sz="2400" dirty="0" err="1"/>
              <a:t>To</a:t>
            </a:r>
            <a:r>
              <a:rPr lang="nl-BE" sz="2400" dirty="0"/>
              <a:t> extract </a:t>
            </a:r>
            <a:r>
              <a:rPr lang="nl-BE" sz="2400" dirty="0" err="1"/>
              <a:t>rows</a:t>
            </a:r>
            <a:r>
              <a:rPr lang="nl-BE" sz="2400" dirty="0"/>
              <a:t> </a:t>
            </a:r>
            <a:r>
              <a:rPr lang="nl-BE" sz="2400" dirty="0" err="1"/>
              <a:t>based</a:t>
            </a:r>
            <a:r>
              <a:rPr lang="nl-BE" sz="2400" dirty="0"/>
              <a:t> on </a:t>
            </a:r>
            <a:r>
              <a:rPr lang="nl-BE" sz="2400" dirty="0" err="1"/>
              <a:t>the</a:t>
            </a:r>
            <a:r>
              <a:rPr lang="nl-BE" sz="2400" dirty="0"/>
              <a:t> index label, </a:t>
            </a:r>
            <a:r>
              <a:rPr lang="nl-BE" sz="2400" dirty="0" err="1"/>
              <a:t>you</a:t>
            </a:r>
            <a:r>
              <a:rPr lang="nl-BE" sz="2400" dirty="0"/>
              <a:t> </a:t>
            </a:r>
            <a:r>
              <a:rPr lang="nl-BE" sz="2400" dirty="0" err="1"/>
              <a:t>use</a:t>
            </a:r>
            <a:r>
              <a:rPr lang="nl-BE" sz="2400" dirty="0"/>
              <a:t> </a:t>
            </a:r>
            <a:r>
              <a:rPr lang="nl-BE" sz="2400" i="1" dirty="0">
                <a:solidFill>
                  <a:srgbClr val="446785"/>
                </a:solidFill>
              </a:rPr>
              <a:t>.loc[</a:t>
            </a:r>
            <a:r>
              <a:rPr lang="nl-BE" sz="2400" i="1" dirty="0">
                <a:solidFill>
                  <a:schemeClr val="accent6">
                    <a:lumMod val="60000"/>
                    <a:lumOff val="40000"/>
                  </a:schemeClr>
                </a:solidFill>
              </a:rPr>
              <a:t>‘label’</a:t>
            </a:r>
            <a:r>
              <a:rPr lang="nl-BE" sz="2400" i="1" dirty="0">
                <a:solidFill>
                  <a:srgbClr val="446785"/>
                </a:solidFill>
              </a:rPr>
              <a:t>]  </a:t>
            </a:r>
            <a:endParaRPr lang="en-US" sz="2400" dirty="0"/>
          </a:p>
        </p:txBody>
      </p:sp>
    </p:spTree>
    <p:extLst>
      <p:ext uri="{BB962C8B-B14F-4D97-AF65-F5344CB8AC3E}">
        <p14:creationId xmlns:p14="http://schemas.microsoft.com/office/powerpoint/2010/main" val="137027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0E9-08A1-44DF-8918-BF07CDB972E9}"/>
              </a:ext>
            </a:extLst>
          </p:cNvPr>
          <p:cNvSpPr>
            <a:spLocks noGrp="1"/>
          </p:cNvSpPr>
          <p:nvPr>
            <p:ph type="title"/>
          </p:nvPr>
        </p:nvSpPr>
        <p:spPr/>
        <p:txBody>
          <a:bodyPr/>
          <a:lstStyle/>
          <a:p>
            <a:r>
              <a:rPr lang="nl-BE" dirty="0" err="1"/>
              <a:t>Extracting</a:t>
            </a:r>
            <a:r>
              <a:rPr lang="nl-BE" dirty="0"/>
              <a:t> data</a:t>
            </a:r>
            <a:endParaRPr lang="en-US" dirty="0"/>
          </a:p>
        </p:txBody>
      </p:sp>
      <p:sp>
        <p:nvSpPr>
          <p:cNvPr id="3" name="Content Placeholder 2">
            <a:extLst>
              <a:ext uri="{FF2B5EF4-FFF2-40B4-BE49-F238E27FC236}">
                <a16:creationId xmlns:a16="http://schemas.microsoft.com/office/drawing/2014/main" id="{E6CD886C-2439-476A-90F0-FBDF64ED314A}"/>
              </a:ext>
            </a:extLst>
          </p:cNvPr>
          <p:cNvSpPr>
            <a:spLocks noGrp="1"/>
          </p:cNvSpPr>
          <p:nvPr>
            <p:ph idx="1"/>
          </p:nvPr>
        </p:nvSpPr>
        <p:spPr/>
        <p:txBody>
          <a:bodyPr/>
          <a:lstStyle/>
          <a:p>
            <a:r>
              <a:rPr lang="nl-BE" dirty="0"/>
              <a:t>A </a:t>
            </a:r>
            <a:r>
              <a:rPr lang="nl-BE" dirty="0" err="1"/>
              <a:t>datarow</a:t>
            </a:r>
            <a:r>
              <a:rPr lang="nl-BE" dirty="0"/>
              <a:t> </a:t>
            </a:r>
            <a:r>
              <a:rPr lang="nl-BE" dirty="0" err="1"/>
              <a:t>can</a:t>
            </a:r>
            <a:r>
              <a:rPr lang="nl-BE" dirty="0"/>
              <a:t> </a:t>
            </a:r>
            <a:r>
              <a:rPr lang="nl-BE" dirty="0" err="1"/>
              <a:t>also</a:t>
            </a:r>
            <a:r>
              <a:rPr lang="nl-BE" dirty="0"/>
              <a:t> </a:t>
            </a:r>
            <a:r>
              <a:rPr lang="nl-BE" dirty="0" err="1"/>
              <a:t>be</a:t>
            </a:r>
            <a:r>
              <a:rPr lang="nl-BE" dirty="0"/>
              <a:t> </a:t>
            </a:r>
            <a:r>
              <a:rPr lang="nl-BE" dirty="0" err="1"/>
              <a:t>extracted</a:t>
            </a:r>
            <a:r>
              <a:rPr lang="nl-BE" dirty="0"/>
              <a:t> </a:t>
            </a:r>
            <a:r>
              <a:rPr lang="nl-BE" dirty="0" err="1"/>
              <a:t>based</a:t>
            </a:r>
            <a:r>
              <a:rPr lang="nl-BE" dirty="0"/>
              <a:t> on index </a:t>
            </a:r>
            <a:r>
              <a:rPr lang="nl-BE" dirty="0" err="1"/>
              <a:t>number</a:t>
            </a:r>
            <a:r>
              <a:rPr lang="nl-BE" dirty="0"/>
              <a:t> </a:t>
            </a:r>
            <a:r>
              <a:rPr lang="nl-BE" dirty="0" err="1"/>
              <a:t>with</a:t>
            </a:r>
            <a:r>
              <a:rPr lang="nl-BE" dirty="0"/>
              <a:t> </a:t>
            </a:r>
            <a:r>
              <a:rPr lang="nl-BE" i="1" dirty="0" err="1">
                <a:solidFill>
                  <a:srgbClr val="446785"/>
                </a:solidFill>
              </a:rPr>
              <a:t>iloc</a:t>
            </a:r>
            <a:r>
              <a:rPr lang="nl-BE" i="1" dirty="0">
                <a:solidFill>
                  <a:srgbClr val="446785"/>
                </a:solidFill>
              </a:rPr>
              <a:t>[</a:t>
            </a:r>
            <a:r>
              <a:rPr lang="nl-BE" i="1" dirty="0">
                <a:solidFill>
                  <a:srgbClr val="C00000"/>
                </a:solidFill>
              </a:rPr>
              <a:t>index</a:t>
            </a:r>
            <a:r>
              <a:rPr lang="nl-BE" i="1" dirty="0">
                <a:solidFill>
                  <a:srgbClr val="446785"/>
                </a:solidFill>
              </a:rPr>
              <a:t>]</a:t>
            </a:r>
          </a:p>
          <a:p>
            <a:endParaRPr lang="nl-BE" i="1" dirty="0">
              <a:solidFill>
                <a:srgbClr val="446785"/>
              </a:solidFill>
            </a:endParaRPr>
          </a:p>
          <a:p>
            <a:endParaRPr lang="nl-BE" i="1" dirty="0">
              <a:solidFill>
                <a:srgbClr val="446785"/>
              </a:solidFill>
            </a:endParaRPr>
          </a:p>
          <a:p>
            <a:endParaRPr lang="nl-BE" i="1" dirty="0">
              <a:solidFill>
                <a:srgbClr val="446785"/>
              </a:solidFill>
            </a:endParaRPr>
          </a:p>
          <a:p>
            <a:endParaRPr lang="nl-BE" i="1" dirty="0">
              <a:solidFill>
                <a:srgbClr val="446785"/>
              </a:solidFill>
            </a:endParaRPr>
          </a:p>
          <a:p>
            <a:r>
              <a:rPr lang="nl-BE" dirty="0" err="1"/>
              <a:t>By</a:t>
            </a:r>
            <a:r>
              <a:rPr lang="nl-BE" dirty="0"/>
              <a:t> </a:t>
            </a:r>
            <a:r>
              <a:rPr lang="nl-BE" dirty="0" err="1"/>
              <a:t>specifying</a:t>
            </a:r>
            <a:r>
              <a:rPr lang="nl-BE" dirty="0"/>
              <a:t> a list of </a:t>
            </a:r>
            <a:r>
              <a:rPr lang="nl-BE" dirty="0" err="1"/>
              <a:t>indexes</a:t>
            </a:r>
            <a:r>
              <a:rPr lang="nl-BE" dirty="0"/>
              <a:t> multiple </a:t>
            </a:r>
            <a:r>
              <a:rPr lang="nl-BE" dirty="0" err="1"/>
              <a:t>rows</a:t>
            </a:r>
            <a:r>
              <a:rPr lang="nl-BE" dirty="0"/>
              <a:t> are </a:t>
            </a:r>
            <a:r>
              <a:rPr lang="nl-BE" dirty="0" err="1"/>
              <a:t>retrieved</a:t>
            </a:r>
            <a:endParaRPr lang="nl-BE" dirty="0"/>
          </a:p>
          <a:p>
            <a:endParaRPr lang="en-US" i="1" dirty="0">
              <a:solidFill>
                <a:srgbClr val="446785"/>
              </a:solidFill>
            </a:endParaRPr>
          </a:p>
        </p:txBody>
      </p:sp>
      <p:sp>
        <p:nvSpPr>
          <p:cNvPr id="4" name="Slide Number Placeholder 3">
            <a:extLst>
              <a:ext uri="{FF2B5EF4-FFF2-40B4-BE49-F238E27FC236}">
                <a16:creationId xmlns:a16="http://schemas.microsoft.com/office/drawing/2014/main" id="{1DD1423B-7ADF-4BD2-B6CE-566D8B1703B1}"/>
              </a:ext>
            </a:extLst>
          </p:cNvPr>
          <p:cNvSpPr>
            <a:spLocks noGrp="1"/>
          </p:cNvSpPr>
          <p:nvPr>
            <p:ph type="sldNum" sz="quarter" idx="12"/>
          </p:nvPr>
        </p:nvSpPr>
        <p:spPr/>
        <p:txBody>
          <a:bodyPr/>
          <a:lstStyle/>
          <a:p>
            <a:fld id="{FE1B3154-47D9-4402-8EDB-E791933DC0B9}" type="slidenum">
              <a:rPr lang="nl-BE" smtClean="0"/>
              <a:pPr/>
              <a:t>32</a:t>
            </a:fld>
            <a:endParaRPr lang="nl-BE" dirty="0"/>
          </a:p>
        </p:txBody>
      </p:sp>
      <p:sp>
        <p:nvSpPr>
          <p:cNvPr id="5" name="TextBox 4">
            <a:extLst>
              <a:ext uri="{FF2B5EF4-FFF2-40B4-BE49-F238E27FC236}">
                <a16:creationId xmlns:a16="http://schemas.microsoft.com/office/drawing/2014/main" id="{E0A07903-5E91-45A7-B382-74B6B7FFB9EA}"/>
              </a:ext>
            </a:extLst>
          </p:cNvPr>
          <p:cNvSpPr txBox="1"/>
          <p:nvPr/>
        </p:nvSpPr>
        <p:spPr>
          <a:xfrm>
            <a:off x="3956836" y="2540129"/>
            <a:ext cx="3736735" cy="400110"/>
          </a:xfrm>
          <a:prstGeom prst="rect">
            <a:avLst/>
          </a:prstGeom>
          <a:noFill/>
          <a:ln>
            <a:solidFill>
              <a:srgbClr val="446785"/>
            </a:solidFill>
          </a:ln>
        </p:spPr>
        <p:txBody>
          <a:bodyPr wrap="square">
            <a:spAutoFit/>
          </a:bodyPr>
          <a:lstStyle/>
          <a:p>
            <a:pPr algn="l"/>
            <a:r>
              <a:rPr lang="en-US" sz="2000" b="0" i="0" dirty="0">
                <a:solidFill>
                  <a:srgbClr val="4D4D4C"/>
                </a:solidFill>
                <a:effectLst/>
                <a:latin typeface="Monaco"/>
              </a:rPr>
              <a:t>purchases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purchases.</a:t>
            </a:r>
            <a:r>
              <a:rPr lang="en-US" sz="2000" b="0" i="0" dirty="0" err="1">
                <a:solidFill>
                  <a:srgbClr val="446785"/>
                </a:solidFill>
                <a:effectLst/>
                <a:latin typeface="Monaco"/>
              </a:rPr>
              <a:t>iloc</a:t>
            </a:r>
            <a:r>
              <a:rPr lang="en-US" sz="2000" dirty="0">
                <a:solidFill>
                  <a:srgbClr val="718C00"/>
                </a:solidFill>
                <a:latin typeface="Monaco"/>
              </a:rPr>
              <a:t>[</a:t>
            </a:r>
            <a:r>
              <a:rPr lang="en-US" sz="2000" b="0" i="0" dirty="0">
                <a:solidFill>
                  <a:srgbClr val="C00000"/>
                </a:solidFill>
                <a:effectLst/>
                <a:latin typeface="Monaco"/>
              </a:rPr>
              <a:t>2</a:t>
            </a:r>
            <a:r>
              <a:rPr lang="en-US" sz="2000" b="0" i="0" dirty="0">
                <a:solidFill>
                  <a:srgbClr val="718C00"/>
                </a:solidFill>
                <a:effectLst/>
                <a:latin typeface="Monaco"/>
              </a:rPr>
              <a:t>]</a:t>
            </a:r>
            <a:r>
              <a:rPr lang="en-US" sz="2000" b="0" i="0" dirty="0">
                <a:solidFill>
                  <a:srgbClr val="4D4D4C"/>
                </a:solidFill>
                <a:effectLst/>
                <a:latin typeface="Monaco"/>
              </a:rPr>
              <a:t> </a:t>
            </a:r>
          </a:p>
        </p:txBody>
      </p:sp>
      <p:pic>
        <p:nvPicPr>
          <p:cNvPr id="9" name="Picture 8">
            <a:extLst>
              <a:ext uri="{FF2B5EF4-FFF2-40B4-BE49-F238E27FC236}">
                <a16:creationId xmlns:a16="http://schemas.microsoft.com/office/drawing/2014/main" id="{7BE6D612-0D87-4174-85AE-4E6918016E01}"/>
              </a:ext>
            </a:extLst>
          </p:cNvPr>
          <p:cNvPicPr>
            <a:picLocks noChangeAspect="1"/>
          </p:cNvPicPr>
          <p:nvPr/>
        </p:nvPicPr>
        <p:blipFill>
          <a:blip r:embed="rId2"/>
          <a:stretch>
            <a:fillRect/>
          </a:stretch>
        </p:blipFill>
        <p:spPr>
          <a:xfrm>
            <a:off x="8647123" y="2509267"/>
            <a:ext cx="2514600" cy="742950"/>
          </a:xfrm>
          <a:prstGeom prst="rect">
            <a:avLst/>
          </a:prstGeom>
        </p:spPr>
      </p:pic>
      <p:pic>
        <p:nvPicPr>
          <p:cNvPr id="12" name="Picture 11">
            <a:extLst>
              <a:ext uri="{FF2B5EF4-FFF2-40B4-BE49-F238E27FC236}">
                <a16:creationId xmlns:a16="http://schemas.microsoft.com/office/drawing/2014/main" id="{DC49A823-44F6-4DD8-A06C-819FFBB02A13}"/>
              </a:ext>
            </a:extLst>
          </p:cNvPr>
          <p:cNvPicPr>
            <a:picLocks noChangeAspect="1"/>
          </p:cNvPicPr>
          <p:nvPr/>
        </p:nvPicPr>
        <p:blipFill rotWithShape="1">
          <a:blip r:embed="rId3"/>
          <a:srcRect r="3479"/>
          <a:stretch/>
        </p:blipFill>
        <p:spPr>
          <a:xfrm>
            <a:off x="838201" y="2135417"/>
            <a:ext cx="1957552" cy="1490651"/>
          </a:xfrm>
          <a:prstGeom prst="rect">
            <a:avLst/>
          </a:prstGeom>
        </p:spPr>
      </p:pic>
      <p:sp>
        <p:nvSpPr>
          <p:cNvPr id="13" name="TextBox 12">
            <a:extLst>
              <a:ext uri="{FF2B5EF4-FFF2-40B4-BE49-F238E27FC236}">
                <a16:creationId xmlns:a16="http://schemas.microsoft.com/office/drawing/2014/main" id="{BFC0334A-140D-46EB-B505-CB47BCA82F2D}"/>
              </a:ext>
            </a:extLst>
          </p:cNvPr>
          <p:cNvSpPr txBox="1"/>
          <p:nvPr/>
        </p:nvSpPr>
        <p:spPr>
          <a:xfrm>
            <a:off x="926592" y="4818797"/>
            <a:ext cx="3736735" cy="400110"/>
          </a:xfrm>
          <a:prstGeom prst="rect">
            <a:avLst/>
          </a:prstGeom>
          <a:noFill/>
          <a:ln>
            <a:solidFill>
              <a:srgbClr val="446785"/>
            </a:solidFill>
          </a:ln>
        </p:spPr>
        <p:txBody>
          <a:bodyPr wrap="square">
            <a:spAutoFit/>
          </a:bodyPr>
          <a:lstStyle/>
          <a:p>
            <a:pPr algn="l"/>
            <a:r>
              <a:rPr lang="en-US" sz="2000" b="0" i="0" dirty="0">
                <a:solidFill>
                  <a:srgbClr val="4D4D4C"/>
                </a:solidFill>
                <a:effectLst/>
                <a:latin typeface="Monaco"/>
              </a:rPr>
              <a:t>purchases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purchases.</a:t>
            </a:r>
            <a:r>
              <a:rPr lang="en-US" sz="2000" b="0" i="0" dirty="0" err="1">
                <a:solidFill>
                  <a:srgbClr val="446785"/>
                </a:solidFill>
                <a:effectLst/>
                <a:latin typeface="Monaco"/>
              </a:rPr>
              <a:t>iloc</a:t>
            </a:r>
            <a:r>
              <a:rPr lang="en-US" sz="2000" dirty="0">
                <a:solidFill>
                  <a:srgbClr val="718C00"/>
                </a:solidFill>
                <a:latin typeface="Monaco"/>
              </a:rPr>
              <a:t>[</a:t>
            </a:r>
            <a:r>
              <a:rPr lang="en-US" sz="2000" dirty="0">
                <a:solidFill>
                  <a:srgbClr val="C00000"/>
                </a:solidFill>
                <a:latin typeface="Monaco"/>
              </a:rPr>
              <a:t>[</a:t>
            </a:r>
            <a:r>
              <a:rPr lang="en-US" sz="2000" b="0" i="0" dirty="0">
                <a:solidFill>
                  <a:srgbClr val="C00000"/>
                </a:solidFill>
                <a:effectLst/>
                <a:latin typeface="Monaco"/>
              </a:rPr>
              <a:t>2,3]</a:t>
            </a:r>
            <a:r>
              <a:rPr lang="en-US" sz="2000" b="0" i="0" dirty="0">
                <a:solidFill>
                  <a:srgbClr val="718C00"/>
                </a:solidFill>
                <a:effectLst/>
                <a:latin typeface="Monaco"/>
              </a:rPr>
              <a:t>]</a:t>
            </a:r>
            <a:r>
              <a:rPr lang="en-US" sz="2000" b="0" i="0" dirty="0">
                <a:solidFill>
                  <a:srgbClr val="4D4D4C"/>
                </a:solidFill>
                <a:effectLst/>
                <a:latin typeface="Monaco"/>
              </a:rPr>
              <a:t> </a:t>
            </a:r>
          </a:p>
        </p:txBody>
      </p:sp>
      <p:pic>
        <p:nvPicPr>
          <p:cNvPr id="15" name="Picture 14">
            <a:extLst>
              <a:ext uri="{FF2B5EF4-FFF2-40B4-BE49-F238E27FC236}">
                <a16:creationId xmlns:a16="http://schemas.microsoft.com/office/drawing/2014/main" id="{AF142E9D-6212-4202-B25E-0A54EC7C41CB}"/>
              </a:ext>
            </a:extLst>
          </p:cNvPr>
          <p:cNvPicPr>
            <a:picLocks noChangeAspect="1"/>
          </p:cNvPicPr>
          <p:nvPr/>
        </p:nvPicPr>
        <p:blipFill>
          <a:blip r:embed="rId4"/>
          <a:stretch>
            <a:fillRect/>
          </a:stretch>
        </p:blipFill>
        <p:spPr>
          <a:xfrm>
            <a:off x="838201" y="5260030"/>
            <a:ext cx="2019300" cy="1047750"/>
          </a:xfrm>
          <a:prstGeom prst="rect">
            <a:avLst/>
          </a:prstGeom>
        </p:spPr>
      </p:pic>
      <p:sp>
        <p:nvSpPr>
          <p:cNvPr id="16" name="TextBox 15">
            <a:extLst>
              <a:ext uri="{FF2B5EF4-FFF2-40B4-BE49-F238E27FC236}">
                <a16:creationId xmlns:a16="http://schemas.microsoft.com/office/drawing/2014/main" id="{3AB15240-F41F-487C-955B-FB1EB839AB6D}"/>
              </a:ext>
            </a:extLst>
          </p:cNvPr>
          <p:cNvSpPr txBox="1"/>
          <p:nvPr/>
        </p:nvSpPr>
        <p:spPr>
          <a:xfrm>
            <a:off x="5272620" y="4818797"/>
            <a:ext cx="4060566" cy="400110"/>
          </a:xfrm>
          <a:prstGeom prst="rect">
            <a:avLst/>
          </a:prstGeom>
          <a:noFill/>
          <a:ln>
            <a:solidFill>
              <a:srgbClr val="446785"/>
            </a:solidFill>
          </a:ln>
        </p:spPr>
        <p:txBody>
          <a:bodyPr wrap="square">
            <a:spAutoFit/>
          </a:bodyPr>
          <a:lstStyle/>
          <a:p>
            <a:pPr algn="l"/>
            <a:r>
              <a:rPr lang="en-US" sz="2000" b="0" i="0" dirty="0">
                <a:solidFill>
                  <a:srgbClr val="4D4D4C"/>
                </a:solidFill>
                <a:effectLst/>
                <a:latin typeface="Monaco"/>
              </a:rPr>
              <a:t>purchases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purchases.</a:t>
            </a:r>
            <a:r>
              <a:rPr lang="en-US" sz="2000" b="0" i="0" dirty="0" err="1">
                <a:solidFill>
                  <a:srgbClr val="446785"/>
                </a:solidFill>
                <a:effectLst/>
                <a:latin typeface="Monaco"/>
              </a:rPr>
              <a:t>iloc</a:t>
            </a:r>
            <a:r>
              <a:rPr lang="en-US" sz="2000" dirty="0">
                <a:solidFill>
                  <a:srgbClr val="718C00"/>
                </a:solidFill>
                <a:latin typeface="Monaco"/>
              </a:rPr>
              <a:t>[</a:t>
            </a:r>
            <a:r>
              <a:rPr lang="en-US" sz="2000" dirty="0">
                <a:solidFill>
                  <a:srgbClr val="C00000"/>
                </a:solidFill>
                <a:latin typeface="Monaco"/>
              </a:rPr>
              <a:t>[0</a:t>
            </a:r>
            <a:r>
              <a:rPr lang="en-US" sz="2000" b="0" i="0" dirty="0">
                <a:solidFill>
                  <a:srgbClr val="C00000"/>
                </a:solidFill>
                <a:effectLst/>
                <a:latin typeface="Monaco"/>
              </a:rPr>
              <a:t>,2,3]</a:t>
            </a:r>
            <a:r>
              <a:rPr lang="en-US" sz="2000" b="0" i="0" dirty="0">
                <a:solidFill>
                  <a:srgbClr val="718C00"/>
                </a:solidFill>
                <a:effectLst/>
                <a:latin typeface="Monaco"/>
              </a:rPr>
              <a:t>]</a:t>
            </a:r>
            <a:r>
              <a:rPr lang="en-US" sz="2000" b="0" i="0" dirty="0">
                <a:solidFill>
                  <a:srgbClr val="4D4D4C"/>
                </a:solidFill>
                <a:effectLst/>
                <a:latin typeface="Monaco"/>
              </a:rPr>
              <a:t> </a:t>
            </a:r>
          </a:p>
        </p:txBody>
      </p:sp>
      <p:pic>
        <p:nvPicPr>
          <p:cNvPr id="18" name="Picture 17">
            <a:extLst>
              <a:ext uri="{FF2B5EF4-FFF2-40B4-BE49-F238E27FC236}">
                <a16:creationId xmlns:a16="http://schemas.microsoft.com/office/drawing/2014/main" id="{F88CB154-A547-4A36-8B7C-8307DF0653BA}"/>
              </a:ext>
            </a:extLst>
          </p:cNvPr>
          <p:cNvPicPr>
            <a:picLocks noChangeAspect="1"/>
          </p:cNvPicPr>
          <p:nvPr/>
        </p:nvPicPr>
        <p:blipFill>
          <a:blip r:embed="rId5"/>
          <a:stretch>
            <a:fillRect/>
          </a:stretch>
        </p:blipFill>
        <p:spPr>
          <a:xfrm>
            <a:off x="5359803" y="5244579"/>
            <a:ext cx="1943100" cy="1247775"/>
          </a:xfrm>
          <a:prstGeom prst="rect">
            <a:avLst/>
          </a:prstGeom>
        </p:spPr>
      </p:pic>
    </p:spTree>
    <p:extLst>
      <p:ext uri="{BB962C8B-B14F-4D97-AF65-F5344CB8AC3E}">
        <p14:creationId xmlns:p14="http://schemas.microsoft.com/office/powerpoint/2010/main" val="1614203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6E98-7C47-4A38-8928-7EFF37B75C0B}"/>
              </a:ext>
            </a:extLst>
          </p:cNvPr>
          <p:cNvSpPr>
            <a:spLocks noGrp="1"/>
          </p:cNvSpPr>
          <p:nvPr>
            <p:ph type="title"/>
          </p:nvPr>
        </p:nvSpPr>
        <p:spPr/>
        <p:txBody>
          <a:bodyPr/>
          <a:lstStyle/>
          <a:p>
            <a:r>
              <a:rPr lang="nl-BE" dirty="0" err="1"/>
              <a:t>Extracting</a:t>
            </a:r>
            <a:r>
              <a:rPr lang="nl-BE" dirty="0"/>
              <a:t> data</a:t>
            </a:r>
            <a:endParaRPr lang="en-US" dirty="0"/>
          </a:p>
        </p:txBody>
      </p:sp>
      <p:sp>
        <p:nvSpPr>
          <p:cNvPr id="3" name="Content Placeholder 2">
            <a:extLst>
              <a:ext uri="{FF2B5EF4-FFF2-40B4-BE49-F238E27FC236}">
                <a16:creationId xmlns:a16="http://schemas.microsoft.com/office/drawing/2014/main" id="{F4BA4EF8-6A36-4390-9D58-8C6ED158017D}"/>
              </a:ext>
            </a:extLst>
          </p:cNvPr>
          <p:cNvSpPr>
            <a:spLocks noGrp="1"/>
          </p:cNvSpPr>
          <p:nvPr>
            <p:ph idx="1"/>
          </p:nvPr>
        </p:nvSpPr>
        <p:spPr/>
        <p:txBody>
          <a:bodyPr/>
          <a:lstStyle/>
          <a:p>
            <a:r>
              <a:rPr lang="en-US" dirty="0"/>
              <a:t>Extracting rows from a </a:t>
            </a:r>
            <a:r>
              <a:rPr lang="en-US" dirty="0" err="1"/>
              <a:t>DataFrame</a:t>
            </a:r>
            <a:r>
              <a:rPr lang="en-US" dirty="0"/>
              <a:t> can also be done by slicing</a:t>
            </a:r>
          </a:p>
        </p:txBody>
      </p:sp>
      <p:sp>
        <p:nvSpPr>
          <p:cNvPr id="4" name="Slide Number Placeholder 3">
            <a:extLst>
              <a:ext uri="{FF2B5EF4-FFF2-40B4-BE49-F238E27FC236}">
                <a16:creationId xmlns:a16="http://schemas.microsoft.com/office/drawing/2014/main" id="{CC28B9BE-80EA-45CA-BA91-C3249CE9B1DF}"/>
              </a:ext>
            </a:extLst>
          </p:cNvPr>
          <p:cNvSpPr>
            <a:spLocks noGrp="1"/>
          </p:cNvSpPr>
          <p:nvPr>
            <p:ph type="sldNum" sz="quarter" idx="12"/>
          </p:nvPr>
        </p:nvSpPr>
        <p:spPr/>
        <p:txBody>
          <a:bodyPr/>
          <a:lstStyle/>
          <a:p>
            <a:fld id="{FE1B3154-47D9-4402-8EDB-E791933DC0B9}" type="slidenum">
              <a:rPr lang="nl-BE" smtClean="0"/>
              <a:pPr/>
              <a:t>33</a:t>
            </a:fld>
            <a:endParaRPr lang="nl-BE" dirty="0"/>
          </a:p>
        </p:txBody>
      </p:sp>
      <p:pic>
        <p:nvPicPr>
          <p:cNvPr id="6" name="Picture 5">
            <a:extLst>
              <a:ext uri="{FF2B5EF4-FFF2-40B4-BE49-F238E27FC236}">
                <a16:creationId xmlns:a16="http://schemas.microsoft.com/office/drawing/2014/main" id="{52BB6AAE-710A-4349-8322-ADA9D82A5E3F}"/>
              </a:ext>
            </a:extLst>
          </p:cNvPr>
          <p:cNvPicPr>
            <a:picLocks noChangeAspect="1"/>
          </p:cNvPicPr>
          <p:nvPr/>
        </p:nvPicPr>
        <p:blipFill>
          <a:blip r:embed="rId2"/>
          <a:stretch>
            <a:fillRect/>
          </a:stretch>
        </p:blipFill>
        <p:spPr>
          <a:xfrm>
            <a:off x="826540" y="2343150"/>
            <a:ext cx="3076575" cy="2171700"/>
          </a:xfrm>
          <a:prstGeom prst="rect">
            <a:avLst/>
          </a:prstGeom>
          <a:ln>
            <a:solidFill>
              <a:srgbClr val="446785"/>
            </a:solidFill>
          </a:ln>
        </p:spPr>
      </p:pic>
      <p:pic>
        <p:nvPicPr>
          <p:cNvPr id="8" name="Picture 7">
            <a:extLst>
              <a:ext uri="{FF2B5EF4-FFF2-40B4-BE49-F238E27FC236}">
                <a16:creationId xmlns:a16="http://schemas.microsoft.com/office/drawing/2014/main" id="{17D9C30F-3DF2-4374-B8EB-484CE5092447}"/>
              </a:ext>
            </a:extLst>
          </p:cNvPr>
          <p:cNvPicPr>
            <a:picLocks noChangeAspect="1"/>
          </p:cNvPicPr>
          <p:nvPr/>
        </p:nvPicPr>
        <p:blipFill>
          <a:blip r:embed="rId3"/>
          <a:stretch>
            <a:fillRect/>
          </a:stretch>
        </p:blipFill>
        <p:spPr>
          <a:xfrm>
            <a:off x="7437872" y="2362200"/>
            <a:ext cx="3009900" cy="1343025"/>
          </a:xfrm>
          <a:prstGeom prst="rect">
            <a:avLst/>
          </a:prstGeom>
          <a:ln>
            <a:solidFill>
              <a:srgbClr val="446785"/>
            </a:solidFill>
          </a:ln>
        </p:spPr>
      </p:pic>
      <p:pic>
        <p:nvPicPr>
          <p:cNvPr id="10" name="Picture 9">
            <a:extLst>
              <a:ext uri="{FF2B5EF4-FFF2-40B4-BE49-F238E27FC236}">
                <a16:creationId xmlns:a16="http://schemas.microsoft.com/office/drawing/2014/main" id="{F3579531-983D-4A14-9B5F-2BB70D12186E}"/>
              </a:ext>
            </a:extLst>
          </p:cNvPr>
          <p:cNvPicPr>
            <a:picLocks noChangeAspect="1"/>
          </p:cNvPicPr>
          <p:nvPr/>
        </p:nvPicPr>
        <p:blipFill>
          <a:blip r:embed="rId4"/>
          <a:stretch>
            <a:fillRect/>
          </a:stretch>
        </p:blipFill>
        <p:spPr>
          <a:xfrm>
            <a:off x="4156223" y="4709463"/>
            <a:ext cx="2943225" cy="1295400"/>
          </a:xfrm>
          <a:prstGeom prst="rect">
            <a:avLst/>
          </a:prstGeom>
          <a:ln>
            <a:solidFill>
              <a:srgbClr val="446785"/>
            </a:solidFill>
          </a:ln>
        </p:spPr>
      </p:pic>
      <p:pic>
        <p:nvPicPr>
          <p:cNvPr id="12" name="Picture 11">
            <a:extLst>
              <a:ext uri="{FF2B5EF4-FFF2-40B4-BE49-F238E27FC236}">
                <a16:creationId xmlns:a16="http://schemas.microsoft.com/office/drawing/2014/main" id="{F6ABFC73-EDC5-45F3-B67A-C29786D74349}"/>
              </a:ext>
            </a:extLst>
          </p:cNvPr>
          <p:cNvPicPr>
            <a:picLocks noChangeAspect="1"/>
          </p:cNvPicPr>
          <p:nvPr/>
        </p:nvPicPr>
        <p:blipFill>
          <a:blip r:embed="rId5"/>
          <a:stretch>
            <a:fillRect/>
          </a:stretch>
        </p:blipFill>
        <p:spPr>
          <a:xfrm>
            <a:off x="4156223" y="2362200"/>
            <a:ext cx="3048000" cy="2133600"/>
          </a:xfrm>
          <a:prstGeom prst="rect">
            <a:avLst/>
          </a:prstGeom>
          <a:ln>
            <a:solidFill>
              <a:srgbClr val="446785"/>
            </a:solidFill>
          </a:ln>
        </p:spPr>
      </p:pic>
      <p:pic>
        <p:nvPicPr>
          <p:cNvPr id="14" name="Picture 13">
            <a:extLst>
              <a:ext uri="{FF2B5EF4-FFF2-40B4-BE49-F238E27FC236}">
                <a16:creationId xmlns:a16="http://schemas.microsoft.com/office/drawing/2014/main" id="{736C4726-2F07-4335-8575-966BEB1F4361}"/>
              </a:ext>
            </a:extLst>
          </p:cNvPr>
          <p:cNvPicPr>
            <a:picLocks noChangeAspect="1"/>
          </p:cNvPicPr>
          <p:nvPr/>
        </p:nvPicPr>
        <p:blipFill>
          <a:blip r:embed="rId6"/>
          <a:stretch>
            <a:fillRect/>
          </a:stretch>
        </p:blipFill>
        <p:spPr>
          <a:xfrm>
            <a:off x="826539" y="4701580"/>
            <a:ext cx="3076575" cy="1791295"/>
          </a:xfrm>
          <a:prstGeom prst="rect">
            <a:avLst/>
          </a:prstGeom>
          <a:ln>
            <a:solidFill>
              <a:srgbClr val="446785"/>
            </a:solidFill>
          </a:ln>
        </p:spPr>
      </p:pic>
      <p:grpSp>
        <p:nvGrpSpPr>
          <p:cNvPr id="13" name="Group 12">
            <a:extLst>
              <a:ext uri="{FF2B5EF4-FFF2-40B4-BE49-F238E27FC236}">
                <a16:creationId xmlns:a16="http://schemas.microsoft.com/office/drawing/2014/main" id="{3612CB42-AE3F-4D30-94D7-4EB272AFFE10}"/>
              </a:ext>
            </a:extLst>
          </p:cNvPr>
          <p:cNvGrpSpPr/>
          <p:nvPr/>
        </p:nvGrpSpPr>
        <p:grpSpPr>
          <a:xfrm>
            <a:off x="7437872" y="3884612"/>
            <a:ext cx="3009900" cy="1504950"/>
            <a:chOff x="7448382" y="5200966"/>
            <a:chExt cx="3009900" cy="1504950"/>
          </a:xfrm>
        </p:grpSpPr>
        <p:pic>
          <p:nvPicPr>
            <p:cNvPr id="9" name="Picture 8">
              <a:extLst>
                <a:ext uri="{FF2B5EF4-FFF2-40B4-BE49-F238E27FC236}">
                  <a16:creationId xmlns:a16="http://schemas.microsoft.com/office/drawing/2014/main" id="{FE3416A2-EDD9-4F77-8DDB-63656505135B}"/>
                </a:ext>
              </a:extLst>
            </p:cNvPr>
            <p:cNvPicPr>
              <a:picLocks noChangeAspect="1"/>
            </p:cNvPicPr>
            <p:nvPr/>
          </p:nvPicPr>
          <p:blipFill>
            <a:blip r:embed="rId7"/>
            <a:stretch>
              <a:fillRect/>
            </a:stretch>
          </p:blipFill>
          <p:spPr>
            <a:xfrm>
              <a:off x="7448382" y="5200966"/>
              <a:ext cx="3009900" cy="1504950"/>
            </a:xfrm>
            <a:prstGeom prst="rect">
              <a:avLst/>
            </a:prstGeom>
            <a:ln>
              <a:solidFill>
                <a:schemeClr val="accent1"/>
              </a:solidFill>
            </a:ln>
          </p:spPr>
        </p:pic>
        <p:sp>
          <p:nvSpPr>
            <p:cNvPr id="11" name="Oval 10">
              <a:extLst>
                <a:ext uri="{FF2B5EF4-FFF2-40B4-BE49-F238E27FC236}">
                  <a16:creationId xmlns:a16="http://schemas.microsoft.com/office/drawing/2014/main" id="{E2595A73-A43A-4400-A235-5BE270C8CB7A}"/>
                </a:ext>
              </a:extLst>
            </p:cNvPr>
            <p:cNvSpPr/>
            <p:nvPr/>
          </p:nvSpPr>
          <p:spPr>
            <a:xfrm>
              <a:off x="8292662" y="5283593"/>
              <a:ext cx="2165620" cy="647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4881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EAD-D584-430D-BEDD-52221449EB1A}"/>
              </a:ext>
            </a:extLst>
          </p:cNvPr>
          <p:cNvSpPr>
            <a:spLocks noGrp="1"/>
          </p:cNvSpPr>
          <p:nvPr>
            <p:ph type="title"/>
          </p:nvPr>
        </p:nvSpPr>
        <p:spPr/>
        <p:txBody>
          <a:bodyPr/>
          <a:lstStyle/>
          <a:p>
            <a:r>
              <a:rPr lang="nl-BE" dirty="0" err="1"/>
              <a:t>Extracting</a:t>
            </a:r>
            <a:r>
              <a:rPr lang="nl-BE" dirty="0"/>
              <a:t> data</a:t>
            </a:r>
            <a:endParaRPr lang="en-US" dirty="0"/>
          </a:p>
        </p:txBody>
      </p:sp>
      <p:sp>
        <p:nvSpPr>
          <p:cNvPr id="3" name="Content Placeholder 2">
            <a:extLst>
              <a:ext uri="{FF2B5EF4-FFF2-40B4-BE49-F238E27FC236}">
                <a16:creationId xmlns:a16="http://schemas.microsoft.com/office/drawing/2014/main" id="{CA8DF09F-20DE-43D0-BF0B-3AFB971BAE76}"/>
              </a:ext>
            </a:extLst>
          </p:cNvPr>
          <p:cNvSpPr>
            <a:spLocks noGrp="1"/>
          </p:cNvSpPr>
          <p:nvPr>
            <p:ph idx="1"/>
          </p:nvPr>
        </p:nvSpPr>
        <p:spPr/>
        <p:txBody>
          <a:bodyPr/>
          <a:lstStyle/>
          <a:p>
            <a:r>
              <a:rPr lang="nl-BE" dirty="0" err="1"/>
              <a:t>Slicing</a:t>
            </a:r>
            <a:r>
              <a:rPr lang="nl-BE" dirty="0"/>
              <a:t> </a:t>
            </a:r>
            <a:r>
              <a:rPr lang="nl-BE" dirty="0" err="1"/>
              <a:t>works</a:t>
            </a:r>
            <a:r>
              <a:rPr lang="nl-BE" dirty="0"/>
              <a:t> </a:t>
            </a:r>
            <a:r>
              <a:rPr lang="nl-BE" dirty="0" err="1"/>
              <a:t>with</a:t>
            </a:r>
            <a:r>
              <a:rPr lang="nl-BE" dirty="0"/>
              <a:t> index labels</a:t>
            </a:r>
          </a:p>
          <a:p>
            <a:endParaRPr lang="nl-BE" dirty="0"/>
          </a:p>
          <a:p>
            <a:endParaRPr lang="nl-BE" dirty="0"/>
          </a:p>
          <a:p>
            <a:endParaRPr lang="nl-BE" dirty="0"/>
          </a:p>
          <a:p>
            <a:endParaRPr lang="nl-BE" dirty="0"/>
          </a:p>
          <a:p>
            <a:endParaRPr lang="nl-BE" dirty="0"/>
          </a:p>
          <a:p>
            <a:endParaRPr lang="nl-BE" dirty="0"/>
          </a:p>
          <a:p>
            <a:r>
              <a:rPr lang="nl-BE" dirty="0" err="1"/>
              <a:t>Note</a:t>
            </a:r>
            <a:r>
              <a:rPr lang="nl-BE" dirty="0"/>
              <a:t> </a:t>
            </a:r>
            <a:r>
              <a:rPr lang="nl-BE" dirty="0" err="1"/>
              <a:t>that</a:t>
            </a:r>
            <a:r>
              <a:rPr lang="nl-BE" dirty="0"/>
              <a:t> </a:t>
            </a:r>
            <a:r>
              <a:rPr lang="nl-BE" dirty="0" err="1"/>
              <a:t>if</a:t>
            </a:r>
            <a:r>
              <a:rPr lang="nl-BE" dirty="0"/>
              <a:t> </a:t>
            </a:r>
            <a:r>
              <a:rPr lang="nl-BE" dirty="0" err="1"/>
              <a:t>using</a:t>
            </a:r>
            <a:r>
              <a:rPr lang="nl-BE" dirty="0"/>
              <a:t> labels (</a:t>
            </a:r>
            <a:r>
              <a:rPr lang="nl-BE" dirty="0">
                <a:solidFill>
                  <a:srgbClr val="446785"/>
                </a:solidFill>
              </a:rPr>
              <a:t>loc</a:t>
            </a:r>
            <a:r>
              <a:rPr lang="nl-BE" dirty="0"/>
              <a:t>) </a:t>
            </a:r>
            <a:r>
              <a:rPr lang="nl-BE" dirty="0" err="1"/>
              <a:t>the</a:t>
            </a:r>
            <a:r>
              <a:rPr lang="nl-BE" dirty="0"/>
              <a:t> end-element is </a:t>
            </a:r>
            <a:r>
              <a:rPr lang="nl-BE" dirty="0" err="1"/>
              <a:t>included</a:t>
            </a:r>
            <a:r>
              <a:rPr lang="nl-BE" dirty="0"/>
              <a:t> in </a:t>
            </a:r>
            <a:r>
              <a:rPr lang="nl-BE" dirty="0" err="1"/>
              <a:t>the</a:t>
            </a:r>
            <a:r>
              <a:rPr lang="nl-BE" dirty="0"/>
              <a:t> </a:t>
            </a:r>
            <a:r>
              <a:rPr lang="nl-BE" dirty="0" err="1"/>
              <a:t>result</a:t>
            </a:r>
            <a:r>
              <a:rPr lang="nl-BE" dirty="0"/>
              <a:t>, </a:t>
            </a:r>
            <a:r>
              <a:rPr lang="nl-BE" dirty="0" err="1"/>
              <a:t>which</a:t>
            </a:r>
            <a:r>
              <a:rPr lang="nl-BE" dirty="0"/>
              <a:t> is </a:t>
            </a:r>
            <a:r>
              <a:rPr lang="nl-BE" dirty="0" err="1"/>
              <a:t>not</a:t>
            </a:r>
            <a:r>
              <a:rPr lang="nl-BE" dirty="0"/>
              <a:t> </a:t>
            </a:r>
            <a:r>
              <a:rPr lang="nl-BE" dirty="0" err="1"/>
              <a:t>true</a:t>
            </a:r>
            <a:r>
              <a:rPr lang="nl-BE" dirty="0"/>
              <a:t> in case of </a:t>
            </a:r>
            <a:r>
              <a:rPr lang="nl-BE" dirty="0" err="1"/>
              <a:t>normal</a:t>
            </a:r>
            <a:r>
              <a:rPr lang="nl-BE" dirty="0"/>
              <a:t> index-</a:t>
            </a:r>
            <a:r>
              <a:rPr lang="nl-BE" dirty="0" err="1"/>
              <a:t>based</a:t>
            </a:r>
            <a:r>
              <a:rPr lang="nl-BE" dirty="0"/>
              <a:t> </a:t>
            </a:r>
            <a:r>
              <a:rPr lang="nl-BE" dirty="0" err="1"/>
              <a:t>slicing</a:t>
            </a:r>
            <a:r>
              <a:rPr lang="nl-BE" dirty="0"/>
              <a:t> (</a:t>
            </a:r>
            <a:r>
              <a:rPr lang="nl-BE" dirty="0" err="1">
                <a:solidFill>
                  <a:srgbClr val="446785"/>
                </a:solidFill>
              </a:rPr>
              <a:t>iloc</a:t>
            </a:r>
            <a:r>
              <a:rPr lang="nl-BE" dirty="0"/>
              <a:t>)</a:t>
            </a:r>
            <a:endParaRPr lang="en-US" dirty="0"/>
          </a:p>
        </p:txBody>
      </p:sp>
      <p:sp>
        <p:nvSpPr>
          <p:cNvPr id="4" name="Slide Number Placeholder 3">
            <a:extLst>
              <a:ext uri="{FF2B5EF4-FFF2-40B4-BE49-F238E27FC236}">
                <a16:creationId xmlns:a16="http://schemas.microsoft.com/office/drawing/2014/main" id="{D05B5E44-6D3E-48CF-9BF2-883BDA6D847F}"/>
              </a:ext>
            </a:extLst>
          </p:cNvPr>
          <p:cNvSpPr>
            <a:spLocks noGrp="1"/>
          </p:cNvSpPr>
          <p:nvPr>
            <p:ph type="sldNum" sz="quarter" idx="12"/>
          </p:nvPr>
        </p:nvSpPr>
        <p:spPr/>
        <p:txBody>
          <a:bodyPr/>
          <a:lstStyle/>
          <a:p>
            <a:fld id="{FE1B3154-47D9-4402-8EDB-E791933DC0B9}" type="slidenum">
              <a:rPr lang="nl-BE" smtClean="0"/>
              <a:pPr/>
              <a:t>34</a:t>
            </a:fld>
            <a:endParaRPr lang="nl-BE" dirty="0"/>
          </a:p>
        </p:txBody>
      </p:sp>
      <p:pic>
        <p:nvPicPr>
          <p:cNvPr id="6" name="Picture 5">
            <a:extLst>
              <a:ext uri="{FF2B5EF4-FFF2-40B4-BE49-F238E27FC236}">
                <a16:creationId xmlns:a16="http://schemas.microsoft.com/office/drawing/2014/main" id="{F67A8DEF-0BC0-4334-B989-8C752D0B3A2C}"/>
              </a:ext>
            </a:extLst>
          </p:cNvPr>
          <p:cNvPicPr>
            <a:picLocks noChangeAspect="1"/>
          </p:cNvPicPr>
          <p:nvPr/>
        </p:nvPicPr>
        <p:blipFill>
          <a:blip r:embed="rId2"/>
          <a:stretch>
            <a:fillRect/>
          </a:stretch>
        </p:blipFill>
        <p:spPr>
          <a:xfrm>
            <a:off x="924911" y="2343150"/>
            <a:ext cx="3657600" cy="2171700"/>
          </a:xfrm>
          <a:prstGeom prst="rect">
            <a:avLst/>
          </a:prstGeom>
        </p:spPr>
      </p:pic>
      <p:pic>
        <p:nvPicPr>
          <p:cNvPr id="8" name="Picture 7">
            <a:extLst>
              <a:ext uri="{FF2B5EF4-FFF2-40B4-BE49-F238E27FC236}">
                <a16:creationId xmlns:a16="http://schemas.microsoft.com/office/drawing/2014/main" id="{E617B34E-229D-4666-86B7-686A30CA8A48}"/>
              </a:ext>
            </a:extLst>
          </p:cNvPr>
          <p:cNvPicPr>
            <a:picLocks noChangeAspect="1"/>
          </p:cNvPicPr>
          <p:nvPr/>
        </p:nvPicPr>
        <p:blipFill>
          <a:blip r:embed="rId3"/>
          <a:stretch>
            <a:fillRect/>
          </a:stretch>
        </p:blipFill>
        <p:spPr>
          <a:xfrm>
            <a:off x="5291978" y="2428218"/>
            <a:ext cx="3838575" cy="1581150"/>
          </a:xfrm>
          <a:prstGeom prst="rect">
            <a:avLst/>
          </a:prstGeom>
        </p:spPr>
      </p:pic>
    </p:spTree>
    <p:extLst>
      <p:ext uri="{BB962C8B-B14F-4D97-AF65-F5344CB8AC3E}">
        <p14:creationId xmlns:p14="http://schemas.microsoft.com/office/powerpoint/2010/main" val="361048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27B4-F26E-451E-BB39-81E0F5DB6A23}"/>
              </a:ext>
            </a:extLst>
          </p:cNvPr>
          <p:cNvSpPr>
            <a:spLocks noGrp="1"/>
          </p:cNvSpPr>
          <p:nvPr>
            <p:ph type="title"/>
          </p:nvPr>
        </p:nvSpPr>
        <p:spPr/>
        <p:txBody>
          <a:bodyPr/>
          <a:lstStyle/>
          <a:p>
            <a:r>
              <a:rPr lang="nl-BE" dirty="0" err="1"/>
              <a:t>Extracting</a:t>
            </a:r>
            <a:r>
              <a:rPr lang="nl-BE" dirty="0"/>
              <a:t> data</a:t>
            </a:r>
            <a:endParaRPr lang="en-US" dirty="0"/>
          </a:p>
        </p:txBody>
      </p:sp>
      <p:sp>
        <p:nvSpPr>
          <p:cNvPr id="3" name="Content Placeholder 2">
            <a:extLst>
              <a:ext uri="{FF2B5EF4-FFF2-40B4-BE49-F238E27FC236}">
                <a16:creationId xmlns:a16="http://schemas.microsoft.com/office/drawing/2014/main" id="{74AD1643-5369-4C40-8206-D637DD4E01BE}"/>
              </a:ext>
            </a:extLst>
          </p:cNvPr>
          <p:cNvSpPr>
            <a:spLocks noGrp="1"/>
          </p:cNvSpPr>
          <p:nvPr>
            <p:ph idx="1"/>
          </p:nvPr>
        </p:nvSpPr>
        <p:spPr>
          <a:xfrm>
            <a:off x="582704" y="1550894"/>
            <a:ext cx="11724910" cy="4626069"/>
          </a:xfrm>
        </p:spPr>
        <p:txBody>
          <a:bodyPr>
            <a:normAutofit/>
          </a:bodyPr>
          <a:lstStyle/>
          <a:p>
            <a:r>
              <a:rPr lang="nl-BE" sz="2600" dirty="0" err="1"/>
              <a:t>Extracting</a:t>
            </a:r>
            <a:r>
              <a:rPr lang="nl-BE" sz="2600" dirty="0"/>
              <a:t> 1 column </a:t>
            </a:r>
            <a:r>
              <a:rPr lang="nl-BE" sz="2600" dirty="0" err="1"/>
              <a:t>from</a:t>
            </a:r>
            <a:r>
              <a:rPr lang="nl-BE" sz="2600" dirty="0"/>
              <a:t> a dataframe </a:t>
            </a:r>
            <a:r>
              <a:rPr lang="en-US" sz="2600" dirty="0"/>
              <a:t>results</a:t>
            </a:r>
            <a:r>
              <a:rPr lang="nl-BE" sz="2600" dirty="0"/>
              <a:t> in a Series</a:t>
            </a:r>
          </a:p>
          <a:p>
            <a:endParaRPr lang="nl-BE" sz="2600" dirty="0"/>
          </a:p>
          <a:p>
            <a:endParaRPr lang="nl-BE" sz="2600" dirty="0"/>
          </a:p>
          <a:p>
            <a:endParaRPr lang="nl-BE" sz="2600" dirty="0"/>
          </a:p>
          <a:p>
            <a:endParaRPr lang="nl-BE" sz="2600" dirty="0"/>
          </a:p>
          <a:p>
            <a:r>
              <a:rPr lang="en-US" sz="2600" b="0" i="0" dirty="0">
                <a:solidFill>
                  <a:srgbClr val="333333"/>
                </a:solidFill>
                <a:effectLst/>
                <a:latin typeface="proxima-nova"/>
              </a:rPr>
              <a:t>To extract columns as a </a:t>
            </a:r>
            <a:r>
              <a:rPr lang="en-US" sz="2600" b="0" i="1" dirty="0" err="1">
                <a:solidFill>
                  <a:srgbClr val="333333"/>
                </a:solidFill>
                <a:effectLst/>
                <a:latin typeface="proxima-nova"/>
              </a:rPr>
              <a:t>DataFrame</a:t>
            </a:r>
            <a:r>
              <a:rPr lang="en-US" sz="2600" b="0" i="0" dirty="0">
                <a:solidFill>
                  <a:srgbClr val="333333"/>
                </a:solidFill>
                <a:effectLst/>
                <a:latin typeface="proxima-nova"/>
              </a:rPr>
              <a:t>, you need to pass a list[] of column names</a:t>
            </a:r>
            <a:endParaRPr lang="en-US" sz="2600" dirty="0"/>
          </a:p>
        </p:txBody>
      </p:sp>
      <p:sp>
        <p:nvSpPr>
          <p:cNvPr id="4" name="Slide Number Placeholder 3">
            <a:extLst>
              <a:ext uri="{FF2B5EF4-FFF2-40B4-BE49-F238E27FC236}">
                <a16:creationId xmlns:a16="http://schemas.microsoft.com/office/drawing/2014/main" id="{D2C12800-7ED9-472E-B0AB-E3C105AB5061}"/>
              </a:ext>
            </a:extLst>
          </p:cNvPr>
          <p:cNvSpPr>
            <a:spLocks noGrp="1"/>
          </p:cNvSpPr>
          <p:nvPr>
            <p:ph type="sldNum" sz="quarter" idx="12"/>
          </p:nvPr>
        </p:nvSpPr>
        <p:spPr/>
        <p:txBody>
          <a:bodyPr/>
          <a:lstStyle/>
          <a:p>
            <a:fld id="{FE1B3154-47D9-4402-8EDB-E791933DC0B9}" type="slidenum">
              <a:rPr lang="nl-BE" smtClean="0"/>
              <a:pPr/>
              <a:t>35</a:t>
            </a:fld>
            <a:endParaRPr lang="nl-BE" dirty="0"/>
          </a:p>
        </p:txBody>
      </p:sp>
      <p:pic>
        <p:nvPicPr>
          <p:cNvPr id="6" name="Picture 5">
            <a:extLst>
              <a:ext uri="{FF2B5EF4-FFF2-40B4-BE49-F238E27FC236}">
                <a16:creationId xmlns:a16="http://schemas.microsoft.com/office/drawing/2014/main" id="{6CE16502-209D-4A3B-9A9C-7A48ECA59731}"/>
              </a:ext>
            </a:extLst>
          </p:cNvPr>
          <p:cNvPicPr>
            <a:picLocks noChangeAspect="1"/>
          </p:cNvPicPr>
          <p:nvPr/>
        </p:nvPicPr>
        <p:blipFill>
          <a:blip r:embed="rId2"/>
          <a:stretch>
            <a:fillRect/>
          </a:stretch>
        </p:blipFill>
        <p:spPr>
          <a:xfrm>
            <a:off x="928686" y="2188798"/>
            <a:ext cx="3629025" cy="1695450"/>
          </a:xfrm>
          <a:prstGeom prst="rect">
            <a:avLst/>
          </a:prstGeom>
        </p:spPr>
      </p:pic>
      <p:pic>
        <p:nvPicPr>
          <p:cNvPr id="8" name="Picture 7">
            <a:extLst>
              <a:ext uri="{FF2B5EF4-FFF2-40B4-BE49-F238E27FC236}">
                <a16:creationId xmlns:a16="http://schemas.microsoft.com/office/drawing/2014/main" id="{DDC5C53F-5BB7-4668-AF83-2AD9DC7768D5}"/>
              </a:ext>
            </a:extLst>
          </p:cNvPr>
          <p:cNvPicPr>
            <a:picLocks noChangeAspect="1"/>
          </p:cNvPicPr>
          <p:nvPr/>
        </p:nvPicPr>
        <p:blipFill>
          <a:blip r:embed="rId3"/>
          <a:stretch>
            <a:fillRect/>
          </a:stretch>
        </p:blipFill>
        <p:spPr>
          <a:xfrm>
            <a:off x="6096000" y="1978218"/>
            <a:ext cx="3571875" cy="800100"/>
          </a:xfrm>
          <a:prstGeom prst="rect">
            <a:avLst/>
          </a:prstGeom>
        </p:spPr>
      </p:pic>
      <p:pic>
        <p:nvPicPr>
          <p:cNvPr id="10" name="Picture 9">
            <a:extLst>
              <a:ext uri="{FF2B5EF4-FFF2-40B4-BE49-F238E27FC236}">
                <a16:creationId xmlns:a16="http://schemas.microsoft.com/office/drawing/2014/main" id="{3B77BF7E-96CE-41EE-87E2-37221DD68951}"/>
              </a:ext>
            </a:extLst>
          </p:cNvPr>
          <p:cNvPicPr>
            <a:picLocks noChangeAspect="1"/>
          </p:cNvPicPr>
          <p:nvPr/>
        </p:nvPicPr>
        <p:blipFill>
          <a:blip r:embed="rId4"/>
          <a:stretch>
            <a:fillRect/>
          </a:stretch>
        </p:blipFill>
        <p:spPr>
          <a:xfrm>
            <a:off x="955328" y="4639371"/>
            <a:ext cx="3445088" cy="2082104"/>
          </a:xfrm>
          <a:prstGeom prst="rect">
            <a:avLst/>
          </a:prstGeom>
        </p:spPr>
      </p:pic>
      <p:pic>
        <p:nvPicPr>
          <p:cNvPr id="12" name="Picture 11">
            <a:extLst>
              <a:ext uri="{FF2B5EF4-FFF2-40B4-BE49-F238E27FC236}">
                <a16:creationId xmlns:a16="http://schemas.microsoft.com/office/drawing/2014/main" id="{30F59AB1-6F3F-4DA9-98D4-1DBECE68756E}"/>
              </a:ext>
            </a:extLst>
          </p:cNvPr>
          <p:cNvPicPr>
            <a:picLocks noChangeAspect="1"/>
          </p:cNvPicPr>
          <p:nvPr/>
        </p:nvPicPr>
        <p:blipFill>
          <a:blip r:embed="rId5"/>
          <a:stretch>
            <a:fillRect/>
          </a:stretch>
        </p:blipFill>
        <p:spPr>
          <a:xfrm>
            <a:off x="3027030" y="5952544"/>
            <a:ext cx="3068970" cy="612140"/>
          </a:xfrm>
          <a:prstGeom prst="rect">
            <a:avLst/>
          </a:prstGeom>
        </p:spPr>
      </p:pic>
      <p:pic>
        <p:nvPicPr>
          <p:cNvPr id="14" name="Picture 13">
            <a:extLst>
              <a:ext uri="{FF2B5EF4-FFF2-40B4-BE49-F238E27FC236}">
                <a16:creationId xmlns:a16="http://schemas.microsoft.com/office/drawing/2014/main" id="{435E1315-9789-48EA-9210-BE1A2ED0BEF1}"/>
              </a:ext>
            </a:extLst>
          </p:cNvPr>
          <p:cNvPicPr>
            <a:picLocks noChangeAspect="1"/>
          </p:cNvPicPr>
          <p:nvPr/>
        </p:nvPicPr>
        <p:blipFill>
          <a:blip r:embed="rId6"/>
          <a:stretch>
            <a:fillRect/>
          </a:stretch>
        </p:blipFill>
        <p:spPr>
          <a:xfrm>
            <a:off x="6445158" y="4587983"/>
            <a:ext cx="3709527" cy="1904892"/>
          </a:xfrm>
          <a:prstGeom prst="rect">
            <a:avLst/>
          </a:prstGeom>
        </p:spPr>
      </p:pic>
      <p:pic>
        <p:nvPicPr>
          <p:cNvPr id="16" name="Picture 15">
            <a:extLst>
              <a:ext uri="{FF2B5EF4-FFF2-40B4-BE49-F238E27FC236}">
                <a16:creationId xmlns:a16="http://schemas.microsoft.com/office/drawing/2014/main" id="{93717984-D7FA-4FC8-AB90-825CE485E719}"/>
              </a:ext>
            </a:extLst>
          </p:cNvPr>
          <p:cNvPicPr>
            <a:picLocks noChangeAspect="1"/>
          </p:cNvPicPr>
          <p:nvPr/>
        </p:nvPicPr>
        <p:blipFill>
          <a:blip r:embed="rId7"/>
          <a:stretch>
            <a:fillRect/>
          </a:stretch>
        </p:blipFill>
        <p:spPr>
          <a:xfrm>
            <a:off x="8978808" y="5815407"/>
            <a:ext cx="2979646" cy="661258"/>
          </a:xfrm>
          <a:prstGeom prst="rect">
            <a:avLst/>
          </a:prstGeom>
        </p:spPr>
      </p:pic>
      <p:sp>
        <p:nvSpPr>
          <p:cNvPr id="17" name="TextBox 16">
            <a:extLst>
              <a:ext uri="{FF2B5EF4-FFF2-40B4-BE49-F238E27FC236}">
                <a16:creationId xmlns:a16="http://schemas.microsoft.com/office/drawing/2014/main" id="{F4C80C73-4AFD-45E3-AFF9-774751FCB65D}"/>
              </a:ext>
            </a:extLst>
          </p:cNvPr>
          <p:cNvSpPr txBox="1"/>
          <p:nvPr/>
        </p:nvSpPr>
        <p:spPr>
          <a:xfrm>
            <a:off x="6096000" y="3205642"/>
            <a:ext cx="4077848" cy="369332"/>
          </a:xfrm>
          <a:prstGeom prst="rect">
            <a:avLst/>
          </a:prstGeom>
          <a:noFill/>
        </p:spPr>
        <p:txBody>
          <a:bodyPr wrap="none" rtlCol="0">
            <a:spAutoFit/>
          </a:bodyPr>
          <a:lstStyle/>
          <a:p>
            <a:r>
              <a:rPr lang="nl-BE" dirty="0" err="1"/>
              <a:t>Note</a:t>
            </a:r>
            <a:r>
              <a:rPr lang="nl-BE" dirty="0"/>
              <a:t> </a:t>
            </a:r>
            <a:r>
              <a:rPr lang="nl-BE" dirty="0" err="1"/>
              <a:t>that</a:t>
            </a:r>
            <a:r>
              <a:rPr lang="nl-BE" dirty="0"/>
              <a:t> </a:t>
            </a:r>
            <a:r>
              <a:rPr lang="nl-BE" dirty="0" err="1"/>
              <a:t>purchases.apples</a:t>
            </a:r>
            <a:r>
              <a:rPr lang="nl-BE" dirty="0"/>
              <a:t> </a:t>
            </a:r>
            <a:r>
              <a:rPr lang="nl-BE" dirty="0" err="1"/>
              <a:t>will</a:t>
            </a:r>
            <a:r>
              <a:rPr lang="nl-BE" dirty="0"/>
              <a:t> </a:t>
            </a:r>
            <a:r>
              <a:rPr lang="nl-BE" dirty="0" err="1"/>
              <a:t>also</a:t>
            </a:r>
            <a:r>
              <a:rPr lang="nl-BE" dirty="0"/>
              <a:t> </a:t>
            </a:r>
            <a:r>
              <a:rPr lang="nl-BE" dirty="0" err="1"/>
              <a:t>work</a:t>
            </a:r>
            <a:endParaRPr lang="en-US" dirty="0"/>
          </a:p>
        </p:txBody>
      </p:sp>
    </p:spTree>
    <p:extLst>
      <p:ext uri="{BB962C8B-B14F-4D97-AF65-F5344CB8AC3E}">
        <p14:creationId xmlns:p14="http://schemas.microsoft.com/office/powerpoint/2010/main" val="3060149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E43F-25E6-4897-84C2-C5F6564E37DC}"/>
              </a:ext>
            </a:extLst>
          </p:cNvPr>
          <p:cNvSpPr>
            <a:spLocks noGrp="1"/>
          </p:cNvSpPr>
          <p:nvPr>
            <p:ph type="title"/>
          </p:nvPr>
        </p:nvSpPr>
        <p:spPr/>
        <p:txBody>
          <a:bodyPr/>
          <a:lstStyle/>
          <a:p>
            <a:r>
              <a:rPr lang="nl-BE" dirty="0" err="1"/>
              <a:t>Assigning</a:t>
            </a:r>
            <a:r>
              <a:rPr lang="nl-BE" dirty="0"/>
              <a:t> data</a:t>
            </a:r>
            <a:endParaRPr lang="en-US" dirty="0"/>
          </a:p>
        </p:txBody>
      </p:sp>
      <p:sp>
        <p:nvSpPr>
          <p:cNvPr id="3" name="Content Placeholder 2">
            <a:extLst>
              <a:ext uri="{FF2B5EF4-FFF2-40B4-BE49-F238E27FC236}">
                <a16:creationId xmlns:a16="http://schemas.microsoft.com/office/drawing/2014/main" id="{943408EA-56BF-46FE-B744-52AC73C35186}"/>
              </a:ext>
            </a:extLst>
          </p:cNvPr>
          <p:cNvSpPr>
            <a:spLocks noGrp="1"/>
          </p:cNvSpPr>
          <p:nvPr>
            <p:ph sz="half" idx="1"/>
          </p:nvPr>
        </p:nvSpPr>
        <p:spPr>
          <a:xfrm>
            <a:off x="791309" y="2621976"/>
            <a:ext cx="5181600" cy="3836621"/>
          </a:xfrm>
        </p:spPr>
        <p:txBody>
          <a:bodyPr>
            <a:normAutofit/>
          </a:bodyPr>
          <a:lstStyle/>
          <a:p>
            <a:r>
              <a:rPr lang="en-US" sz="2600" b="0" i="0" dirty="0">
                <a:effectLst/>
                <a:latin typeface="Inter"/>
              </a:rPr>
              <a:t>a constant value:</a:t>
            </a:r>
          </a:p>
          <a:p>
            <a:endParaRPr lang="en-US" sz="2600" dirty="0">
              <a:latin typeface="Inter"/>
            </a:endParaRPr>
          </a:p>
          <a:p>
            <a:endParaRPr lang="en-US" sz="2600" b="0" i="0" dirty="0">
              <a:effectLst/>
              <a:latin typeface="Inter"/>
            </a:endParaRPr>
          </a:p>
          <a:p>
            <a:pPr marL="0" indent="0">
              <a:buNone/>
            </a:pPr>
            <a:endParaRPr lang="en-US" sz="2600" b="0" i="0" dirty="0">
              <a:effectLst/>
              <a:latin typeface="Inter"/>
            </a:endParaRPr>
          </a:p>
          <a:p>
            <a:endParaRPr lang="en-US" sz="2600" dirty="0">
              <a:latin typeface="Inter"/>
            </a:endParaRPr>
          </a:p>
        </p:txBody>
      </p:sp>
      <p:sp>
        <p:nvSpPr>
          <p:cNvPr id="21" name="Content Placeholder 20">
            <a:extLst>
              <a:ext uri="{FF2B5EF4-FFF2-40B4-BE49-F238E27FC236}">
                <a16:creationId xmlns:a16="http://schemas.microsoft.com/office/drawing/2014/main" id="{216726DD-A04A-45C6-9252-0C9AE0246F1A}"/>
              </a:ext>
            </a:extLst>
          </p:cNvPr>
          <p:cNvSpPr>
            <a:spLocks noGrp="1"/>
          </p:cNvSpPr>
          <p:nvPr>
            <p:ph sz="half" idx="2"/>
          </p:nvPr>
        </p:nvSpPr>
        <p:spPr>
          <a:xfrm>
            <a:off x="5120963" y="2702290"/>
            <a:ext cx="5181600" cy="3836622"/>
          </a:xfrm>
        </p:spPr>
        <p:txBody>
          <a:bodyPr>
            <a:normAutofit/>
          </a:bodyPr>
          <a:lstStyle/>
          <a:p>
            <a:r>
              <a:rPr lang="en-US" sz="2600" dirty="0">
                <a:latin typeface="Inter"/>
              </a:rPr>
              <a:t>or an </a:t>
            </a:r>
            <a:r>
              <a:rPr lang="en-US" sz="2600" dirty="0" err="1">
                <a:latin typeface="Inter"/>
              </a:rPr>
              <a:t>iterable</a:t>
            </a:r>
            <a:r>
              <a:rPr lang="en-US" sz="2600" dirty="0">
                <a:latin typeface="Inter"/>
              </a:rPr>
              <a:t> of values:</a:t>
            </a:r>
            <a:endParaRPr lang="en-US" sz="2600" b="0" i="0" dirty="0">
              <a:effectLst/>
              <a:latin typeface="Inter"/>
            </a:endParaRPr>
          </a:p>
          <a:p>
            <a:endParaRPr lang="en-US" sz="2600" dirty="0"/>
          </a:p>
        </p:txBody>
      </p:sp>
      <p:sp>
        <p:nvSpPr>
          <p:cNvPr id="4" name="Slide Number Placeholder 3">
            <a:extLst>
              <a:ext uri="{FF2B5EF4-FFF2-40B4-BE49-F238E27FC236}">
                <a16:creationId xmlns:a16="http://schemas.microsoft.com/office/drawing/2014/main" id="{661F9C73-B939-4D78-8CCC-DE11041A9D36}"/>
              </a:ext>
            </a:extLst>
          </p:cNvPr>
          <p:cNvSpPr>
            <a:spLocks noGrp="1"/>
          </p:cNvSpPr>
          <p:nvPr>
            <p:ph type="sldNum" sz="quarter" idx="12"/>
          </p:nvPr>
        </p:nvSpPr>
        <p:spPr/>
        <p:txBody>
          <a:bodyPr/>
          <a:lstStyle/>
          <a:p>
            <a:fld id="{FE1B3154-47D9-4402-8EDB-E791933DC0B9}" type="slidenum">
              <a:rPr lang="nl-BE" smtClean="0"/>
              <a:pPr/>
              <a:t>36</a:t>
            </a:fld>
            <a:endParaRPr lang="nl-BE" dirty="0"/>
          </a:p>
        </p:txBody>
      </p:sp>
      <p:sp>
        <p:nvSpPr>
          <p:cNvPr id="12" name="TextBox 11">
            <a:extLst>
              <a:ext uri="{FF2B5EF4-FFF2-40B4-BE49-F238E27FC236}">
                <a16:creationId xmlns:a16="http://schemas.microsoft.com/office/drawing/2014/main" id="{729ED021-0D8E-4D98-A501-A5635B4F5B31}"/>
              </a:ext>
            </a:extLst>
          </p:cNvPr>
          <p:cNvSpPr txBox="1"/>
          <p:nvPr/>
        </p:nvSpPr>
        <p:spPr>
          <a:xfrm>
            <a:off x="1020242" y="3131843"/>
            <a:ext cx="3024351" cy="400110"/>
          </a:xfrm>
          <a:prstGeom prst="rect">
            <a:avLst/>
          </a:prstGeom>
          <a:noFill/>
          <a:ln>
            <a:solidFill>
              <a:srgbClr val="446785"/>
            </a:solidFill>
          </a:ln>
        </p:spPr>
        <p:txBody>
          <a:bodyPr wrap="square">
            <a:spAutoFit/>
          </a:bodyPr>
          <a:lstStyle>
            <a:defPPr>
              <a:defRPr lang="nl-BE"/>
            </a:defPPr>
            <a:lvl1pPr>
              <a:defRPr b="0" i="0">
                <a:solidFill>
                  <a:srgbClr val="4D4D4C"/>
                </a:solidFill>
                <a:effectLst/>
                <a:latin typeface="Monaco"/>
              </a:defRPr>
            </a:lvl1pPr>
          </a:lstStyle>
          <a:p>
            <a:r>
              <a:rPr lang="en-US" sz="2000" dirty="0"/>
              <a:t>purchases['bananas']=3</a:t>
            </a:r>
          </a:p>
        </p:txBody>
      </p:sp>
      <p:sp>
        <p:nvSpPr>
          <p:cNvPr id="13" name="TextBox 12">
            <a:extLst>
              <a:ext uri="{FF2B5EF4-FFF2-40B4-BE49-F238E27FC236}">
                <a16:creationId xmlns:a16="http://schemas.microsoft.com/office/drawing/2014/main" id="{65A8B90F-B67A-430F-AD9C-FC85BB84E232}"/>
              </a:ext>
            </a:extLst>
          </p:cNvPr>
          <p:cNvSpPr txBox="1"/>
          <p:nvPr/>
        </p:nvSpPr>
        <p:spPr>
          <a:xfrm>
            <a:off x="5298217" y="3128980"/>
            <a:ext cx="3458442" cy="400110"/>
          </a:xfrm>
          <a:prstGeom prst="rect">
            <a:avLst/>
          </a:prstGeom>
          <a:noFill/>
          <a:ln>
            <a:solidFill>
              <a:srgbClr val="446785"/>
            </a:solidFill>
          </a:ln>
        </p:spPr>
        <p:txBody>
          <a:bodyPr wrap="square">
            <a:spAutoFit/>
          </a:bodyPr>
          <a:lstStyle>
            <a:defPPr>
              <a:defRPr lang="nl-BE"/>
            </a:defPPr>
            <a:lvl1pPr>
              <a:defRPr b="0" i="0">
                <a:solidFill>
                  <a:srgbClr val="4D4D4C"/>
                </a:solidFill>
                <a:effectLst/>
                <a:latin typeface="Monaco"/>
              </a:defRPr>
            </a:lvl1pPr>
          </a:lstStyle>
          <a:p>
            <a:r>
              <a:rPr lang="en-US" sz="2000" dirty="0"/>
              <a:t>purchases['bananas’]=[2,0,5,7]</a:t>
            </a:r>
          </a:p>
        </p:txBody>
      </p:sp>
      <p:sp>
        <p:nvSpPr>
          <p:cNvPr id="20" name="TextBox 19">
            <a:extLst>
              <a:ext uri="{FF2B5EF4-FFF2-40B4-BE49-F238E27FC236}">
                <a16:creationId xmlns:a16="http://schemas.microsoft.com/office/drawing/2014/main" id="{80B65C31-7B4F-43B4-AD62-BED687D42660}"/>
              </a:ext>
            </a:extLst>
          </p:cNvPr>
          <p:cNvSpPr txBox="1"/>
          <p:nvPr/>
        </p:nvSpPr>
        <p:spPr>
          <a:xfrm>
            <a:off x="5298217" y="4341881"/>
            <a:ext cx="5602980" cy="400110"/>
          </a:xfrm>
          <a:prstGeom prst="rect">
            <a:avLst/>
          </a:prstGeom>
          <a:noFill/>
          <a:ln>
            <a:solidFill>
              <a:srgbClr val="446785"/>
            </a:solidFill>
          </a:ln>
        </p:spPr>
        <p:txBody>
          <a:bodyPr wrap="square">
            <a:spAutoFit/>
          </a:bodyPr>
          <a:lstStyle>
            <a:defPPr>
              <a:defRPr lang="nl-BE"/>
            </a:defPPr>
            <a:lvl1pPr>
              <a:defRPr b="0" i="0">
                <a:solidFill>
                  <a:srgbClr val="4D4D4C"/>
                </a:solidFill>
                <a:effectLst/>
                <a:latin typeface="Monaco"/>
              </a:defRPr>
            </a:lvl1pPr>
          </a:lstStyle>
          <a:p>
            <a:r>
              <a:rPr lang="en-US" sz="2000" dirty="0"/>
              <a:t>purchases['lemons'] = range(1,len(purchases)+1,+1)</a:t>
            </a:r>
          </a:p>
        </p:txBody>
      </p:sp>
      <p:sp>
        <p:nvSpPr>
          <p:cNvPr id="22" name="TextBox 21">
            <a:extLst>
              <a:ext uri="{FF2B5EF4-FFF2-40B4-BE49-F238E27FC236}">
                <a16:creationId xmlns:a16="http://schemas.microsoft.com/office/drawing/2014/main" id="{9843A0D2-94FD-4A55-BACF-0425CDA4A5E3}"/>
              </a:ext>
            </a:extLst>
          </p:cNvPr>
          <p:cNvSpPr txBox="1"/>
          <p:nvPr/>
        </p:nvSpPr>
        <p:spPr>
          <a:xfrm>
            <a:off x="650470" y="1505178"/>
            <a:ext cx="8245078" cy="892552"/>
          </a:xfrm>
          <a:prstGeom prst="rect">
            <a:avLst/>
          </a:prstGeom>
          <a:noFill/>
        </p:spPr>
        <p:txBody>
          <a:bodyPr wrap="none" rtlCol="0">
            <a:spAutoFit/>
          </a:bodyPr>
          <a:lstStyle/>
          <a:p>
            <a:r>
              <a:rPr lang="en-US" sz="2600" b="0" i="0" dirty="0">
                <a:effectLst/>
              </a:rPr>
              <a:t>Going the other way, assigning data to a </a:t>
            </a:r>
            <a:r>
              <a:rPr lang="en-US" sz="2600" b="0" i="0" dirty="0" err="1">
                <a:effectLst/>
              </a:rPr>
              <a:t>DataFrame</a:t>
            </a:r>
            <a:r>
              <a:rPr lang="en-US" sz="2600" b="0" i="0" dirty="0">
                <a:effectLst/>
              </a:rPr>
              <a:t> is easy. </a:t>
            </a:r>
          </a:p>
          <a:p>
            <a:r>
              <a:rPr lang="en-US" sz="2600" b="0" i="0" dirty="0">
                <a:effectLst/>
              </a:rPr>
              <a:t>You can insert/update a column with either:</a:t>
            </a:r>
            <a:endParaRPr lang="en-US" sz="2600" dirty="0"/>
          </a:p>
        </p:txBody>
      </p:sp>
      <p:grpSp>
        <p:nvGrpSpPr>
          <p:cNvPr id="26" name="Group 25">
            <a:extLst>
              <a:ext uri="{FF2B5EF4-FFF2-40B4-BE49-F238E27FC236}">
                <a16:creationId xmlns:a16="http://schemas.microsoft.com/office/drawing/2014/main" id="{901B3C04-9657-4D5A-B08D-1D9BF8DB549A}"/>
              </a:ext>
            </a:extLst>
          </p:cNvPr>
          <p:cNvGrpSpPr/>
          <p:nvPr/>
        </p:nvGrpSpPr>
        <p:grpSpPr>
          <a:xfrm>
            <a:off x="1034270" y="3638109"/>
            <a:ext cx="2833069" cy="1848291"/>
            <a:chOff x="1034270" y="3638109"/>
            <a:chExt cx="2833069" cy="1848291"/>
          </a:xfrm>
        </p:grpSpPr>
        <p:pic>
          <p:nvPicPr>
            <p:cNvPr id="8" name="Picture 7">
              <a:extLst>
                <a:ext uri="{FF2B5EF4-FFF2-40B4-BE49-F238E27FC236}">
                  <a16:creationId xmlns:a16="http://schemas.microsoft.com/office/drawing/2014/main" id="{69FAACC3-9B22-4F96-AFEF-B631E21C4834}"/>
                </a:ext>
              </a:extLst>
            </p:cNvPr>
            <p:cNvPicPr>
              <a:picLocks noChangeAspect="1"/>
            </p:cNvPicPr>
            <p:nvPr/>
          </p:nvPicPr>
          <p:blipFill>
            <a:blip r:embed="rId2"/>
            <a:stretch>
              <a:fillRect/>
            </a:stretch>
          </p:blipFill>
          <p:spPr>
            <a:xfrm>
              <a:off x="1034270" y="3638109"/>
              <a:ext cx="2833069" cy="1740314"/>
            </a:xfrm>
            <a:prstGeom prst="rect">
              <a:avLst/>
            </a:prstGeom>
          </p:spPr>
        </p:pic>
        <p:sp>
          <p:nvSpPr>
            <p:cNvPr id="23" name="Oval 22">
              <a:extLst>
                <a:ext uri="{FF2B5EF4-FFF2-40B4-BE49-F238E27FC236}">
                  <a16:creationId xmlns:a16="http://schemas.microsoft.com/office/drawing/2014/main" id="{52F89E12-0052-4DDA-B4AA-0112AAA2405D}"/>
                </a:ext>
              </a:extLst>
            </p:cNvPr>
            <p:cNvSpPr/>
            <p:nvPr/>
          </p:nvSpPr>
          <p:spPr>
            <a:xfrm>
              <a:off x="3384330" y="4038219"/>
              <a:ext cx="483009" cy="14481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AEA0122-793A-41D2-824D-1DE2ABC9D7AC}"/>
              </a:ext>
            </a:extLst>
          </p:cNvPr>
          <p:cNvGrpSpPr/>
          <p:nvPr/>
        </p:nvGrpSpPr>
        <p:grpSpPr>
          <a:xfrm>
            <a:off x="8895549" y="2890961"/>
            <a:ext cx="2357744" cy="1424869"/>
            <a:chOff x="8895549" y="2890961"/>
            <a:chExt cx="2357744" cy="1424869"/>
          </a:xfrm>
        </p:grpSpPr>
        <p:pic>
          <p:nvPicPr>
            <p:cNvPr id="15" name="Picture 14">
              <a:extLst>
                <a:ext uri="{FF2B5EF4-FFF2-40B4-BE49-F238E27FC236}">
                  <a16:creationId xmlns:a16="http://schemas.microsoft.com/office/drawing/2014/main" id="{D8564A3F-04EC-4C19-B5C7-FA1794352209}"/>
                </a:ext>
              </a:extLst>
            </p:cNvPr>
            <p:cNvPicPr>
              <a:picLocks noChangeAspect="1"/>
            </p:cNvPicPr>
            <p:nvPr/>
          </p:nvPicPr>
          <p:blipFill>
            <a:blip r:embed="rId3"/>
            <a:stretch>
              <a:fillRect/>
            </a:stretch>
          </p:blipFill>
          <p:spPr>
            <a:xfrm>
              <a:off x="8895549" y="2890961"/>
              <a:ext cx="2276209" cy="1287235"/>
            </a:xfrm>
            <a:prstGeom prst="rect">
              <a:avLst/>
            </a:prstGeom>
          </p:spPr>
        </p:pic>
        <p:sp>
          <p:nvSpPr>
            <p:cNvPr id="24" name="Oval 23">
              <a:extLst>
                <a:ext uri="{FF2B5EF4-FFF2-40B4-BE49-F238E27FC236}">
                  <a16:creationId xmlns:a16="http://schemas.microsoft.com/office/drawing/2014/main" id="{091024FD-ED8F-4F6B-A056-9177EFD82DB1}"/>
                </a:ext>
              </a:extLst>
            </p:cNvPr>
            <p:cNvSpPr/>
            <p:nvPr/>
          </p:nvSpPr>
          <p:spPr>
            <a:xfrm>
              <a:off x="10804634" y="3128980"/>
              <a:ext cx="448659" cy="1186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4F904F6-F68D-4148-90E0-91A273B9333C}"/>
              </a:ext>
            </a:extLst>
          </p:cNvPr>
          <p:cNvGrpSpPr/>
          <p:nvPr/>
        </p:nvGrpSpPr>
        <p:grpSpPr>
          <a:xfrm>
            <a:off x="8731381" y="4945108"/>
            <a:ext cx="2622419" cy="1466104"/>
            <a:chOff x="8731381" y="4945108"/>
            <a:chExt cx="2622419" cy="1466104"/>
          </a:xfrm>
        </p:grpSpPr>
        <p:pic>
          <p:nvPicPr>
            <p:cNvPr id="17" name="Picture 16">
              <a:extLst>
                <a:ext uri="{FF2B5EF4-FFF2-40B4-BE49-F238E27FC236}">
                  <a16:creationId xmlns:a16="http://schemas.microsoft.com/office/drawing/2014/main" id="{BD623B3F-F255-4D48-9851-38776225F37A}"/>
                </a:ext>
              </a:extLst>
            </p:cNvPr>
            <p:cNvPicPr>
              <a:picLocks noChangeAspect="1"/>
            </p:cNvPicPr>
            <p:nvPr/>
          </p:nvPicPr>
          <p:blipFill>
            <a:blip r:embed="rId4"/>
            <a:stretch>
              <a:fillRect/>
            </a:stretch>
          </p:blipFill>
          <p:spPr>
            <a:xfrm>
              <a:off x="8731381" y="4945108"/>
              <a:ext cx="2622419" cy="1446851"/>
            </a:xfrm>
            <a:prstGeom prst="rect">
              <a:avLst/>
            </a:prstGeom>
          </p:spPr>
        </p:pic>
        <p:sp>
          <p:nvSpPr>
            <p:cNvPr id="25" name="Oval 24">
              <a:extLst>
                <a:ext uri="{FF2B5EF4-FFF2-40B4-BE49-F238E27FC236}">
                  <a16:creationId xmlns:a16="http://schemas.microsoft.com/office/drawing/2014/main" id="{A9C95F85-CB70-4E77-BE6C-6C2AB554A674}"/>
                </a:ext>
              </a:extLst>
            </p:cNvPr>
            <p:cNvSpPr/>
            <p:nvPr/>
          </p:nvSpPr>
          <p:spPr>
            <a:xfrm>
              <a:off x="10863828" y="5224362"/>
              <a:ext cx="448659" cy="1186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40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6ED9-20F4-4B08-8653-5DD612AEEDC8}"/>
              </a:ext>
            </a:extLst>
          </p:cNvPr>
          <p:cNvSpPr>
            <a:spLocks noGrp="1"/>
          </p:cNvSpPr>
          <p:nvPr>
            <p:ph type="title"/>
          </p:nvPr>
        </p:nvSpPr>
        <p:spPr/>
        <p:txBody>
          <a:bodyPr/>
          <a:lstStyle/>
          <a:p>
            <a:r>
              <a:rPr lang="nl-BE" dirty="0"/>
              <a:t>Reading data </a:t>
            </a:r>
            <a:r>
              <a:rPr lang="nl-BE" dirty="0" err="1"/>
              <a:t>from</a:t>
            </a:r>
            <a:r>
              <a:rPr lang="nl-BE" dirty="0"/>
              <a:t> </a:t>
            </a:r>
            <a:r>
              <a:rPr lang="nl-BE" dirty="0" err="1"/>
              <a:t>CSVs</a:t>
            </a:r>
            <a:endParaRPr lang="nl-BE" dirty="0"/>
          </a:p>
        </p:txBody>
      </p:sp>
      <p:sp>
        <p:nvSpPr>
          <p:cNvPr id="3" name="Content Placeholder 2">
            <a:extLst>
              <a:ext uri="{FF2B5EF4-FFF2-40B4-BE49-F238E27FC236}">
                <a16:creationId xmlns:a16="http://schemas.microsoft.com/office/drawing/2014/main" id="{1137DA3A-1DE9-4FFF-9474-D54BA2A3A561}"/>
              </a:ext>
            </a:extLst>
          </p:cNvPr>
          <p:cNvSpPr>
            <a:spLocks noGrp="1"/>
          </p:cNvSpPr>
          <p:nvPr>
            <p:ph idx="1"/>
          </p:nvPr>
        </p:nvSpPr>
        <p:spPr/>
        <p:txBody>
          <a:bodyPr/>
          <a:lstStyle/>
          <a:p>
            <a:r>
              <a:rPr lang="en-US" dirty="0"/>
              <a:t>With CSV files all you need is a single line to load in the data:</a:t>
            </a:r>
          </a:p>
          <a:p>
            <a:pPr marL="0" indent="0">
              <a:buNone/>
            </a:pPr>
            <a:br>
              <a:rPr lang="en-US" dirty="0"/>
            </a:br>
            <a:br>
              <a:rPr lang="en-US" dirty="0"/>
            </a:br>
            <a:br>
              <a:rPr lang="en-US" dirty="0"/>
            </a:br>
            <a:endParaRPr lang="en-US" dirty="0"/>
          </a:p>
          <a:p>
            <a:r>
              <a:rPr lang="en-US" dirty="0"/>
              <a:t>CSVs don't have indexes like our </a:t>
            </a:r>
            <a:r>
              <a:rPr lang="en-US" dirty="0" err="1"/>
              <a:t>DataFrames</a:t>
            </a:r>
            <a:r>
              <a:rPr lang="en-US" dirty="0"/>
              <a:t>, so you need to designate the </a:t>
            </a:r>
            <a:r>
              <a:rPr lang="en-US" dirty="0" err="1"/>
              <a:t>index_col</a:t>
            </a:r>
            <a:r>
              <a:rPr lang="en-US" dirty="0"/>
              <a:t> when reading:</a:t>
            </a:r>
            <a:br>
              <a:rPr lang="en-US" dirty="0"/>
            </a:br>
            <a:endParaRPr lang="en-US" dirty="0"/>
          </a:p>
        </p:txBody>
      </p:sp>
      <p:sp>
        <p:nvSpPr>
          <p:cNvPr id="4" name="Slide Number Placeholder 3">
            <a:extLst>
              <a:ext uri="{FF2B5EF4-FFF2-40B4-BE49-F238E27FC236}">
                <a16:creationId xmlns:a16="http://schemas.microsoft.com/office/drawing/2014/main" id="{30B3B578-97BE-49C2-9077-63227E95C9F8}"/>
              </a:ext>
            </a:extLst>
          </p:cNvPr>
          <p:cNvSpPr>
            <a:spLocks noGrp="1"/>
          </p:cNvSpPr>
          <p:nvPr>
            <p:ph type="sldNum" sz="quarter" idx="12"/>
          </p:nvPr>
        </p:nvSpPr>
        <p:spPr/>
        <p:txBody>
          <a:bodyPr/>
          <a:lstStyle/>
          <a:p>
            <a:fld id="{FE1B3154-47D9-4402-8EDB-E791933DC0B9}" type="slidenum">
              <a:rPr lang="nl-BE" smtClean="0"/>
              <a:pPr/>
              <a:t>37</a:t>
            </a:fld>
            <a:endParaRPr lang="nl-BE" dirty="0"/>
          </a:p>
        </p:txBody>
      </p:sp>
      <p:pic>
        <p:nvPicPr>
          <p:cNvPr id="17" name="Picture 16">
            <a:extLst>
              <a:ext uri="{FF2B5EF4-FFF2-40B4-BE49-F238E27FC236}">
                <a16:creationId xmlns:a16="http://schemas.microsoft.com/office/drawing/2014/main" id="{0D5035C0-E5BC-4360-AB97-671E819CAAE3}"/>
              </a:ext>
            </a:extLst>
          </p:cNvPr>
          <p:cNvPicPr>
            <a:picLocks noChangeAspect="1"/>
          </p:cNvPicPr>
          <p:nvPr/>
        </p:nvPicPr>
        <p:blipFill rotWithShape="1">
          <a:blip r:embed="rId2"/>
          <a:srcRect l="4529"/>
          <a:stretch/>
        </p:blipFill>
        <p:spPr>
          <a:xfrm>
            <a:off x="6514278" y="2069224"/>
            <a:ext cx="2409825" cy="1485900"/>
          </a:xfrm>
          <a:prstGeom prst="rect">
            <a:avLst/>
          </a:prstGeom>
        </p:spPr>
      </p:pic>
      <p:sp>
        <p:nvSpPr>
          <p:cNvPr id="19" name="TextBox 18">
            <a:extLst>
              <a:ext uri="{FF2B5EF4-FFF2-40B4-BE49-F238E27FC236}">
                <a16:creationId xmlns:a16="http://schemas.microsoft.com/office/drawing/2014/main" id="{C6A19AF4-9D07-4253-88F8-7E14B72B5AB0}"/>
              </a:ext>
            </a:extLst>
          </p:cNvPr>
          <p:cNvSpPr txBox="1"/>
          <p:nvPr/>
        </p:nvSpPr>
        <p:spPr>
          <a:xfrm>
            <a:off x="975428" y="2612119"/>
            <a:ext cx="5031828" cy="400110"/>
          </a:xfrm>
          <a:prstGeom prst="rect">
            <a:avLst/>
          </a:prstGeom>
          <a:noFill/>
          <a:ln>
            <a:solidFill>
              <a:srgbClr val="446785"/>
            </a:solidFill>
          </a:ln>
        </p:spPr>
        <p:txBody>
          <a:bodyPr wrap="square">
            <a:spAutoFit/>
          </a:bodyPr>
          <a:lstStyle/>
          <a:p>
            <a:r>
              <a:rPr lang="en-US" sz="2000" b="0" i="0" dirty="0">
                <a:solidFill>
                  <a:srgbClr val="4D4D4C"/>
                </a:solidFill>
                <a:effectLst/>
                <a:latin typeface="Monaco"/>
              </a:rPr>
              <a:t>df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pd.</a:t>
            </a:r>
            <a:r>
              <a:rPr lang="en-US" sz="2000" b="0" i="0" dirty="0" err="1">
                <a:solidFill>
                  <a:srgbClr val="4271AE"/>
                </a:solidFill>
                <a:effectLst/>
                <a:latin typeface="Monaco"/>
              </a:rPr>
              <a:t>read_csv</a:t>
            </a:r>
            <a:r>
              <a:rPr lang="en-US" sz="2000" b="0" i="0" dirty="0">
                <a:solidFill>
                  <a:srgbClr val="4D4D4C"/>
                </a:solidFill>
                <a:effectLst/>
                <a:latin typeface="Monaco"/>
              </a:rPr>
              <a:t>(</a:t>
            </a:r>
            <a:r>
              <a:rPr lang="en-US" sz="2000" b="0" i="0" dirty="0">
                <a:solidFill>
                  <a:srgbClr val="718C00"/>
                </a:solidFill>
                <a:effectLst/>
                <a:latin typeface="Monaco"/>
              </a:rPr>
              <a:t>'purchases.csv'</a:t>
            </a:r>
            <a:r>
              <a:rPr lang="en-US" sz="2000" b="0" i="0" dirty="0">
                <a:solidFill>
                  <a:srgbClr val="4D4D4C"/>
                </a:solidFill>
                <a:effectLst/>
                <a:latin typeface="Monaco"/>
              </a:rPr>
              <a:t>)</a:t>
            </a:r>
            <a:endParaRPr lang="en-US" sz="2000" dirty="0"/>
          </a:p>
        </p:txBody>
      </p:sp>
      <p:sp>
        <p:nvSpPr>
          <p:cNvPr id="21" name="TextBox 20">
            <a:extLst>
              <a:ext uri="{FF2B5EF4-FFF2-40B4-BE49-F238E27FC236}">
                <a16:creationId xmlns:a16="http://schemas.microsoft.com/office/drawing/2014/main" id="{3C464E93-DAA0-438A-9E32-12E48845B504}"/>
              </a:ext>
            </a:extLst>
          </p:cNvPr>
          <p:cNvSpPr txBox="1"/>
          <p:nvPr/>
        </p:nvSpPr>
        <p:spPr>
          <a:xfrm>
            <a:off x="885497" y="4962091"/>
            <a:ext cx="5121759" cy="400110"/>
          </a:xfrm>
          <a:prstGeom prst="rect">
            <a:avLst/>
          </a:prstGeom>
          <a:noFill/>
          <a:ln>
            <a:solidFill>
              <a:srgbClr val="446785"/>
            </a:solidFill>
          </a:ln>
        </p:spPr>
        <p:txBody>
          <a:bodyPr wrap="square">
            <a:spAutoFit/>
          </a:bodyPr>
          <a:lstStyle/>
          <a:p>
            <a:r>
              <a:rPr lang="en-US" sz="2000" b="0" i="0" dirty="0">
                <a:solidFill>
                  <a:srgbClr val="4D4D4C"/>
                </a:solidFill>
                <a:effectLst/>
                <a:latin typeface="Monaco"/>
              </a:rPr>
              <a:t>df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pd.</a:t>
            </a:r>
            <a:r>
              <a:rPr lang="en-US" sz="2000" b="0" i="0" dirty="0" err="1">
                <a:solidFill>
                  <a:srgbClr val="4271AE"/>
                </a:solidFill>
                <a:effectLst/>
                <a:latin typeface="Monaco"/>
              </a:rPr>
              <a:t>read_csv</a:t>
            </a:r>
            <a:r>
              <a:rPr lang="en-US" sz="2000" b="0" i="0" dirty="0">
                <a:solidFill>
                  <a:srgbClr val="4D4D4C"/>
                </a:solidFill>
                <a:effectLst/>
                <a:latin typeface="Monaco"/>
              </a:rPr>
              <a:t>(</a:t>
            </a:r>
            <a:r>
              <a:rPr lang="en-US" sz="2000" b="0" i="0" dirty="0">
                <a:solidFill>
                  <a:srgbClr val="718C00"/>
                </a:solidFill>
                <a:effectLst/>
                <a:latin typeface="Monaco"/>
              </a:rPr>
              <a:t>'purchases.csv'</a:t>
            </a:r>
            <a:r>
              <a:rPr lang="en-US" sz="2000" b="0" i="0" dirty="0">
                <a:solidFill>
                  <a:srgbClr val="4D4D4C"/>
                </a:solidFill>
                <a:effectLst/>
                <a:latin typeface="Monaco"/>
              </a:rPr>
              <a:t>, </a:t>
            </a:r>
            <a:r>
              <a:rPr lang="en-US" sz="2000" b="0" i="0" dirty="0" err="1">
                <a:solidFill>
                  <a:srgbClr val="4D4D4C"/>
                </a:solidFill>
                <a:effectLst/>
                <a:latin typeface="Monaco"/>
              </a:rPr>
              <a:t>index_col</a:t>
            </a:r>
            <a:r>
              <a:rPr lang="en-US" sz="2000" b="0" i="0" dirty="0">
                <a:solidFill>
                  <a:srgbClr val="3E999F"/>
                </a:solidFill>
                <a:effectLst/>
                <a:latin typeface="Monaco"/>
              </a:rPr>
              <a:t>=</a:t>
            </a:r>
            <a:r>
              <a:rPr lang="en-US" sz="2000" b="0" i="0" dirty="0">
                <a:solidFill>
                  <a:srgbClr val="F5871F"/>
                </a:solidFill>
                <a:effectLst/>
                <a:latin typeface="Monaco"/>
              </a:rPr>
              <a:t>0</a:t>
            </a:r>
            <a:r>
              <a:rPr lang="en-US" sz="2000" b="0" i="0" dirty="0">
                <a:solidFill>
                  <a:srgbClr val="4D4D4C"/>
                </a:solidFill>
                <a:effectLst/>
                <a:latin typeface="Monaco"/>
              </a:rPr>
              <a:t>)</a:t>
            </a:r>
            <a:endParaRPr lang="en-US" sz="2000" dirty="0"/>
          </a:p>
        </p:txBody>
      </p:sp>
      <p:pic>
        <p:nvPicPr>
          <p:cNvPr id="23" name="Picture 22">
            <a:extLst>
              <a:ext uri="{FF2B5EF4-FFF2-40B4-BE49-F238E27FC236}">
                <a16:creationId xmlns:a16="http://schemas.microsoft.com/office/drawing/2014/main" id="{D524F4DB-B219-44A1-9BC0-1BCC3CF72DFC}"/>
              </a:ext>
            </a:extLst>
          </p:cNvPr>
          <p:cNvPicPr>
            <a:picLocks noChangeAspect="1"/>
          </p:cNvPicPr>
          <p:nvPr/>
        </p:nvPicPr>
        <p:blipFill>
          <a:blip r:embed="rId3"/>
          <a:stretch>
            <a:fillRect/>
          </a:stretch>
        </p:blipFill>
        <p:spPr>
          <a:xfrm>
            <a:off x="6419684" y="4604690"/>
            <a:ext cx="2409825" cy="1743075"/>
          </a:xfrm>
          <a:prstGeom prst="rect">
            <a:avLst/>
          </a:prstGeom>
        </p:spPr>
      </p:pic>
      <p:pic>
        <p:nvPicPr>
          <p:cNvPr id="25" name="Picture 24">
            <a:extLst>
              <a:ext uri="{FF2B5EF4-FFF2-40B4-BE49-F238E27FC236}">
                <a16:creationId xmlns:a16="http://schemas.microsoft.com/office/drawing/2014/main" id="{8B551B30-7190-474C-8662-6F29ACBD7473}"/>
              </a:ext>
            </a:extLst>
          </p:cNvPr>
          <p:cNvPicPr>
            <a:picLocks noChangeAspect="1"/>
          </p:cNvPicPr>
          <p:nvPr/>
        </p:nvPicPr>
        <p:blipFill>
          <a:blip r:embed="rId4"/>
          <a:stretch>
            <a:fillRect/>
          </a:stretch>
        </p:blipFill>
        <p:spPr>
          <a:xfrm>
            <a:off x="6514277" y="256871"/>
            <a:ext cx="1890200" cy="1028269"/>
          </a:xfrm>
          <a:prstGeom prst="rect">
            <a:avLst/>
          </a:prstGeom>
        </p:spPr>
      </p:pic>
    </p:spTree>
    <p:extLst>
      <p:ext uri="{BB962C8B-B14F-4D97-AF65-F5344CB8AC3E}">
        <p14:creationId xmlns:p14="http://schemas.microsoft.com/office/powerpoint/2010/main" val="102833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6ED9-20F4-4B08-8653-5DD612AEEDC8}"/>
              </a:ext>
            </a:extLst>
          </p:cNvPr>
          <p:cNvSpPr>
            <a:spLocks noGrp="1"/>
          </p:cNvSpPr>
          <p:nvPr>
            <p:ph type="title"/>
          </p:nvPr>
        </p:nvSpPr>
        <p:spPr/>
        <p:txBody>
          <a:bodyPr/>
          <a:lstStyle/>
          <a:p>
            <a:r>
              <a:rPr lang="nl-BE" dirty="0"/>
              <a:t>Reading data </a:t>
            </a:r>
            <a:r>
              <a:rPr lang="nl-BE" dirty="0" err="1"/>
              <a:t>from</a:t>
            </a:r>
            <a:r>
              <a:rPr lang="nl-BE" dirty="0"/>
              <a:t> JSON</a:t>
            </a:r>
          </a:p>
        </p:txBody>
      </p:sp>
      <p:sp>
        <p:nvSpPr>
          <p:cNvPr id="3" name="Content Placeholder 2">
            <a:extLst>
              <a:ext uri="{FF2B5EF4-FFF2-40B4-BE49-F238E27FC236}">
                <a16:creationId xmlns:a16="http://schemas.microsoft.com/office/drawing/2014/main" id="{1137DA3A-1DE9-4FFF-9474-D54BA2A3A561}"/>
              </a:ext>
            </a:extLst>
          </p:cNvPr>
          <p:cNvSpPr>
            <a:spLocks noGrp="1"/>
          </p:cNvSpPr>
          <p:nvPr>
            <p:ph idx="1"/>
          </p:nvPr>
        </p:nvSpPr>
        <p:spPr/>
        <p:txBody>
          <a:bodyPr>
            <a:normAutofit fontScale="92500"/>
          </a:bodyPr>
          <a:lstStyle/>
          <a:p>
            <a:r>
              <a:rPr lang="en-US" dirty="0"/>
              <a:t>If you have a JSON file pandas can read this just as easily.  </a:t>
            </a:r>
          </a:p>
          <a:p>
            <a:endParaRPr lang="en-US" dirty="0"/>
          </a:p>
          <a:p>
            <a:pPr marL="0" indent="0">
              <a:buNone/>
            </a:pPr>
            <a:endParaRPr lang="en-US" dirty="0"/>
          </a:p>
          <a:p>
            <a:pPr marL="0" indent="0">
              <a:buNone/>
            </a:pPr>
            <a:endParaRPr lang="en-US" dirty="0"/>
          </a:p>
          <a:p>
            <a:pPr marL="0" indent="0">
              <a:buNone/>
            </a:pPr>
            <a:endParaRPr lang="en-US" dirty="0"/>
          </a:p>
          <a:p>
            <a:r>
              <a:rPr lang="en-US" b="0" i="0" dirty="0">
                <a:solidFill>
                  <a:srgbClr val="333333"/>
                </a:solidFill>
                <a:effectLst/>
                <a:latin typeface="proxima-nova"/>
              </a:rPr>
              <a:t>Notice this time the index came correctly since JSON allows indexes to work through nesting.</a:t>
            </a:r>
          </a:p>
          <a:p>
            <a:endParaRPr lang="en-US" dirty="0"/>
          </a:p>
          <a:p>
            <a:r>
              <a:rPr lang="en-US" b="0" i="0" dirty="0">
                <a:solidFill>
                  <a:srgbClr val="05192D"/>
                </a:solidFill>
                <a:effectLst/>
                <a:latin typeface="Studio-Feixen-Sans"/>
              </a:rPr>
              <a:t>JSON isn't a tabular format. </a:t>
            </a:r>
            <a:r>
              <a:rPr lang="en-US" dirty="0"/>
              <a:t>When pandas cannot deduce the JSON structure, set the </a:t>
            </a:r>
            <a:r>
              <a:rPr lang="en-US" i="1" dirty="0"/>
              <a:t>orient</a:t>
            </a:r>
            <a:r>
              <a:rPr lang="en-US" dirty="0"/>
              <a:t> parameter. (</a:t>
            </a:r>
            <a:r>
              <a:rPr lang="en-US" dirty="0">
                <a:hlinkClick r:id="rId3"/>
              </a:rPr>
              <a:t>https://www.roelpeters.be/pandas-read-json-orient</a:t>
            </a:r>
            <a:r>
              <a:rPr lang="en-US" dirty="0"/>
              <a:t>)</a:t>
            </a:r>
          </a:p>
          <a:p>
            <a:endParaRPr lang="nl-BE" dirty="0"/>
          </a:p>
        </p:txBody>
      </p:sp>
      <p:sp>
        <p:nvSpPr>
          <p:cNvPr id="4" name="Slide Number Placeholder 3">
            <a:extLst>
              <a:ext uri="{FF2B5EF4-FFF2-40B4-BE49-F238E27FC236}">
                <a16:creationId xmlns:a16="http://schemas.microsoft.com/office/drawing/2014/main" id="{30B3B578-97BE-49C2-9077-63227E95C9F8}"/>
              </a:ext>
            </a:extLst>
          </p:cNvPr>
          <p:cNvSpPr>
            <a:spLocks noGrp="1"/>
          </p:cNvSpPr>
          <p:nvPr>
            <p:ph type="sldNum" sz="quarter" idx="12"/>
          </p:nvPr>
        </p:nvSpPr>
        <p:spPr/>
        <p:txBody>
          <a:bodyPr/>
          <a:lstStyle/>
          <a:p>
            <a:fld id="{FE1B3154-47D9-4402-8EDB-E791933DC0B9}" type="slidenum">
              <a:rPr lang="nl-BE" smtClean="0"/>
              <a:pPr/>
              <a:t>38</a:t>
            </a:fld>
            <a:endParaRPr lang="nl-BE" dirty="0"/>
          </a:p>
        </p:txBody>
      </p:sp>
      <p:pic>
        <p:nvPicPr>
          <p:cNvPr id="6" name="Picture 5">
            <a:extLst>
              <a:ext uri="{FF2B5EF4-FFF2-40B4-BE49-F238E27FC236}">
                <a16:creationId xmlns:a16="http://schemas.microsoft.com/office/drawing/2014/main" id="{71DDDAD7-8F3F-49AA-BCBC-30108D47F701}"/>
              </a:ext>
            </a:extLst>
          </p:cNvPr>
          <p:cNvPicPr>
            <a:picLocks noChangeAspect="1"/>
          </p:cNvPicPr>
          <p:nvPr/>
        </p:nvPicPr>
        <p:blipFill>
          <a:blip r:embed="rId4"/>
          <a:stretch>
            <a:fillRect/>
          </a:stretch>
        </p:blipFill>
        <p:spPr>
          <a:xfrm>
            <a:off x="6609857" y="99371"/>
            <a:ext cx="3059661" cy="1139460"/>
          </a:xfrm>
          <a:prstGeom prst="rect">
            <a:avLst/>
          </a:prstGeom>
        </p:spPr>
      </p:pic>
      <p:sp>
        <p:nvSpPr>
          <p:cNvPr id="12" name="TextBox 11">
            <a:extLst>
              <a:ext uri="{FF2B5EF4-FFF2-40B4-BE49-F238E27FC236}">
                <a16:creationId xmlns:a16="http://schemas.microsoft.com/office/drawing/2014/main" id="{043DA127-9057-4386-8DC2-303894ED50C1}"/>
              </a:ext>
            </a:extLst>
          </p:cNvPr>
          <p:cNvSpPr txBox="1"/>
          <p:nvPr/>
        </p:nvSpPr>
        <p:spPr>
          <a:xfrm>
            <a:off x="864476" y="2474451"/>
            <a:ext cx="4674476" cy="400110"/>
          </a:xfrm>
          <a:prstGeom prst="rect">
            <a:avLst/>
          </a:prstGeom>
          <a:noFill/>
          <a:ln>
            <a:solidFill>
              <a:srgbClr val="446785"/>
            </a:solidFill>
          </a:ln>
        </p:spPr>
        <p:txBody>
          <a:bodyPr wrap="square">
            <a:spAutoFit/>
          </a:bodyPr>
          <a:lstStyle/>
          <a:p>
            <a:r>
              <a:rPr lang="en-US" sz="2000" b="0" i="0" dirty="0">
                <a:solidFill>
                  <a:srgbClr val="4D4D4C"/>
                </a:solidFill>
                <a:effectLst/>
                <a:latin typeface="Monaco"/>
              </a:rPr>
              <a:t>df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pd.</a:t>
            </a:r>
            <a:r>
              <a:rPr lang="en-US" sz="2000" b="0" i="0" dirty="0" err="1">
                <a:solidFill>
                  <a:srgbClr val="4271AE"/>
                </a:solidFill>
                <a:effectLst/>
                <a:latin typeface="Monaco"/>
              </a:rPr>
              <a:t>read_json</a:t>
            </a:r>
            <a:r>
              <a:rPr lang="en-US" sz="2000" b="0" i="0" dirty="0">
                <a:solidFill>
                  <a:srgbClr val="4D4D4C"/>
                </a:solidFill>
                <a:effectLst/>
                <a:latin typeface="Monaco"/>
              </a:rPr>
              <a:t>(</a:t>
            </a:r>
            <a:r>
              <a:rPr lang="en-US" sz="2000" b="0" i="0" dirty="0">
                <a:solidFill>
                  <a:srgbClr val="718C00"/>
                </a:solidFill>
                <a:effectLst/>
                <a:latin typeface="Monaco"/>
              </a:rPr>
              <a:t>'</a:t>
            </a:r>
            <a:r>
              <a:rPr lang="en-US" sz="2000" b="0" i="0" dirty="0" err="1">
                <a:solidFill>
                  <a:srgbClr val="718C00"/>
                </a:solidFill>
                <a:effectLst/>
                <a:latin typeface="Monaco"/>
              </a:rPr>
              <a:t>purchases.json</a:t>
            </a:r>
            <a:r>
              <a:rPr lang="en-US" sz="2000" b="0" i="0" dirty="0">
                <a:solidFill>
                  <a:srgbClr val="718C00"/>
                </a:solidFill>
                <a:effectLst/>
                <a:latin typeface="Monaco"/>
              </a:rPr>
              <a:t>'</a:t>
            </a:r>
            <a:r>
              <a:rPr lang="en-US" sz="2000" b="0" i="0" dirty="0">
                <a:solidFill>
                  <a:srgbClr val="4D4D4C"/>
                </a:solidFill>
                <a:effectLst/>
                <a:latin typeface="Monaco"/>
              </a:rPr>
              <a:t>)</a:t>
            </a:r>
            <a:endParaRPr lang="en-US" sz="2000" dirty="0"/>
          </a:p>
        </p:txBody>
      </p:sp>
      <p:pic>
        <p:nvPicPr>
          <p:cNvPr id="10" name="Picture 9">
            <a:extLst>
              <a:ext uri="{FF2B5EF4-FFF2-40B4-BE49-F238E27FC236}">
                <a16:creationId xmlns:a16="http://schemas.microsoft.com/office/drawing/2014/main" id="{F98CA115-E0F9-4106-B9E3-047EBBE1C7C5}"/>
              </a:ext>
            </a:extLst>
          </p:cNvPr>
          <p:cNvPicPr>
            <a:picLocks noChangeAspect="1"/>
          </p:cNvPicPr>
          <p:nvPr/>
        </p:nvPicPr>
        <p:blipFill>
          <a:blip r:embed="rId5"/>
          <a:stretch>
            <a:fillRect/>
          </a:stretch>
        </p:blipFill>
        <p:spPr>
          <a:xfrm>
            <a:off x="6427926" y="2035394"/>
            <a:ext cx="2143125" cy="1504950"/>
          </a:xfrm>
          <a:prstGeom prst="rect">
            <a:avLst/>
          </a:prstGeom>
        </p:spPr>
      </p:pic>
    </p:spTree>
    <p:extLst>
      <p:ext uri="{BB962C8B-B14F-4D97-AF65-F5344CB8AC3E}">
        <p14:creationId xmlns:p14="http://schemas.microsoft.com/office/powerpoint/2010/main" val="1824633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45A1-1560-6878-C277-529F71EFA40F}"/>
              </a:ext>
            </a:extLst>
          </p:cNvPr>
          <p:cNvSpPr>
            <a:spLocks noGrp="1"/>
          </p:cNvSpPr>
          <p:nvPr>
            <p:ph type="title"/>
          </p:nvPr>
        </p:nvSpPr>
        <p:spPr/>
        <p:txBody>
          <a:bodyPr/>
          <a:lstStyle/>
          <a:p>
            <a:r>
              <a:rPr lang="en-US" dirty="0"/>
              <a:t>Reading data from databases</a:t>
            </a:r>
            <a:endParaRPr lang="en-BE" dirty="0"/>
          </a:p>
        </p:txBody>
      </p:sp>
      <p:sp>
        <p:nvSpPr>
          <p:cNvPr id="3" name="Content Placeholder 2">
            <a:extLst>
              <a:ext uri="{FF2B5EF4-FFF2-40B4-BE49-F238E27FC236}">
                <a16:creationId xmlns:a16="http://schemas.microsoft.com/office/drawing/2014/main" id="{A70D9F5C-085D-D54B-F036-481C3A614890}"/>
              </a:ext>
            </a:extLst>
          </p:cNvPr>
          <p:cNvSpPr>
            <a:spLocks noGrp="1"/>
          </p:cNvSpPr>
          <p:nvPr>
            <p:ph idx="1"/>
          </p:nvPr>
        </p:nvSpPr>
        <p:spPr/>
        <p:txBody>
          <a:bodyPr/>
          <a:lstStyle/>
          <a:p>
            <a:r>
              <a:rPr lang="en-US" dirty="0"/>
              <a:t>You can use any database, but we’ll be using SQLite</a:t>
            </a:r>
          </a:p>
          <a:p>
            <a:pPr lvl="1"/>
            <a:r>
              <a:rPr lang="en-US" dirty="0"/>
              <a:t>No installation required, the entire database is contained in a file that you can open using portable software</a:t>
            </a:r>
          </a:p>
          <a:p>
            <a:pPr lvl="1"/>
            <a:r>
              <a:rPr lang="nl-BE" dirty="0">
                <a:hlinkClick r:id="rId2"/>
              </a:rPr>
              <a:t>https://sqlitebrowser.org/</a:t>
            </a:r>
            <a:endParaRPr lang="nl-BE" dirty="0"/>
          </a:p>
          <a:p>
            <a:r>
              <a:rPr lang="nl-BE" dirty="0" err="1"/>
              <a:t>We’re</a:t>
            </a:r>
            <a:r>
              <a:rPr lang="nl-BE" dirty="0"/>
              <a:t> </a:t>
            </a:r>
            <a:r>
              <a:rPr lang="nl-BE" dirty="0" err="1"/>
              <a:t>using</a:t>
            </a:r>
            <a:r>
              <a:rPr lang="nl-BE" dirty="0"/>
              <a:t> 2 </a:t>
            </a:r>
            <a:r>
              <a:rPr lang="nl-BE" dirty="0" err="1"/>
              <a:t>tables</a:t>
            </a:r>
            <a:r>
              <a:rPr lang="nl-BE" dirty="0"/>
              <a:t> </a:t>
            </a:r>
            <a:r>
              <a:rPr lang="nl-BE" dirty="0" err="1"/>
              <a:t>and</a:t>
            </a:r>
            <a:r>
              <a:rPr lang="nl-BE" dirty="0"/>
              <a:t> yes, </a:t>
            </a:r>
            <a:r>
              <a:rPr lang="nl-BE" dirty="0" err="1"/>
              <a:t>that</a:t>
            </a:r>
            <a:r>
              <a:rPr lang="nl-BE" dirty="0"/>
              <a:t> is </a:t>
            </a:r>
            <a:r>
              <a:rPr lang="nl-BE" dirty="0" err="1"/>
              <a:t>badly</a:t>
            </a:r>
            <a:r>
              <a:rPr lang="nl-BE" dirty="0"/>
              <a:t> </a:t>
            </a:r>
            <a:r>
              <a:rPr lang="nl-BE" dirty="0" err="1"/>
              <a:t>normalized</a:t>
            </a:r>
            <a:endParaRPr lang="en-US" dirty="0"/>
          </a:p>
          <a:p>
            <a:endParaRPr lang="en-BE" dirty="0"/>
          </a:p>
        </p:txBody>
      </p:sp>
      <p:sp>
        <p:nvSpPr>
          <p:cNvPr id="4" name="Slide Number Placeholder 3">
            <a:extLst>
              <a:ext uri="{FF2B5EF4-FFF2-40B4-BE49-F238E27FC236}">
                <a16:creationId xmlns:a16="http://schemas.microsoft.com/office/drawing/2014/main" id="{446A5D58-1144-F051-08BB-D383D71F9231}"/>
              </a:ext>
            </a:extLst>
          </p:cNvPr>
          <p:cNvSpPr>
            <a:spLocks noGrp="1"/>
          </p:cNvSpPr>
          <p:nvPr>
            <p:ph type="sldNum" sz="quarter" idx="12"/>
          </p:nvPr>
        </p:nvSpPr>
        <p:spPr/>
        <p:txBody>
          <a:bodyPr/>
          <a:lstStyle/>
          <a:p>
            <a:fld id="{FE1B3154-47D9-4402-8EDB-E791933DC0B9}" type="slidenum">
              <a:rPr lang="nl-BE" smtClean="0"/>
              <a:pPr/>
              <a:t>39</a:t>
            </a:fld>
            <a:endParaRPr lang="nl-BE" dirty="0"/>
          </a:p>
        </p:txBody>
      </p:sp>
      <p:pic>
        <p:nvPicPr>
          <p:cNvPr id="6" name="Picture 5">
            <a:extLst>
              <a:ext uri="{FF2B5EF4-FFF2-40B4-BE49-F238E27FC236}">
                <a16:creationId xmlns:a16="http://schemas.microsoft.com/office/drawing/2014/main" id="{633A5C70-B525-4D27-5E51-D1A0E495BAF9}"/>
              </a:ext>
            </a:extLst>
          </p:cNvPr>
          <p:cNvPicPr>
            <a:picLocks noChangeAspect="1"/>
          </p:cNvPicPr>
          <p:nvPr/>
        </p:nvPicPr>
        <p:blipFill>
          <a:blip r:embed="rId3"/>
          <a:stretch>
            <a:fillRect/>
          </a:stretch>
        </p:blipFill>
        <p:spPr>
          <a:xfrm>
            <a:off x="2404645" y="4437424"/>
            <a:ext cx="1428949" cy="1524213"/>
          </a:xfrm>
          <a:prstGeom prst="rect">
            <a:avLst/>
          </a:prstGeom>
        </p:spPr>
      </p:pic>
      <p:pic>
        <p:nvPicPr>
          <p:cNvPr id="8" name="Picture 7">
            <a:extLst>
              <a:ext uri="{FF2B5EF4-FFF2-40B4-BE49-F238E27FC236}">
                <a16:creationId xmlns:a16="http://schemas.microsoft.com/office/drawing/2014/main" id="{FB2197DC-1995-D933-AADE-7AF70D7FA50D}"/>
              </a:ext>
            </a:extLst>
          </p:cNvPr>
          <p:cNvPicPr>
            <a:picLocks noChangeAspect="1"/>
          </p:cNvPicPr>
          <p:nvPr/>
        </p:nvPicPr>
        <p:blipFill>
          <a:blip r:embed="rId4"/>
          <a:stretch>
            <a:fillRect/>
          </a:stretch>
        </p:blipFill>
        <p:spPr>
          <a:xfrm>
            <a:off x="5273788" y="3956345"/>
            <a:ext cx="2924583" cy="2486372"/>
          </a:xfrm>
          <a:prstGeom prst="rect">
            <a:avLst/>
          </a:prstGeom>
        </p:spPr>
      </p:pic>
    </p:spTree>
    <p:extLst>
      <p:ext uri="{BB962C8B-B14F-4D97-AF65-F5344CB8AC3E}">
        <p14:creationId xmlns:p14="http://schemas.microsoft.com/office/powerpoint/2010/main" val="97795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41054-9015-4DDF-A576-0B0BE820AEB9}"/>
              </a:ext>
            </a:extLst>
          </p:cNvPr>
          <p:cNvSpPr>
            <a:spLocks noGrp="1"/>
          </p:cNvSpPr>
          <p:nvPr>
            <p:ph idx="1"/>
          </p:nvPr>
        </p:nvSpPr>
        <p:spPr/>
        <p:txBody>
          <a:bodyPr/>
          <a:lstStyle/>
          <a:p>
            <a:pPr algn="l"/>
            <a:r>
              <a:rPr lang="en-US" b="0" i="0" dirty="0">
                <a:solidFill>
                  <a:srgbClr val="333333"/>
                </a:solidFill>
                <a:effectLst/>
              </a:rPr>
              <a:t>Not only is the pandas library a central component of the data science toolkit but it is used in conjunction with other libraries.</a:t>
            </a:r>
          </a:p>
          <a:p>
            <a:pPr algn="l"/>
            <a:r>
              <a:rPr lang="en-US" b="0" i="0" dirty="0">
                <a:solidFill>
                  <a:srgbClr val="333333"/>
                </a:solidFill>
                <a:effectLst/>
              </a:rPr>
              <a:t>Pandas is built on top of the </a:t>
            </a:r>
            <a:r>
              <a:rPr lang="en-US" b="1" i="0" dirty="0">
                <a:solidFill>
                  <a:srgbClr val="333333"/>
                </a:solidFill>
                <a:effectLst/>
              </a:rPr>
              <a:t>NumPy</a:t>
            </a:r>
            <a:r>
              <a:rPr lang="en-US" b="0" i="0" dirty="0">
                <a:solidFill>
                  <a:srgbClr val="333333"/>
                </a:solidFill>
                <a:effectLst/>
              </a:rPr>
              <a:t> package, meaning a lot of the structure of NumPy is used or replicated in Pandas. Data in pandas is often used to feed statistical analysis in </a:t>
            </a:r>
            <a:r>
              <a:rPr lang="en-US" b="1" i="0" dirty="0">
                <a:solidFill>
                  <a:srgbClr val="333333"/>
                </a:solidFill>
                <a:effectLst/>
              </a:rPr>
              <a:t>SciPy</a:t>
            </a:r>
            <a:r>
              <a:rPr lang="en-US" b="0" i="0" dirty="0">
                <a:solidFill>
                  <a:srgbClr val="333333"/>
                </a:solidFill>
                <a:effectLst/>
              </a:rPr>
              <a:t>, plotting functions from </a:t>
            </a:r>
            <a:r>
              <a:rPr lang="en-US" b="1" i="0" dirty="0">
                <a:solidFill>
                  <a:srgbClr val="333333"/>
                </a:solidFill>
                <a:effectLst/>
              </a:rPr>
              <a:t>Matplotlib </a:t>
            </a:r>
            <a:r>
              <a:rPr lang="en-US" i="0" dirty="0">
                <a:solidFill>
                  <a:srgbClr val="333333"/>
                </a:solidFill>
                <a:effectLst/>
              </a:rPr>
              <a:t>and</a:t>
            </a:r>
            <a:r>
              <a:rPr lang="en-US" b="1" i="0" dirty="0">
                <a:solidFill>
                  <a:srgbClr val="333333"/>
                </a:solidFill>
                <a:effectLst/>
              </a:rPr>
              <a:t> </a:t>
            </a:r>
            <a:r>
              <a:rPr lang="en-US" b="1" i="0" dirty="0" err="1">
                <a:solidFill>
                  <a:srgbClr val="333333"/>
                </a:solidFill>
                <a:effectLst/>
              </a:rPr>
              <a:t>SeaBorn</a:t>
            </a:r>
            <a:r>
              <a:rPr lang="en-US" b="0" i="0" dirty="0">
                <a:solidFill>
                  <a:srgbClr val="333333"/>
                </a:solidFill>
                <a:effectLst/>
              </a:rPr>
              <a:t>, and machine learning algorithms in </a:t>
            </a:r>
            <a:r>
              <a:rPr lang="en-US" b="1" i="0" dirty="0">
                <a:solidFill>
                  <a:srgbClr val="333333"/>
                </a:solidFill>
                <a:effectLst/>
              </a:rPr>
              <a:t>Scikit-learn</a:t>
            </a:r>
            <a:r>
              <a:rPr lang="en-US" b="0" i="0" dirty="0">
                <a:solidFill>
                  <a:srgbClr val="333333"/>
                </a:solidFill>
                <a:effectLst/>
              </a:rPr>
              <a:t>.</a:t>
            </a:r>
          </a:p>
          <a:p>
            <a:endParaRPr lang="nl-BE" dirty="0"/>
          </a:p>
        </p:txBody>
      </p:sp>
      <p:sp>
        <p:nvSpPr>
          <p:cNvPr id="4" name="Slide Number Placeholder 3">
            <a:extLst>
              <a:ext uri="{FF2B5EF4-FFF2-40B4-BE49-F238E27FC236}">
                <a16:creationId xmlns:a16="http://schemas.microsoft.com/office/drawing/2014/main" id="{2C22AFA2-2B88-40D4-AEB6-957CC800E3D1}"/>
              </a:ext>
            </a:extLst>
          </p:cNvPr>
          <p:cNvSpPr>
            <a:spLocks noGrp="1"/>
          </p:cNvSpPr>
          <p:nvPr>
            <p:ph type="sldNum" sz="quarter" idx="12"/>
          </p:nvPr>
        </p:nvSpPr>
        <p:spPr/>
        <p:txBody>
          <a:bodyPr/>
          <a:lstStyle/>
          <a:p>
            <a:fld id="{FE1B3154-47D9-4402-8EDB-E791933DC0B9}" type="slidenum">
              <a:rPr lang="nl-BE" smtClean="0"/>
              <a:pPr/>
              <a:t>4</a:t>
            </a:fld>
            <a:endParaRPr lang="nl-BE" dirty="0"/>
          </a:p>
        </p:txBody>
      </p:sp>
      <p:pic>
        <p:nvPicPr>
          <p:cNvPr id="5" name="Picture 4">
            <a:extLst>
              <a:ext uri="{FF2B5EF4-FFF2-40B4-BE49-F238E27FC236}">
                <a16:creationId xmlns:a16="http://schemas.microsoft.com/office/drawing/2014/main" id="{9EFE9B24-F929-4FAE-9417-6CAB5C50AE23}"/>
              </a:ext>
            </a:extLst>
          </p:cNvPr>
          <p:cNvPicPr>
            <a:picLocks noChangeAspect="1"/>
          </p:cNvPicPr>
          <p:nvPr/>
        </p:nvPicPr>
        <p:blipFill>
          <a:blip r:embed="rId2"/>
          <a:stretch>
            <a:fillRect/>
          </a:stretch>
        </p:blipFill>
        <p:spPr>
          <a:xfrm>
            <a:off x="673319" y="104774"/>
            <a:ext cx="2857500" cy="1152525"/>
          </a:xfrm>
          <a:prstGeom prst="rect">
            <a:avLst/>
          </a:prstGeom>
        </p:spPr>
      </p:pic>
    </p:spTree>
    <p:extLst>
      <p:ext uri="{BB962C8B-B14F-4D97-AF65-F5344CB8AC3E}">
        <p14:creationId xmlns:p14="http://schemas.microsoft.com/office/powerpoint/2010/main" val="2544125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A571-9F86-D33E-DA3A-0DA7816372A5}"/>
              </a:ext>
            </a:extLst>
          </p:cNvPr>
          <p:cNvSpPr>
            <a:spLocks noGrp="1"/>
          </p:cNvSpPr>
          <p:nvPr>
            <p:ph type="title"/>
          </p:nvPr>
        </p:nvSpPr>
        <p:spPr/>
        <p:txBody>
          <a:bodyPr/>
          <a:lstStyle/>
          <a:p>
            <a:r>
              <a:rPr lang="en-US" dirty="0"/>
              <a:t>Reading data from databases</a:t>
            </a:r>
            <a:endParaRPr lang="en-BE" dirty="0"/>
          </a:p>
        </p:txBody>
      </p:sp>
      <p:sp>
        <p:nvSpPr>
          <p:cNvPr id="3" name="Content Placeholder 2">
            <a:extLst>
              <a:ext uri="{FF2B5EF4-FFF2-40B4-BE49-F238E27FC236}">
                <a16:creationId xmlns:a16="http://schemas.microsoft.com/office/drawing/2014/main" id="{EB366C60-56D5-CCF9-4F4C-E534551A9004}"/>
              </a:ext>
            </a:extLst>
          </p:cNvPr>
          <p:cNvSpPr>
            <a:spLocks noGrp="1"/>
          </p:cNvSpPr>
          <p:nvPr>
            <p:ph idx="1"/>
          </p:nvPr>
        </p:nvSpPr>
        <p:spPr>
          <a:xfrm>
            <a:off x="582705" y="4297680"/>
            <a:ext cx="11291048" cy="1879283"/>
          </a:xfrm>
        </p:spPr>
        <p:txBody>
          <a:bodyPr>
            <a:normAutofit fontScale="92500"/>
          </a:bodyPr>
          <a:lstStyle/>
          <a:p>
            <a:r>
              <a:rPr lang="en-US" dirty="0"/>
              <a:t>The resulting </a:t>
            </a:r>
            <a:r>
              <a:rPr lang="en-US" dirty="0" err="1"/>
              <a:t>dataframe</a:t>
            </a:r>
            <a:r>
              <a:rPr lang="en-US" dirty="0"/>
              <a:t> is different from what we got from a CSV-file</a:t>
            </a:r>
          </a:p>
          <a:p>
            <a:pPr lvl="1"/>
            <a:r>
              <a:rPr lang="en-US" dirty="0"/>
              <a:t>That’s because of how normalized data works</a:t>
            </a:r>
          </a:p>
          <a:p>
            <a:r>
              <a:rPr lang="en-US" dirty="0"/>
              <a:t>We could fix this using the techniques that follow in this and the next chapter</a:t>
            </a:r>
          </a:p>
          <a:p>
            <a:pPr lvl="1"/>
            <a:r>
              <a:rPr lang="en-US" dirty="0"/>
              <a:t>But for now it’s a good enough proof of concept</a:t>
            </a:r>
          </a:p>
          <a:p>
            <a:endParaRPr lang="en-BE" dirty="0"/>
          </a:p>
        </p:txBody>
      </p:sp>
      <p:sp>
        <p:nvSpPr>
          <p:cNvPr id="4" name="Slide Number Placeholder 3">
            <a:extLst>
              <a:ext uri="{FF2B5EF4-FFF2-40B4-BE49-F238E27FC236}">
                <a16:creationId xmlns:a16="http://schemas.microsoft.com/office/drawing/2014/main" id="{0602618D-3320-151F-69B0-2EAE3CC7BAEA}"/>
              </a:ext>
            </a:extLst>
          </p:cNvPr>
          <p:cNvSpPr>
            <a:spLocks noGrp="1"/>
          </p:cNvSpPr>
          <p:nvPr>
            <p:ph type="sldNum" sz="quarter" idx="12"/>
          </p:nvPr>
        </p:nvSpPr>
        <p:spPr/>
        <p:txBody>
          <a:bodyPr/>
          <a:lstStyle/>
          <a:p>
            <a:fld id="{FE1B3154-47D9-4402-8EDB-E791933DC0B9}" type="slidenum">
              <a:rPr lang="nl-BE" smtClean="0"/>
              <a:pPr/>
              <a:t>40</a:t>
            </a:fld>
            <a:endParaRPr lang="nl-BE" dirty="0"/>
          </a:p>
        </p:txBody>
      </p:sp>
      <p:sp>
        <p:nvSpPr>
          <p:cNvPr id="6" name="TextBox 5">
            <a:extLst>
              <a:ext uri="{FF2B5EF4-FFF2-40B4-BE49-F238E27FC236}">
                <a16:creationId xmlns:a16="http://schemas.microsoft.com/office/drawing/2014/main" id="{CFD13592-C935-269A-51B7-A857E7068E58}"/>
              </a:ext>
            </a:extLst>
          </p:cNvPr>
          <p:cNvSpPr txBox="1"/>
          <p:nvPr/>
        </p:nvSpPr>
        <p:spPr>
          <a:xfrm>
            <a:off x="582705" y="1550894"/>
            <a:ext cx="7790180" cy="2031325"/>
          </a:xfrm>
          <a:prstGeom prst="rect">
            <a:avLst/>
          </a:prstGeom>
          <a:noFill/>
        </p:spPr>
        <p:txBody>
          <a:bodyPr wrap="square">
            <a:spAutoFit/>
          </a:bodyPr>
          <a:lstStyle/>
          <a:p>
            <a:r>
              <a:rPr lang="nl-BE" b="0" dirty="0">
                <a:solidFill>
                  <a:srgbClr val="AF00DB"/>
                </a:solidFill>
                <a:effectLst/>
                <a:latin typeface="Consolas" panose="020B0609020204030204" pitchFamily="49" charset="0"/>
              </a:rPr>
              <a:t>import</a:t>
            </a:r>
            <a:r>
              <a:rPr lang="nl-BE" b="0" dirty="0">
                <a:solidFill>
                  <a:srgbClr val="000000"/>
                </a:solidFill>
                <a:effectLst/>
                <a:latin typeface="Consolas" panose="020B0609020204030204" pitchFamily="49" charset="0"/>
              </a:rPr>
              <a:t> </a:t>
            </a:r>
            <a:r>
              <a:rPr lang="nl-BE" b="0" dirty="0">
                <a:solidFill>
                  <a:srgbClr val="267F99"/>
                </a:solidFill>
                <a:effectLst/>
                <a:latin typeface="Consolas" panose="020B0609020204030204" pitchFamily="49" charset="0"/>
              </a:rPr>
              <a:t>sqlite3</a:t>
            </a:r>
            <a:endParaRPr lang="nl-BE" b="0" dirty="0">
              <a:solidFill>
                <a:srgbClr val="000000"/>
              </a:solidFill>
              <a:effectLst/>
              <a:latin typeface="Consolas" panose="020B0609020204030204" pitchFamily="49" charset="0"/>
            </a:endParaRPr>
          </a:p>
          <a:p>
            <a:br>
              <a:rPr lang="nl-BE" b="0" dirty="0">
                <a:solidFill>
                  <a:srgbClr val="000000"/>
                </a:solidFill>
                <a:effectLst/>
                <a:latin typeface="Consolas" panose="020B0609020204030204" pitchFamily="49" charset="0"/>
              </a:rPr>
            </a:br>
            <a:r>
              <a:rPr lang="nl-BE" b="0" dirty="0">
                <a:solidFill>
                  <a:srgbClr val="001080"/>
                </a:solidFill>
                <a:effectLst/>
                <a:latin typeface="Consolas" panose="020B0609020204030204" pitchFamily="49" charset="0"/>
              </a:rPr>
              <a:t>con</a:t>
            </a:r>
            <a:r>
              <a:rPr lang="nl-BE" b="0" dirty="0">
                <a:solidFill>
                  <a:srgbClr val="000000"/>
                </a:solidFill>
                <a:effectLst/>
                <a:latin typeface="Consolas" panose="020B0609020204030204" pitchFamily="49" charset="0"/>
              </a:rPr>
              <a:t> = </a:t>
            </a:r>
            <a:r>
              <a:rPr lang="nl-BE" b="0" dirty="0">
                <a:solidFill>
                  <a:srgbClr val="267F99"/>
                </a:solidFill>
                <a:effectLst/>
                <a:latin typeface="Consolas" panose="020B0609020204030204" pitchFamily="49" charset="0"/>
              </a:rPr>
              <a:t>sqlite3</a:t>
            </a:r>
            <a:r>
              <a:rPr lang="nl-BE" b="0" dirty="0">
                <a:solidFill>
                  <a:srgbClr val="000000"/>
                </a:solidFill>
                <a:effectLst/>
                <a:latin typeface="Consolas" panose="020B0609020204030204" pitchFamily="49" charset="0"/>
              </a:rPr>
              <a:t>.</a:t>
            </a:r>
            <a:r>
              <a:rPr lang="nl-BE" b="0" dirty="0">
                <a:solidFill>
                  <a:srgbClr val="795E26"/>
                </a:solidFill>
                <a:effectLst/>
                <a:latin typeface="Consolas" panose="020B0609020204030204" pitchFamily="49" charset="0"/>
              </a:rPr>
              <a:t>connect</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a:t>
            </a:r>
            <a:r>
              <a:rPr lang="nl-BE" b="0" dirty="0" err="1">
                <a:solidFill>
                  <a:srgbClr val="A31515"/>
                </a:solidFill>
                <a:effectLst/>
                <a:latin typeface="Consolas" panose="020B0609020204030204" pitchFamily="49" charset="0"/>
              </a:rPr>
              <a:t>purchases.db</a:t>
            </a:r>
            <a:r>
              <a:rPr lang="nl-BE" b="0" dirty="0">
                <a:solidFill>
                  <a:srgbClr val="A31515"/>
                </a:solidFill>
                <a:effectLst/>
                <a:latin typeface="Consolas" panose="020B0609020204030204" pitchFamily="49" charset="0"/>
              </a:rPr>
              <a:t>"</a:t>
            </a:r>
            <a:r>
              <a:rPr lang="nl-BE" b="0" dirty="0">
                <a:solidFill>
                  <a:srgbClr val="000000"/>
                </a:solidFill>
                <a:effectLst/>
                <a:latin typeface="Consolas" panose="020B0609020204030204" pitchFamily="49" charset="0"/>
              </a:rPr>
              <a:t>)</a:t>
            </a:r>
          </a:p>
          <a:p>
            <a:r>
              <a:rPr lang="nl-BE" b="0" dirty="0" err="1">
                <a:solidFill>
                  <a:srgbClr val="001080"/>
                </a:solidFill>
                <a:effectLst/>
                <a:latin typeface="Consolas" panose="020B0609020204030204" pitchFamily="49" charset="0"/>
              </a:rPr>
              <a:t>df</a:t>
            </a:r>
            <a:r>
              <a:rPr lang="nl-BE" b="0" dirty="0">
                <a:solidFill>
                  <a:srgbClr val="000000"/>
                </a:solidFill>
                <a:effectLst/>
                <a:latin typeface="Consolas" panose="020B0609020204030204" pitchFamily="49" charset="0"/>
              </a:rPr>
              <a:t> = </a:t>
            </a:r>
            <a:r>
              <a:rPr lang="nl-BE" b="0" dirty="0" err="1">
                <a:solidFill>
                  <a:srgbClr val="267F99"/>
                </a:solidFill>
                <a:effectLst/>
                <a:latin typeface="Consolas" panose="020B0609020204030204" pitchFamily="49" charset="0"/>
              </a:rPr>
              <a:t>pd</a:t>
            </a:r>
            <a:r>
              <a:rPr lang="nl-BE" b="0" dirty="0" err="1">
                <a:solidFill>
                  <a:srgbClr val="000000"/>
                </a:solidFill>
                <a:effectLst/>
                <a:latin typeface="Consolas" panose="020B0609020204030204" pitchFamily="49" charset="0"/>
              </a:rPr>
              <a:t>.</a:t>
            </a:r>
            <a:r>
              <a:rPr lang="nl-BE" b="0" dirty="0" err="1">
                <a:solidFill>
                  <a:srgbClr val="795E26"/>
                </a:solidFill>
                <a:effectLst/>
                <a:latin typeface="Consolas" panose="020B0609020204030204" pitchFamily="49" charset="0"/>
              </a:rPr>
              <a:t>read_sql_query</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"SELECT c.name, </a:t>
            </a:r>
            <a:r>
              <a:rPr lang="nl-BE" b="0" dirty="0" err="1">
                <a:solidFill>
                  <a:srgbClr val="A31515"/>
                </a:solidFill>
                <a:effectLst/>
                <a:latin typeface="Consolas" panose="020B0609020204030204" pitchFamily="49" charset="0"/>
              </a:rPr>
              <a:t>p.quantity</a:t>
            </a:r>
            <a:r>
              <a:rPr lang="nl-BE" b="0" dirty="0">
                <a:solidFill>
                  <a:srgbClr val="A31515"/>
                </a:solidFill>
                <a:effectLst/>
                <a:latin typeface="Consolas" panose="020B0609020204030204" pitchFamily="49" charset="0"/>
              </a:rPr>
              <a:t>, </a:t>
            </a:r>
            <a:r>
              <a:rPr lang="nl-BE" b="0" dirty="0" err="1">
                <a:solidFill>
                  <a:srgbClr val="A31515"/>
                </a:solidFill>
                <a:effectLst/>
                <a:latin typeface="Consolas" panose="020B0609020204030204" pitchFamily="49" charset="0"/>
              </a:rPr>
              <a:t>p.fruit</a:t>
            </a:r>
            <a:r>
              <a:rPr lang="nl-BE" b="0" dirty="0">
                <a:solidFill>
                  <a:srgbClr val="A31515"/>
                </a:solidFill>
                <a:effectLst/>
                <a:latin typeface="Consolas" panose="020B0609020204030204" pitchFamily="49" charset="0"/>
              </a:rPr>
              <a:t> FROM </a:t>
            </a:r>
            <a:r>
              <a:rPr lang="nl-BE" b="0" dirty="0" err="1">
                <a:solidFill>
                  <a:srgbClr val="A31515"/>
                </a:solidFill>
                <a:effectLst/>
                <a:latin typeface="Consolas" panose="020B0609020204030204" pitchFamily="49" charset="0"/>
              </a:rPr>
              <a:t>customers</a:t>
            </a:r>
            <a:r>
              <a:rPr lang="nl-BE" b="0" dirty="0">
                <a:solidFill>
                  <a:srgbClr val="A31515"/>
                </a:solidFill>
                <a:effectLst/>
                <a:latin typeface="Consolas" panose="020B0609020204030204" pitchFamily="49" charset="0"/>
              </a:rPr>
              <a:t> c </a:t>
            </a:r>
            <a:r>
              <a:rPr lang="nl-BE" b="0" dirty="0" err="1">
                <a:solidFill>
                  <a:srgbClr val="A31515"/>
                </a:solidFill>
                <a:effectLst/>
                <a:latin typeface="Consolas" panose="020B0609020204030204" pitchFamily="49" charset="0"/>
              </a:rPr>
              <a:t>join</a:t>
            </a:r>
            <a:r>
              <a:rPr lang="nl-BE" b="0" dirty="0">
                <a:solidFill>
                  <a:srgbClr val="A31515"/>
                </a:solidFill>
                <a:effectLst/>
                <a:latin typeface="Consolas" panose="020B0609020204030204" pitchFamily="49" charset="0"/>
              </a:rPr>
              <a:t> </a:t>
            </a:r>
            <a:r>
              <a:rPr lang="nl-BE" b="0" dirty="0" err="1">
                <a:solidFill>
                  <a:srgbClr val="A31515"/>
                </a:solidFill>
                <a:effectLst/>
                <a:latin typeface="Consolas" panose="020B0609020204030204" pitchFamily="49" charset="0"/>
              </a:rPr>
              <a:t>purchases</a:t>
            </a:r>
            <a:r>
              <a:rPr lang="nl-BE" b="0" dirty="0">
                <a:solidFill>
                  <a:srgbClr val="A31515"/>
                </a:solidFill>
                <a:effectLst/>
                <a:latin typeface="Consolas" panose="020B0609020204030204" pitchFamily="49" charset="0"/>
              </a:rPr>
              <a:t> p on </a:t>
            </a:r>
            <a:r>
              <a:rPr lang="nl-BE" b="0" dirty="0" err="1">
                <a:solidFill>
                  <a:srgbClr val="A31515"/>
                </a:solidFill>
                <a:effectLst/>
                <a:latin typeface="Consolas" panose="020B0609020204030204" pitchFamily="49" charset="0"/>
              </a:rPr>
              <a:t>c.customerID</a:t>
            </a:r>
            <a:r>
              <a:rPr lang="nl-BE" b="0" dirty="0">
                <a:solidFill>
                  <a:srgbClr val="A31515"/>
                </a:solidFill>
                <a:effectLst/>
                <a:latin typeface="Consolas" panose="020B0609020204030204" pitchFamily="49" charset="0"/>
              </a:rPr>
              <a:t> = </a:t>
            </a:r>
            <a:r>
              <a:rPr lang="nl-BE" b="0" dirty="0" err="1">
                <a:solidFill>
                  <a:srgbClr val="A31515"/>
                </a:solidFill>
                <a:effectLst/>
                <a:latin typeface="Consolas" panose="020B0609020204030204" pitchFamily="49" charset="0"/>
              </a:rPr>
              <a:t>p.customerID</a:t>
            </a:r>
            <a:r>
              <a:rPr lang="nl-BE" b="0" dirty="0">
                <a:solidFill>
                  <a:srgbClr val="A31515"/>
                </a:solidFill>
                <a:effectLst/>
                <a:latin typeface="Consolas" panose="020B0609020204030204" pitchFamily="49" charset="0"/>
              </a:rPr>
              <a:t>"</a:t>
            </a:r>
            <a:r>
              <a:rPr lang="nl-BE" b="0" dirty="0">
                <a:solidFill>
                  <a:srgbClr val="000000"/>
                </a:solidFill>
                <a:effectLst/>
                <a:latin typeface="Consolas" panose="020B0609020204030204" pitchFamily="49" charset="0"/>
              </a:rPr>
              <a:t>, </a:t>
            </a:r>
            <a:r>
              <a:rPr lang="nl-BE" b="0" dirty="0">
                <a:solidFill>
                  <a:srgbClr val="001080"/>
                </a:solidFill>
                <a:effectLst/>
                <a:latin typeface="Consolas" panose="020B0609020204030204" pitchFamily="49" charset="0"/>
              </a:rPr>
              <a:t>con</a:t>
            </a:r>
            <a:r>
              <a:rPr lang="nl-BE" b="0" dirty="0">
                <a:solidFill>
                  <a:srgbClr val="000000"/>
                </a:solidFill>
                <a:effectLst/>
                <a:latin typeface="Consolas" panose="020B0609020204030204" pitchFamily="49" charset="0"/>
              </a:rPr>
              <a:t>)</a:t>
            </a:r>
          </a:p>
          <a:p>
            <a:r>
              <a:rPr lang="nl-BE" b="0" dirty="0" err="1">
                <a:solidFill>
                  <a:srgbClr val="001080"/>
                </a:solidFill>
                <a:effectLst/>
                <a:latin typeface="Consolas" panose="020B0609020204030204" pitchFamily="49" charset="0"/>
              </a:rPr>
              <a:t>df</a:t>
            </a:r>
            <a:endParaRPr lang="nl-BE"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8C640BA7-DD9A-D31F-EBB3-AB9B74E11FCF}"/>
              </a:ext>
            </a:extLst>
          </p:cNvPr>
          <p:cNvPicPr>
            <a:picLocks noChangeAspect="1"/>
          </p:cNvPicPr>
          <p:nvPr/>
        </p:nvPicPr>
        <p:blipFill>
          <a:blip r:embed="rId2"/>
          <a:stretch>
            <a:fillRect/>
          </a:stretch>
        </p:blipFill>
        <p:spPr>
          <a:xfrm>
            <a:off x="8658113" y="1285140"/>
            <a:ext cx="2695687" cy="3031150"/>
          </a:xfrm>
          <a:prstGeom prst="rect">
            <a:avLst/>
          </a:prstGeom>
        </p:spPr>
      </p:pic>
    </p:spTree>
    <p:extLst>
      <p:ext uri="{BB962C8B-B14F-4D97-AF65-F5344CB8AC3E}">
        <p14:creationId xmlns:p14="http://schemas.microsoft.com/office/powerpoint/2010/main" val="2856300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B4E-98C7-476E-9060-FC52D94F8F55}"/>
              </a:ext>
            </a:extLst>
          </p:cNvPr>
          <p:cNvSpPr>
            <a:spLocks noGrp="1"/>
          </p:cNvSpPr>
          <p:nvPr>
            <p:ph type="title"/>
          </p:nvPr>
        </p:nvSpPr>
        <p:spPr/>
        <p:txBody>
          <a:bodyPr/>
          <a:lstStyle/>
          <a:p>
            <a:r>
              <a:rPr lang="en-US" dirty="0"/>
              <a:t>Storing </a:t>
            </a:r>
            <a:r>
              <a:rPr lang="en-US" dirty="0" err="1"/>
              <a:t>dataframe</a:t>
            </a:r>
            <a:r>
              <a:rPr lang="en-US" dirty="0"/>
              <a:t> in CSV or JSON</a:t>
            </a:r>
          </a:p>
        </p:txBody>
      </p:sp>
      <p:sp>
        <p:nvSpPr>
          <p:cNvPr id="3" name="Content Placeholder 2">
            <a:extLst>
              <a:ext uri="{FF2B5EF4-FFF2-40B4-BE49-F238E27FC236}">
                <a16:creationId xmlns:a16="http://schemas.microsoft.com/office/drawing/2014/main" id="{8BAA747E-240E-43D9-B6BF-A86F9EDC9708}"/>
              </a:ext>
            </a:extLst>
          </p:cNvPr>
          <p:cNvSpPr>
            <a:spLocks noGrp="1"/>
          </p:cNvSpPr>
          <p:nvPr>
            <p:ph idx="1"/>
          </p:nvPr>
        </p:nvSpPr>
        <p:spPr/>
        <p:txBody>
          <a:bodyPr/>
          <a:lstStyle/>
          <a:p>
            <a:r>
              <a:rPr lang="en-US" b="0" i="0" dirty="0">
                <a:solidFill>
                  <a:srgbClr val="333333"/>
                </a:solidFill>
                <a:effectLst/>
                <a:latin typeface="proxima-nova"/>
              </a:rPr>
              <a:t>After extensive work on cleaning data in a </a:t>
            </a:r>
            <a:r>
              <a:rPr lang="en-US" b="0" i="0" dirty="0" err="1">
                <a:solidFill>
                  <a:srgbClr val="333333"/>
                </a:solidFill>
                <a:effectLst/>
                <a:latin typeface="proxima-nova"/>
              </a:rPr>
              <a:t>DataFrame</a:t>
            </a:r>
            <a:r>
              <a:rPr lang="en-US" b="0" i="0" dirty="0">
                <a:solidFill>
                  <a:srgbClr val="333333"/>
                </a:solidFill>
                <a:effectLst/>
                <a:latin typeface="proxima-nova"/>
              </a:rPr>
              <a:t>, the result can be </a:t>
            </a:r>
            <a:r>
              <a:rPr lang="en-US" dirty="0">
                <a:solidFill>
                  <a:srgbClr val="333333"/>
                </a:solidFill>
                <a:latin typeface="proxima-nova"/>
              </a:rPr>
              <a:t>saved </a:t>
            </a:r>
            <a:r>
              <a:rPr lang="en-US" b="0" i="0" dirty="0">
                <a:solidFill>
                  <a:srgbClr val="333333"/>
                </a:solidFill>
                <a:effectLst/>
                <a:latin typeface="proxima-nova"/>
              </a:rPr>
              <a:t>as a file of your choice. </a:t>
            </a:r>
          </a:p>
          <a:p>
            <a:r>
              <a:rPr lang="en-US" b="0" i="0" dirty="0">
                <a:solidFill>
                  <a:srgbClr val="333333"/>
                </a:solidFill>
                <a:effectLst/>
                <a:latin typeface="proxima-nova"/>
              </a:rPr>
              <a:t>Similar to the ways we read in data, pandas provides intuitive commands to save it:</a:t>
            </a:r>
            <a:endParaRPr lang="en-US" dirty="0"/>
          </a:p>
        </p:txBody>
      </p:sp>
      <p:sp>
        <p:nvSpPr>
          <p:cNvPr id="4" name="Slide Number Placeholder 3">
            <a:extLst>
              <a:ext uri="{FF2B5EF4-FFF2-40B4-BE49-F238E27FC236}">
                <a16:creationId xmlns:a16="http://schemas.microsoft.com/office/drawing/2014/main" id="{ABBB96C1-88AA-4F12-A73E-72DC1D4BA38D}"/>
              </a:ext>
            </a:extLst>
          </p:cNvPr>
          <p:cNvSpPr>
            <a:spLocks noGrp="1"/>
          </p:cNvSpPr>
          <p:nvPr>
            <p:ph type="sldNum" sz="quarter" idx="12"/>
          </p:nvPr>
        </p:nvSpPr>
        <p:spPr/>
        <p:txBody>
          <a:bodyPr/>
          <a:lstStyle/>
          <a:p>
            <a:fld id="{FE1B3154-47D9-4402-8EDB-E791933DC0B9}" type="slidenum">
              <a:rPr lang="nl-BE" smtClean="0"/>
              <a:pPr/>
              <a:t>41</a:t>
            </a:fld>
            <a:endParaRPr lang="nl-BE" dirty="0"/>
          </a:p>
        </p:txBody>
      </p:sp>
      <p:sp>
        <p:nvSpPr>
          <p:cNvPr id="6" name="TextBox 5">
            <a:extLst>
              <a:ext uri="{FF2B5EF4-FFF2-40B4-BE49-F238E27FC236}">
                <a16:creationId xmlns:a16="http://schemas.microsoft.com/office/drawing/2014/main" id="{53C3A125-525B-41C9-9169-8FC71CBA713B}"/>
              </a:ext>
            </a:extLst>
          </p:cNvPr>
          <p:cNvSpPr txBox="1"/>
          <p:nvPr/>
        </p:nvSpPr>
        <p:spPr>
          <a:xfrm>
            <a:off x="917027" y="3863928"/>
            <a:ext cx="10581289" cy="1200329"/>
          </a:xfrm>
          <a:prstGeom prst="rect">
            <a:avLst/>
          </a:prstGeom>
          <a:noFill/>
          <a:ln>
            <a:solidFill>
              <a:srgbClr val="446785"/>
            </a:solidFill>
          </a:ln>
        </p:spPr>
        <p:txBody>
          <a:bodyPr wrap="square">
            <a:spAutoFit/>
          </a:bodyPr>
          <a:lstStyle/>
          <a:p>
            <a:pPr algn="l"/>
            <a:r>
              <a:rPr lang="en-US" sz="2400" b="0" i="0" dirty="0" err="1">
                <a:solidFill>
                  <a:srgbClr val="4D4D4C"/>
                </a:solidFill>
                <a:effectLst/>
                <a:latin typeface="Monaco"/>
              </a:rPr>
              <a:t>df.</a:t>
            </a:r>
            <a:r>
              <a:rPr lang="en-US" sz="2400" b="0" i="0" dirty="0" err="1">
                <a:solidFill>
                  <a:srgbClr val="4271AE"/>
                </a:solidFill>
                <a:effectLst/>
                <a:latin typeface="Monaco"/>
              </a:rPr>
              <a:t>to_csv</a:t>
            </a:r>
            <a:r>
              <a:rPr lang="en-US" sz="2400" b="0" i="0" dirty="0">
                <a:solidFill>
                  <a:srgbClr val="4D4D4C"/>
                </a:solidFill>
                <a:effectLst/>
                <a:latin typeface="Monaco"/>
              </a:rPr>
              <a:t>(</a:t>
            </a:r>
            <a:r>
              <a:rPr lang="en-US" sz="2400" b="0" i="0" dirty="0">
                <a:solidFill>
                  <a:srgbClr val="718C00"/>
                </a:solidFill>
                <a:effectLst/>
                <a:latin typeface="Monaco"/>
              </a:rPr>
              <a:t>'new_purchases.csv'</a:t>
            </a:r>
            <a:r>
              <a:rPr lang="en-US" sz="2400" b="0" i="0" dirty="0">
                <a:solidFill>
                  <a:srgbClr val="4D4D4C"/>
                </a:solidFill>
                <a:effectLst/>
                <a:latin typeface="Monaco"/>
              </a:rPr>
              <a:t>) </a:t>
            </a:r>
          </a:p>
          <a:p>
            <a:pPr algn="l"/>
            <a:r>
              <a:rPr lang="en-US" sz="2400" b="0" i="0" dirty="0" err="1">
                <a:solidFill>
                  <a:srgbClr val="4D4D4C"/>
                </a:solidFill>
                <a:effectLst/>
                <a:latin typeface="Monaco"/>
              </a:rPr>
              <a:t>df.</a:t>
            </a:r>
            <a:r>
              <a:rPr lang="en-US" sz="2400" b="0" i="0" dirty="0" err="1">
                <a:solidFill>
                  <a:srgbClr val="4271AE"/>
                </a:solidFill>
                <a:effectLst/>
                <a:latin typeface="Monaco"/>
              </a:rPr>
              <a:t>to_json</a:t>
            </a:r>
            <a:r>
              <a:rPr lang="en-US" sz="2400" b="0" i="0" dirty="0">
                <a:solidFill>
                  <a:srgbClr val="4D4D4C"/>
                </a:solidFill>
                <a:effectLst/>
                <a:latin typeface="Monaco"/>
              </a:rPr>
              <a:t>(</a:t>
            </a:r>
            <a:r>
              <a:rPr lang="en-US" sz="2400" b="0" i="0" dirty="0">
                <a:solidFill>
                  <a:srgbClr val="718C00"/>
                </a:solidFill>
                <a:effectLst/>
                <a:latin typeface="Monaco"/>
              </a:rPr>
              <a:t>'</a:t>
            </a:r>
            <a:r>
              <a:rPr lang="en-US" sz="2400" b="0" i="0" dirty="0" err="1">
                <a:solidFill>
                  <a:srgbClr val="718C00"/>
                </a:solidFill>
                <a:effectLst/>
                <a:latin typeface="Monaco"/>
              </a:rPr>
              <a:t>new_purchases.json</a:t>
            </a:r>
            <a:r>
              <a:rPr lang="en-US" sz="2400" b="0" i="0" dirty="0">
                <a:solidFill>
                  <a:srgbClr val="718C00"/>
                </a:solidFill>
                <a:effectLst/>
                <a:latin typeface="Monaco"/>
              </a:rPr>
              <a:t>’</a:t>
            </a:r>
            <a:r>
              <a:rPr lang="en-US" sz="2400" b="0" i="0" dirty="0">
                <a:solidFill>
                  <a:srgbClr val="4D4D4C"/>
                </a:solidFill>
                <a:effectLst/>
                <a:latin typeface="Monaco"/>
              </a:rPr>
              <a:t>)</a:t>
            </a:r>
          </a:p>
          <a:p>
            <a:pPr algn="l"/>
            <a:r>
              <a:rPr lang="en-US" sz="2400" b="0" i="0" dirty="0" err="1">
                <a:solidFill>
                  <a:srgbClr val="4D4D4C"/>
                </a:solidFill>
                <a:effectLst/>
                <a:latin typeface="Monaco"/>
              </a:rPr>
              <a:t>df.</a:t>
            </a:r>
            <a:r>
              <a:rPr lang="en-US" sz="2400" b="0" i="0" dirty="0" err="1">
                <a:solidFill>
                  <a:schemeClr val="accent1">
                    <a:lumMod val="75000"/>
                  </a:schemeClr>
                </a:solidFill>
                <a:effectLst/>
                <a:latin typeface="Monaco"/>
              </a:rPr>
              <a:t>to_excel</a:t>
            </a:r>
            <a:r>
              <a:rPr lang="en-US" sz="2400" b="0" i="0" dirty="0">
                <a:solidFill>
                  <a:srgbClr val="4D4D4C"/>
                </a:solidFill>
                <a:effectLst/>
                <a:latin typeface="Monaco"/>
              </a:rPr>
              <a:t>(</a:t>
            </a:r>
            <a:r>
              <a:rPr lang="en-US" sz="2400" b="0" i="0" dirty="0">
                <a:solidFill>
                  <a:srgbClr val="718C00"/>
                </a:solidFill>
                <a:effectLst/>
                <a:latin typeface="Monaco"/>
              </a:rPr>
              <a:t>'new_purchases.xlsx’</a:t>
            </a:r>
            <a:r>
              <a:rPr lang="en-US" sz="2400" b="0" i="0" dirty="0">
                <a:solidFill>
                  <a:srgbClr val="4D4D4C"/>
                </a:solidFill>
                <a:effectLst/>
                <a:latin typeface="Monaco"/>
              </a:rPr>
              <a:t>)</a:t>
            </a:r>
          </a:p>
        </p:txBody>
      </p:sp>
    </p:spTree>
    <p:extLst>
      <p:ext uri="{BB962C8B-B14F-4D97-AF65-F5344CB8AC3E}">
        <p14:creationId xmlns:p14="http://schemas.microsoft.com/office/powerpoint/2010/main" val="3061065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03FF-18B2-44AF-909B-68F61CEE8D3B}"/>
              </a:ext>
            </a:extLst>
          </p:cNvPr>
          <p:cNvSpPr>
            <a:spLocks noGrp="1"/>
          </p:cNvSpPr>
          <p:nvPr>
            <p:ph type="title"/>
          </p:nvPr>
        </p:nvSpPr>
        <p:spPr/>
        <p:txBody>
          <a:bodyPr/>
          <a:lstStyle/>
          <a:p>
            <a:r>
              <a:rPr lang="en-US" dirty="0"/>
              <a:t>Basic </a:t>
            </a:r>
            <a:r>
              <a:rPr lang="en-US" dirty="0" err="1"/>
              <a:t>DataFrame</a:t>
            </a:r>
            <a:r>
              <a:rPr lang="en-US" dirty="0"/>
              <a:t> operations</a:t>
            </a:r>
          </a:p>
        </p:txBody>
      </p:sp>
      <p:sp>
        <p:nvSpPr>
          <p:cNvPr id="3" name="Content Placeholder 2">
            <a:extLst>
              <a:ext uri="{FF2B5EF4-FFF2-40B4-BE49-F238E27FC236}">
                <a16:creationId xmlns:a16="http://schemas.microsoft.com/office/drawing/2014/main" id="{AFDA5DA8-CCC7-42EA-AA41-40907C8A2905}"/>
              </a:ext>
            </a:extLst>
          </p:cNvPr>
          <p:cNvSpPr>
            <a:spLocks noGrp="1"/>
          </p:cNvSpPr>
          <p:nvPr>
            <p:ph idx="1"/>
          </p:nvPr>
        </p:nvSpPr>
        <p:spPr/>
        <p:txBody>
          <a:bodyPr/>
          <a:lstStyle/>
          <a:p>
            <a:r>
              <a:rPr lang="en-US" dirty="0">
                <a:solidFill>
                  <a:srgbClr val="333333"/>
                </a:solidFill>
              </a:rPr>
              <a:t>L</a:t>
            </a:r>
            <a:r>
              <a:rPr lang="en-US" b="0" i="0" dirty="0">
                <a:solidFill>
                  <a:srgbClr val="333333"/>
                </a:solidFill>
                <a:effectLst/>
              </a:rPr>
              <a:t>oad in the IMDB movies dataset from csv designating the movie titles to be our index.</a:t>
            </a:r>
          </a:p>
          <a:p>
            <a:endParaRPr lang="en-US" dirty="0">
              <a:solidFill>
                <a:srgbClr val="333333"/>
              </a:solidFill>
            </a:endParaRPr>
          </a:p>
          <a:p>
            <a:endParaRPr lang="en-US" dirty="0">
              <a:solidFill>
                <a:srgbClr val="333333"/>
              </a:solidFill>
            </a:endParaRPr>
          </a:p>
          <a:p>
            <a:r>
              <a:rPr lang="en-US" dirty="0">
                <a:solidFill>
                  <a:srgbClr val="333333"/>
                </a:solidFill>
              </a:rPr>
              <a:t>To get an overview of the first or last records in the </a:t>
            </a:r>
            <a:r>
              <a:rPr lang="en-US" dirty="0" err="1">
                <a:solidFill>
                  <a:srgbClr val="333333"/>
                </a:solidFill>
              </a:rPr>
              <a:t>DataFrame</a:t>
            </a:r>
            <a:r>
              <a:rPr lang="en-US" dirty="0">
                <a:solidFill>
                  <a:srgbClr val="333333"/>
                </a:solidFill>
              </a:rPr>
              <a:t>, use the head() or tail() methods.  Both accept a number as argument to indicate how many records should be retrieved.</a:t>
            </a:r>
            <a:endParaRPr lang="en-US" dirty="0"/>
          </a:p>
        </p:txBody>
      </p:sp>
      <p:sp>
        <p:nvSpPr>
          <p:cNvPr id="4" name="Slide Number Placeholder 3">
            <a:extLst>
              <a:ext uri="{FF2B5EF4-FFF2-40B4-BE49-F238E27FC236}">
                <a16:creationId xmlns:a16="http://schemas.microsoft.com/office/drawing/2014/main" id="{0502985A-E0F8-4EAA-8D96-C0E404DF8916}"/>
              </a:ext>
            </a:extLst>
          </p:cNvPr>
          <p:cNvSpPr>
            <a:spLocks noGrp="1"/>
          </p:cNvSpPr>
          <p:nvPr>
            <p:ph type="sldNum" sz="quarter" idx="12"/>
          </p:nvPr>
        </p:nvSpPr>
        <p:spPr/>
        <p:txBody>
          <a:bodyPr/>
          <a:lstStyle/>
          <a:p>
            <a:fld id="{FE1B3154-47D9-4402-8EDB-E791933DC0B9}" type="slidenum">
              <a:rPr lang="nl-BE" smtClean="0"/>
              <a:pPr/>
              <a:t>42</a:t>
            </a:fld>
            <a:endParaRPr lang="nl-BE" dirty="0"/>
          </a:p>
        </p:txBody>
      </p:sp>
      <p:sp>
        <p:nvSpPr>
          <p:cNvPr id="6" name="TextBox 5">
            <a:extLst>
              <a:ext uri="{FF2B5EF4-FFF2-40B4-BE49-F238E27FC236}">
                <a16:creationId xmlns:a16="http://schemas.microsoft.com/office/drawing/2014/main" id="{E7952999-5173-4358-82FE-BC523B29BA6D}"/>
              </a:ext>
            </a:extLst>
          </p:cNvPr>
          <p:cNvSpPr txBox="1"/>
          <p:nvPr/>
        </p:nvSpPr>
        <p:spPr>
          <a:xfrm>
            <a:off x="906515" y="2504117"/>
            <a:ext cx="8910145" cy="400110"/>
          </a:xfrm>
          <a:prstGeom prst="rect">
            <a:avLst/>
          </a:prstGeom>
          <a:noFill/>
          <a:ln>
            <a:solidFill>
              <a:srgbClr val="446785"/>
            </a:solidFill>
          </a:ln>
        </p:spPr>
        <p:txBody>
          <a:bodyPr wrap="square">
            <a:spAutoFit/>
          </a:bodyPr>
          <a:lstStyle/>
          <a:p>
            <a:r>
              <a:rPr lang="en-US" sz="2000" b="0" i="0" dirty="0" err="1">
                <a:solidFill>
                  <a:srgbClr val="4D4D4C"/>
                </a:solidFill>
                <a:effectLst/>
                <a:latin typeface="Monaco"/>
              </a:rPr>
              <a:t>df_movies</a:t>
            </a:r>
            <a:r>
              <a:rPr lang="en-US" sz="2000" b="0" i="0" dirty="0">
                <a:solidFill>
                  <a:srgbClr val="4D4D4C"/>
                </a:solidFill>
                <a:effectLst/>
                <a:latin typeface="Monaco"/>
              </a:rPr>
              <a:t>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pd.</a:t>
            </a:r>
            <a:r>
              <a:rPr lang="en-US" sz="2000" b="0" i="0" dirty="0" err="1">
                <a:solidFill>
                  <a:srgbClr val="4271AE"/>
                </a:solidFill>
                <a:effectLst/>
                <a:latin typeface="Monaco"/>
              </a:rPr>
              <a:t>read_csv</a:t>
            </a:r>
            <a:r>
              <a:rPr lang="en-US" sz="2000" b="0" i="0" dirty="0">
                <a:solidFill>
                  <a:srgbClr val="4D4D4C"/>
                </a:solidFill>
                <a:effectLst/>
                <a:latin typeface="Monaco"/>
              </a:rPr>
              <a:t>(</a:t>
            </a:r>
            <a:r>
              <a:rPr lang="en-US" sz="2000" b="0" i="0" dirty="0">
                <a:solidFill>
                  <a:srgbClr val="718C00"/>
                </a:solidFill>
                <a:effectLst/>
                <a:latin typeface="Monaco"/>
              </a:rPr>
              <a:t>"IMDB-Movie-Data.csv"</a:t>
            </a:r>
            <a:r>
              <a:rPr lang="en-US" sz="2000" b="0" i="0" dirty="0">
                <a:solidFill>
                  <a:srgbClr val="4D4D4C"/>
                </a:solidFill>
                <a:effectLst/>
                <a:latin typeface="Monaco"/>
              </a:rPr>
              <a:t>, </a:t>
            </a:r>
            <a:r>
              <a:rPr lang="en-US" sz="2000" b="0" i="0" dirty="0" err="1">
                <a:solidFill>
                  <a:srgbClr val="4D4D4C"/>
                </a:solidFill>
                <a:effectLst/>
                <a:latin typeface="Monaco"/>
              </a:rPr>
              <a:t>index_col</a:t>
            </a:r>
            <a:r>
              <a:rPr lang="en-US" sz="2000" b="0" i="0" dirty="0">
                <a:solidFill>
                  <a:srgbClr val="3E999F"/>
                </a:solidFill>
                <a:effectLst/>
                <a:latin typeface="Monaco"/>
              </a:rPr>
              <a:t>=</a:t>
            </a:r>
            <a:r>
              <a:rPr lang="en-US" sz="2000" b="0" i="0" dirty="0">
                <a:solidFill>
                  <a:srgbClr val="718C00"/>
                </a:solidFill>
                <a:effectLst/>
                <a:latin typeface="Monaco"/>
              </a:rPr>
              <a:t>"Title"</a:t>
            </a:r>
            <a:r>
              <a:rPr lang="en-US" sz="2000" b="0" i="0" dirty="0">
                <a:solidFill>
                  <a:srgbClr val="4D4D4C"/>
                </a:solidFill>
                <a:effectLst/>
                <a:latin typeface="Monaco"/>
              </a:rPr>
              <a:t>)</a:t>
            </a:r>
            <a:endParaRPr lang="en-US" sz="2000" dirty="0"/>
          </a:p>
        </p:txBody>
      </p:sp>
      <p:sp>
        <p:nvSpPr>
          <p:cNvPr id="9" name="TextBox 8">
            <a:extLst>
              <a:ext uri="{FF2B5EF4-FFF2-40B4-BE49-F238E27FC236}">
                <a16:creationId xmlns:a16="http://schemas.microsoft.com/office/drawing/2014/main" id="{13E4797A-EA7F-44F4-A554-C3FBF67F491C}"/>
              </a:ext>
            </a:extLst>
          </p:cNvPr>
          <p:cNvSpPr txBox="1"/>
          <p:nvPr/>
        </p:nvSpPr>
        <p:spPr>
          <a:xfrm>
            <a:off x="906515" y="4753108"/>
            <a:ext cx="4201516" cy="400110"/>
          </a:xfrm>
          <a:prstGeom prst="rect">
            <a:avLst/>
          </a:prstGeom>
          <a:noFill/>
          <a:ln>
            <a:solidFill>
              <a:srgbClr val="446785"/>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head</a:t>
            </a:r>
            <a:r>
              <a:rPr lang="en-US" sz="2000" b="0" i="0" dirty="0">
                <a:solidFill>
                  <a:srgbClr val="4D4D4C"/>
                </a:solidFill>
                <a:effectLst/>
                <a:latin typeface="Monaco"/>
              </a:rPr>
              <a:t>(3)</a:t>
            </a:r>
            <a:endParaRPr lang="en-US" sz="2000" dirty="0"/>
          </a:p>
        </p:txBody>
      </p:sp>
      <p:sp>
        <p:nvSpPr>
          <p:cNvPr id="10" name="TextBox 9">
            <a:extLst>
              <a:ext uri="{FF2B5EF4-FFF2-40B4-BE49-F238E27FC236}">
                <a16:creationId xmlns:a16="http://schemas.microsoft.com/office/drawing/2014/main" id="{BADCE575-BE53-4716-B7D0-C1FAA4FA49A8}"/>
              </a:ext>
            </a:extLst>
          </p:cNvPr>
          <p:cNvSpPr txBox="1"/>
          <p:nvPr/>
        </p:nvSpPr>
        <p:spPr>
          <a:xfrm>
            <a:off x="5508041" y="4751162"/>
            <a:ext cx="4212025" cy="400110"/>
          </a:xfrm>
          <a:prstGeom prst="rect">
            <a:avLst/>
          </a:prstGeom>
          <a:noFill/>
          <a:ln>
            <a:solidFill>
              <a:srgbClr val="446785"/>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tail</a:t>
            </a:r>
            <a:r>
              <a:rPr lang="en-US" sz="2000" b="0" i="0" dirty="0">
                <a:solidFill>
                  <a:srgbClr val="4D4D4C"/>
                </a:solidFill>
                <a:effectLst/>
                <a:latin typeface="Monaco"/>
              </a:rPr>
              <a:t>(</a:t>
            </a:r>
            <a:r>
              <a:rPr lang="en-US" sz="2000" dirty="0">
                <a:solidFill>
                  <a:srgbClr val="4D4D4C"/>
                </a:solidFill>
                <a:latin typeface="Monaco"/>
              </a:rPr>
              <a:t>2</a:t>
            </a:r>
            <a:r>
              <a:rPr lang="en-US" sz="2000" b="0" i="0" dirty="0">
                <a:solidFill>
                  <a:srgbClr val="4D4D4C"/>
                </a:solidFill>
                <a:effectLst/>
                <a:latin typeface="Monaco"/>
              </a:rPr>
              <a:t>)</a:t>
            </a:r>
            <a:endParaRPr lang="en-US" sz="2000" dirty="0"/>
          </a:p>
        </p:txBody>
      </p:sp>
      <p:pic>
        <p:nvPicPr>
          <p:cNvPr id="12" name="Picture 11">
            <a:extLst>
              <a:ext uri="{FF2B5EF4-FFF2-40B4-BE49-F238E27FC236}">
                <a16:creationId xmlns:a16="http://schemas.microsoft.com/office/drawing/2014/main" id="{5C1263D2-569C-4A40-AAF1-7E6A499C6457}"/>
              </a:ext>
            </a:extLst>
          </p:cNvPr>
          <p:cNvPicPr>
            <a:picLocks noChangeAspect="1"/>
          </p:cNvPicPr>
          <p:nvPr/>
        </p:nvPicPr>
        <p:blipFill>
          <a:blip r:embed="rId3"/>
          <a:stretch>
            <a:fillRect/>
          </a:stretch>
        </p:blipFill>
        <p:spPr>
          <a:xfrm>
            <a:off x="906515" y="5173044"/>
            <a:ext cx="4201516" cy="1537921"/>
          </a:xfrm>
          <a:prstGeom prst="rect">
            <a:avLst/>
          </a:prstGeom>
          <a:ln>
            <a:solidFill>
              <a:srgbClr val="446785"/>
            </a:solidFill>
          </a:ln>
        </p:spPr>
      </p:pic>
      <p:pic>
        <p:nvPicPr>
          <p:cNvPr id="14" name="Picture 13">
            <a:extLst>
              <a:ext uri="{FF2B5EF4-FFF2-40B4-BE49-F238E27FC236}">
                <a16:creationId xmlns:a16="http://schemas.microsoft.com/office/drawing/2014/main" id="{C0579EE8-9F7E-44F1-B296-C3EEF99EC4E8}"/>
              </a:ext>
            </a:extLst>
          </p:cNvPr>
          <p:cNvPicPr>
            <a:picLocks noChangeAspect="1"/>
          </p:cNvPicPr>
          <p:nvPr/>
        </p:nvPicPr>
        <p:blipFill>
          <a:blip r:embed="rId4"/>
          <a:stretch>
            <a:fillRect/>
          </a:stretch>
        </p:blipFill>
        <p:spPr>
          <a:xfrm>
            <a:off x="5518551" y="5161782"/>
            <a:ext cx="4201516" cy="1477150"/>
          </a:xfrm>
          <a:prstGeom prst="rect">
            <a:avLst/>
          </a:prstGeom>
          <a:ln>
            <a:solidFill>
              <a:srgbClr val="446785"/>
            </a:solidFill>
          </a:ln>
        </p:spPr>
      </p:pic>
    </p:spTree>
    <p:extLst>
      <p:ext uri="{BB962C8B-B14F-4D97-AF65-F5344CB8AC3E}">
        <p14:creationId xmlns:p14="http://schemas.microsoft.com/office/powerpoint/2010/main" val="4195469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00C4-8B09-4DF3-8781-DAFB26210839}"/>
              </a:ext>
            </a:extLst>
          </p:cNvPr>
          <p:cNvSpPr>
            <a:spLocks noGrp="1"/>
          </p:cNvSpPr>
          <p:nvPr>
            <p:ph type="title"/>
          </p:nvPr>
        </p:nvSpPr>
        <p:spPr/>
        <p:txBody>
          <a:bodyPr/>
          <a:lstStyle/>
          <a:p>
            <a:r>
              <a:rPr lang="en-US" dirty="0"/>
              <a:t>Getting info about the data</a:t>
            </a:r>
          </a:p>
        </p:txBody>
      </p:sp>
      <p:sp>
        <p:nvSpPr>
          <p:cNvPr id="3" name="Content Placeholder 2">
            <a:extLst>
              <a:ext uri="{FF2B5EF4-FFF2-40B4-BE49-F238E27FC236}">
                <a16:creationId xmlns:a16="http://schemas.microsoft.com/office/drawing/2014/main" id="{60B38091-6EBD-48E6-9113-DFF4FEC3A80D}"/>
              </a:ext>
            </a:extLst>
          </p:cNvPr>
          <p:cNvSpPr>
            <a:spLocks noGrp="1"/>
          </p:cNvSpPr>
          <p:nvPr>
            <p:ph idx="1"/>
          </p:nvPr>
        </p:nvSpPr>
        <p:spPr/>
        <p:txBody>
          <a:bodyPr/>
          <a:lstStyle/>
          <a:p>
            <a:pPr marL="0" indent="0">
              <a:buNone/>
            </a:pPr>
            <a:r>
              <a:rPr lang="en-US" dirty="0"/>
              <a:t>The method </a:t>
            </a:r>
            <a:r>
              <a:rPr lang="en-US" b="1" dirty="0">
                <a:solidFill>
                  <a:srgbClr val="446785"/>
                </a:solidFill>
              </a:rPr>
              <a:t>.</a:t>
            </a:r>
            <a:r>
              <a:rPr lang="en-US" b="1" i="1" dirty="0">
                <a:solidFill>
                  <a:srgbClr val="446785"/>
                </a:solidFill>
              </a:rPr>
              <a:t>info() </a:t>
            </a:r>
            <a:r>
              <a:rPr lang="en-US" dirty="0"/>
              <a:t>provides the essential details about the dataset, such as the number of rows and columns, the number of non-null values, what type of data is in each column, and how much memory the </a:t>
            </a:r>
            <a:r>
              <a:rPr lang="en-US" dirty="0" err="1"/>
              <a:t>DataFrame</a:t>
            </a:r>
            <a:r>
              <a:rPr lang="en-US" dirty="0"/>
              <a:t> is using.</a:t>
            </a:r>
          </a:p>
          <a:p>
            <a:endParaRPr lang="en-US" dirty="0"/>
          </a:p>
          <a:p>
            <a:endParaRPr lang="en-US" dirty="0"/>
          </a:p>
        </p:txBody>
      </p:sp>
      <p:sp>
        <p:nvSpPr>
          <p:cNvPr id="4" name="Slide Number Placeholder 3">
            <a:extLst>
              <a:ext uri="{FF2B5EF4-FFF2-40B4-BE49-F238E27FC236}">
                <a16:creationId xmlns:a16="http://schemas.microsoft.com/office/drawing/2014/main" id="{CB4365AC-6BC0-4BF5-BAFE-8F7B70D09E5A}"/>
              </a:ext>
            </a:extLst>
          </p:cNvPr>
          <p:cNvSpPr>
            <a:spLocks noGrp="1"/>
          </p:cNvSpPr>
          <p:nvPr>
            <p:ph type="sldNum" sz="quarter" idx="12"/>
          </p:nvPr>
        </p:nvSpPr>
        <p:spPr/>
        <p:txBody>
          <a:bodyPr/>
          <a:lstStyle/>
          <a:p>
            <a:fld id="{FE1B3154-47D9-4402-8EDB-E791933DC0B9}" type="slidenum">
              <a:rPr lang="nl-BE" smtClean="0"/>
              <a:pPr/>
              <a:t>43</a:t>
            </a:fld>
            <a:endParaRPr lang="nl-BE" dirty="0"/>
          </a:p>
        </p:txBody>
      </p:sp>
      <p:pic>
        <p:nvPicPr>
          <p:cNvPr id="7" name="Picture 6">
            <a:extLst>
              <a:ext uri="{FF2B5EF4-FFF2-40B4-BE49-F238E27FC236}">
                <a16:creationId xmlns:a16="http://schemas.microsoft.com/office/drawing/2014/main" id="{4DC644F3-DBD5-4385-8EAD-0A8D7C6C38BD}"/>
              </a:ext>
            </a:extLst>
          </p:cNvPr>
          <p:cNvPicPr>
            <a:picLocks noChangeAspect="1"/>
          </p:cNvPicPr>
          <p:nvPr/>
        </p:nvPicPr>
        <p:blipFill>
          <a:blip r:embed="rId2"/>
          <a:stretch>
            <a:fillRect/>
          </a:stretch>
        </p:blipFill>
        <p:spPr>
          <a:xfrm>
            <a:off x="738351" y="3573524"/>
            <a:ext cx="4489816" cy="3084786"/>
          </a:xfrm>
          <a:prstGeom prst="rect">
            <a:avLst/>
          </a:prstGeom>
        </p:spPr>
      </p:pic>
      <p:sp>
        <p:nvSpPr>
          <p:cNvPr id="9" name="TextBox 8">
            <a:extLst>
              <a:ext uri="{FF2B5EF4-FFF2-40B4-BE49-F238E27FC236}">
                <a16:creationId xmlns:a16="http://schemas.microsoft.com/office/drawing/2014/main" id="{DE8D6BCC-BC08-4D71-8612-1396411D44C2}"/>
              </a:ext>
            </a:extLst>
          </p:cNvPr>
          <p:cNvSpPr txBox="1"/>
          <p:nvPr/>
        </p:nvSpPr>
        <p:spPr>
          <a:xfrm>
            <a:off x="706821" y="3028890"/>
            <a:ext cx="4569372" cy="400110"/>
          </a:xfrm>
          <a:prstGeom prst="rect">
            <a:avLst/>
          </a:prstGeom>
          <a:noFill/>
          <a:ln>
            <a:solidFill>
              <a:srgbClr val="446785"/>
            </a:solidFill>
          </a:ln>
        </p:spPr>
        <p:txBody>
          <a:bodyPr wrap="square">
            <a:spAutoFit/>
          </a:bodyPr>
          <a:lstStyle/>
          <a:p>
            <a:r>
              <a:rPr lang="en-US" sz="2000" b="0" i="0" dirty="0">
                <a:solidFill>
                  <a:srgbClr val="4D4D4C"/>
                </a:solidFill>
                <a:effectLst/>
                <a:latin typeface="Monaco"/>
              </a:rPr>
              <a:t>df_movies.</a:t>
            </a:r>
            <a:r>
              <a:rPr lang="en-US" sz="2000" b="0" i="0" dirty="0">
                <a:solidFill>
                  <a:srgbClr val="4271AE"/>
                </a:solidFill>
                <a:effectLst/>
                <a:latin typeface="Monaco"/>
              </a:rPr>
              <a:t>info</a:t>
            </a:r>
            <a:r>
              <a:rPr lang="en-US" sz="2000" b="0" i="0" dirty="0">
                <a:solidFill>
                  <a:srgbClr val="4D4D4C"/>
                </a:solidFill>
                <a:effectLst/>
                <a:latin typeface="Monaco"/>
              </a:rPr>
              <a:t>()</a:t>
            </a:r>
            <a:endParaRPr lang="en-US" sz="2000" dirty="0"/>
          </a:p>
        </p:txBody>
      </p:sp>
      <p:sp>
        <p:nvSpPr>
          <p:cNvPr id="10" name="Oval 9">
            <a:extLst>
              <a:ext uri="{FF2B5EF4-FFF2-40B4-BE49-F238E27FC236}">
                <a16:creationId xmlns:a16="http://schemas.microsoft.com/office/drawing/2014/main" id="{1CB5458F-8619-4DE4-A1CE-7E372CC02289}"/>
              </a:ext>
            </a:extLst>
          </p:cNvPr>
          <p:cNvSpPr/>
          <p:nvPr/>
        </p:nvSpPr>
        <p:spPr>
          <a:xfrm>
            <a:off x="2438401" y="5822731"/>
            <a:ext cx="1524002" cy="49875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A1FB215-6C29-4986-A6E5-47CBFAFC1091}"/>
              </a:ext>
            </a:extLst>
          </p:cNvPr>
          <p:cNvCxnSpPr>
            <a:stCxn id="10" idx="5"/>
          </p:cNvCxnSpPr>
          <p:nvPr/>
        </p:nvCxnSpPr>
        <p:spPr>
          <a:xfrm>
            <a:off x="3739218" y="6248446"/>
            <a:ext cx="454410" cy="183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AE3438-7D28-4077-B43A-27EC7E1F02BA}"/>
              </a:ext>
            </a:extLst>
          </p:cNvPr>
          <p:cNvSpPr txBox="1"/>
          <p:nvPr/>
        </p:nvSpPr>
        <p:spPr>
          <a:xfrm>
            <a:off x="4127877" y="6335222"/>
            <a:ext cx="1617559" cy="369332"/>
          </a:xfrm>
          <a:prstGeom prst="rect">
            <a:avLst/>
          </a:prstGeom>
          <a:noFill/>
        </p:spPr>
        <p:txBody>
          <a:bodyPr wrap="none" rtlCol="0">
            <a:spAutoFit/>
          </a:bodyPr>
          <a:lstStyle/>
          <a:p>
            <a:r>
              <a:rPr lang="en-US" dirty="0">
                <a:solidFill>
                  <a:srgbClr val="446785"/>
                </a:solidFill>
              </a:rPr>
              <a:t>Missing values!</a:t>
            </a:r>
          </a:p>
        </p:txBody>
      </p:sp>
      <p:sp>
        <p:nvSpPr>
          <p:cNvPr id="14" name="Right Brace 13">
            <a:extLst>
              <a:ext uri="{FF2B5EF4-FFF2-40B4-BE49-F238E27FC236}">
                <a16:creationId xmlns:a16="http://schemas.microsoft.com/office/drawing/2014/main" id="{F9C755C6-3BDD-408E-B313-905FD797B04F}"/>
              </a:ext>
            </a:extLst>
          </p:cNvPr>
          <p:cNvSpPr/>
          <p:nvPr/>
        </p:nvSpPr>
        <p:spPr>
          <a:xfrm>
            <a:off x="5297219" y="3689131"/>
            <a:ext cx="157655" cy="441435"/>
          </a:xfrm>
          <a:prstGeom prst="rightBrace">
            <a:avLst/>
          </a:prstGeom>
          <a:ln>
            <a:solidFill>
              <a:srgbClr val="44678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38B716DA-A1F8-4717-8820-B3970077E672}"/>
              </a:ext>
            </a:extLst>
          </p:cNvPr>
          <p:cNvSpPr txBox="1"/>
          <p:nvPr/>
        </p:nvSpPr>
        <p:spPr>
          <a:xfrm>
            <a:off x="5575550" y="3605051"/>
            <a:ext cx="6115007" cy="646331"/>
          </a:xfrm>
          <a:prstGeom prst="rect">
            <a:avLst/>
          </a:prstGeom>
          <a:noFill/>
        </p:spPr>
        <p:txBody>
          <a:bodyPr wrap="none" rtlCol="0">
            <a:spAutoFit/>
          </a:bodyPr>
          <a:lstStyle/>
          <a:p>
            <a:r>
              <a:rPr lang="en-US" dirty="0"/>
              <a:t>The </a:t>
            </a:r>
            <a:r>
              <a:rPr lang="en-US" dirty="0" err="1"/>
              <a:t>dataframe</a:t>
            </a:r>
            <a:r>
              <a:rPr lang="en-US" dirty="0"/>
              <a:t> counts 1000 rows and 11 columns </a:t>
            </a:r>
            <a:br>
              <a:rPr lang="en-US" dirty="0"/>
            </a:br>
            <a:r>
              <a:rPr lang="en-US" dirty="0"/>
              <a:t>This information can also be retrieved with the property </a:t>
            </a:r>
            <a:r>
              <a:rPr lang="en-US" b="1" dirty="0">
                <a:solidFill>
                  <a:srgbClr val="446785"/>
                </a:solidFill>
              </a:rPr>
              <a:t>shape</a:t>
            </a:r>
            <a:r>
              <a:rPr lang="en-US" dirty="0"/>
              <a:t>.</a:t>
            </a:r>
          </a:p>
        </p:txBody>
      </p:sp>
      <p:pic>
        <p:nvPicPr>
          <p:cNvPr id="17" name="Picture 16">
            <a:extLst>
              <a:ext uri="{FF2B5EF4-FFF2-40B4-BE49-F238E27FC236}">
                <a16:creationId xmlns:a16="http://schemas.microsoft.com/office/drawing/2014/main" id="{EA528A0B-26EE-4AE6-B687-4F2435C28949}"/>
              </a:ext>
            </a:extLst>
          </p:cNvPr>
          <p:cNvPicPr>
            <a:picLocks noChangeAspect="1"/>
          </p:cNvPicPr>
          <p:nvPr/>
        </p:nvPicPr>
        <p:blipFill>
          <a:blip r:embed="rId3"/>
          <a:stretch>
            <a:fillRect/>
          </a:stretch>
        </p:blipFill>
        <p:spPr>
          <a:xfrm>
            <a:off x="6720728" y="4830765"/>
            <a:ext cx="2409825" cy="285750"/>
          </a:xfrm>
          <a:prstGeom prst="rect">
            <a:avLst/>
          </a:prstGeom>
        </p:spPr>
      </p:pic>
      <p:sp>
        <p:nvSpPr>
          <p:cNvPr id="21" name="TextBox 20">
            <a:extLst>
              <a:ext uri="{FF2B5EF4-FFF2-40B4-BE49-F238E27FC236}">
                <a16:creationId xmlns:a16="http://schemas.microsoft.com/office/drawing/2014/main" id="{152792F0-523B-4C2E-9E60-B4DB60A5B21C}"/>
              </a:ext>
            </a:extLst>
          </p:cNvPr>
          <p:cNvSpPr txBox="1"/>
          <p:nvPr/>
        </p:nvSpPr>
        <p:spPr>
          <a:xfrm>
            <a:off x="6741343" y="4412274"/>
            <a:ext cx="1950712" cy="369332"/>
          </a:xfrm>
          <a:prstGeom prst="rect">
            <a:avLst/>
          </a:prstGeom>
          <a:noFill/>
          <a:ln>
            <a:solidFill>
              <a:srgbClr val="446785"/>
            </a:solidFill>
          </a:ln>
        </p:spPr>
        <p:txBody>
          <a:bodyPr wrap="square">
            <a:spAutoFit/>
          </a:bodyPr>
          <a:lstStyle/>
          <a:p>
            <a:r>
              <a:rPr lang="en-US" b="0" i="0" dirty="0" err="1">
                <a:solidFill>
                  <a:srgbClr val="4D4D4C"/>
                </a:solidFill>
                <a:effectLst/>
                <a:latin typeface="Monaco"/>
              </a:rPr>
              <a:t>df_movies.</a:t>
            </a:r>
            <a:r>
              <a:rPr lang="en-US" b="0" i="0" dirty="0" err="1">
                <a:solidFill>
                  <a:srgbClr val="4271AE"/>
                </a:solidFill>
                <a:effectLst/>
                <a:latin typeface="Monaco"/>
              </a:rPr>
              <a:t>shape</a:t>
            </a:r>
            <a:endParaRPr lang="en-US" dirty="0"/>
          </a:p>
        </p:txBody>
      </p:sp>
    </p:spTree>
    <p:extLst>
      <p:ext uri="{BB962C8B-B14F-4D97-AF65-F5344CB8AC3E}">
        <p14:creationId xmlns:p14="http://schemas.microsoft.com/office/powerpoint/2010/main" val="937404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43E7-6A52-4F18-9420-2A1298A0D2D0}"/>
              </a:ext>
            </a:extLst>
          </p:cNvPr>
          <p:cNvSpPr>
            <a:spLocks noGrp="1"/>
          </p:cNvSpPr>
          <p:nvPr>
            <p:ph type="title"/>
          </p:nvPr>
        </p:nvSpPr>
        <p:spPr/>
        <p:txBody>
          <a:bodyPr/>
          <a:lstStyle/>
          <a:p>
            <a:r>
              <a:rPr lang="en-US" dirty="0"/>
              <a:t>Column names cleanup</a:t>
            </a:r>
          </a:p>
        </p:txBody>
      </p:sp>
      <p:sp>
        <p:nvSpPr>
          <p:cNvPr id="3" name="Content Placeholder 2">
            <a:extLst>
              <a:ext uri="{FF2B5EF4-FFF2-40B4-BE49-F238E27FC236}">
                <a16:creationId xmlns:a16="http://schemas.microsoft.com/office/drawing/2014/main" id="{6D104F5D-3065-415A-B6DD-9F53363AC696}"/>
              </a:ext>
            </a:extLst>
          </p:cNvPr>
          <p:cNvSpPr>
            <a:spLocks noGrp="1"/>
          </p:cNvSpPr>
          <p:nvPr>
            <p:ph idx="1"/>
          </p:nvPr>
        </p:nvSpPr>
        <p:spPr>
          <a:xfrm>
            <a:off x="582704" y="1550894"/>
            <a:ext cx="11472661" cy="4626069"/>
          </a:xfrm>
        </p:spPr>
        <p:txBody>
          <a:bodyPr/>
          <a:lstStyle/>
          <a:p>
            <a:r>
              <a:rPr lang="en-US" b="0" i="0" dirty="0">
                <a:solidFill>
                  <a:srgbClr val="333333"/>
                </a:solidFill>
                <a:effectLst/>
              </a:rPr>
              <a:t>Best practice for column names is to lowercase them, remove special characters, and replace spaces with underscores</a:t>
            </a:r>
          </a:p>
          <a:p>
            <a:r>
              <a:rPr lang="en-US" b="0" i="0" dirty="0">
                <a:solidFill>
                  <a:srgbClr val="333333"/>
                </a:solidFill>
                <a:effectLst/>
              </a:rPr>
              <a:t>Here's how to get the column names of our dataset:</a:t>
            </a:r>
          </a:p>
          <a:p>
            <a:endParaRPr lang="en-US" dirty="0">
              <a:solidFill>
                <a:srgbClr val="333333"/>
              </a:solidFill>
            </a:endParaRPr>
          </a:p>
          <a:p>
            <a:endParaRPr lang="en-US" dirty="0">
              <a:solidFill>
                <a:srgbClr val="333333"/>
              </a:solidFill>
            </a:endParaRPr>
          </a:p>
          <a:p>
            <a:r>
              <a:rPr lang="en-US" dirty="0">
                <a:solidFill>
                  <a:srgbClr val="333333"/>
                </a:solidFill>
              </a:rPr>
              <a:t>Use the </a:t>
            </a:r>
            <a:r>
              <a:rPr lang="en-US" i="1" dirty="0">
                <a:solidFill>
                  <a:srgbClr val="446785"/>
                </a:solidFill>
              </a:rPr>
              <a:t>.rename() </a:t>
            </a:r>
            <a:r>
              <a:rPr lang="en-US" dirty="0">
                <a:solidFill>
                  <a:srgbClr val="333333"/>
                </a:solidFill>
              </a:rPr>
              <a:t>method to rename certain or all columns via a dictionary. </a:t>
            </a:r>
            <a:endParaRPr lang="en-US" dirty="0"/>
          </a:p>
        </p:txBody>
      </p:sp>
      <p:sp>
        <p:nvSpPr>
          <p:cNvPr id="4" name="Slide Number Placeholder 3">
            <a:extLst>
              <a:ext uri="{FF2B5EF4-FFF2-40B4-BE49-F238E27FC236}">
                <a16:creationId xmlns:a16="http://schemas.microsoft.com/office/drawing/2014/main" id="{22BBE8A3-7B3B-4130-AFD7-BB153FC00B85}"/>
              </a:ext>
            </a:extLst>
          </p:cNvPr>
          <p:cNvSpPr>
            <a:spLocks noGrp="1"/>
          </p:cNvSpPr>
          <p:nvPr>
            <p:ph type="sldNum" sz="quarter" idx="12"/>
          </p:nvPr>
        </p:nvSpPr>
        <p:spPr/>
        <p:txBody>
          <a:bodyPr/>
          <a:lstStyle/>
          <a:p>
            <a:fld id="{FE1B3154-47D9-4402-8EDB-E791933DC0B9}" type="slidenum">
              <a:rPr lang="nl-BE" smtClean="0"/>
              <a:pPr/>
              <a:t>44</a:t>
            </a:fld>
            <a:endParaRPr lang="nl-BE" dirty="0"/>
          </a:p>
        </p:txBody>
      </p:sp>
      <p:sp>
        <p:nvSpPr>
          <p:cNvPr id="6" name="TextBox 5">
            <a:extLst>
              <a:ext uri="{FF2B5EF4-FFF2-40B4-BE49-F238E27FC236}">
                <a16:creationId xmlns:a16="http://schemas.microsoft.com/office/drawing/2014/main" id="{296D613A-3444-4E51-ACB5-C6FFADDDF8A8}"/>
              </a:ext>
            </a:extLst>
          </p:cNvPr>
          <p:cNvSpPr txBox="1"/>
          <p:nvPr/>
        </p:nvSpPr>
        <p:spPr>
          <a:xfrm>
            <a:off x="938050" y="3028890"/>
            <a:ext cx="2866696" cy="400110"/>
          </a:xfrm>
          <a:prstGeom prst="rect">
            <a:avLst/>
          </a:prstGeom>
          <a:noFill/>
          <a:ln>
            <a:solidFill>
              <a:srgbClr val="446785"/>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columns</a:t>
            </a:r>
            <a:endParaRPr lang="en-US" sz="2000" dirty="0"/>
          </a:p>
        </p:txBody>
      </p:sp>
      <p:pic>
        <p:nvPicPr>
          <p:cNvPr id="8" name="Picture 7">
            <a:extLst>
              <a:ext uri="{FF2B5EF4-FFF2-40B4-BE49-F238E27FC236}">
                <a16:creationId xmlns:a16="http://schemas.microsoft.com/office/drawing/2014/main" id="{D20CD5B3-561D-4787-831D-A5EC8276853A}"/>
              </a:ext>
            </a:extLst>
          </p:cNvPr>
          <p:cNvPicPr>
            <a:picLocks noChangeAspect="1"/>
          </p:cNvPicPr>
          <p:nvPr/>
        </p:nvPicPr>
        <p:blipFill>
          <a:blip r:embed="rId2"/>
          <a:stretch>
            <a:fillRect/>
          </a:stretch>
        </p:blipFill>
        <p:spPr>
          <a:xfrm>
            <a:off x="3988676" y="3028890"/>
            <a:ext cx="6715125" cy="923925"/>
          </a:xfrm>
          <a:prstGeom prst="rect">
            <a:avLst/>
          </a:prstGeom>
        </p:spPr>
      </p:pic>
      <p:sp>
        <p:nvSpPr>
          <p:cNvPr id="15" name="TextBox 14">
            <a:extLst>
              <a:ext uri="{FF2B5EF4-FFF2-40B4-BE49-F238E27FC236}">
                <a16:creationId xmlns:a16="http://schemas.microsoft.com/office/drawing/2014/main" id="{A98D4749-4078-4742-BE5C-8B814F9F8C92}"/>
              </a:ext>
            </a:extLst>
          </p:cNvPr>
          <p:cNvSpPr txBox="1"/>
          <p:nvPr/>
        </p:nvSpPr>
        <p:spPr>
          <a:xfrm>
            <a:off x="938049" y="4602456"/>
            <a:ext cx="4127938" cy="1200329"/>
          </a:xfrm>
          <a:prstGeom prst="rect">
            <a:avLst/>
          </a:prstGeom>
          <a:noFill/>
          <a:ln>
            <a:solidFill>
              <a:srgbClr val="446785"/>
            </a:solidFill>
          </a:ln>
        </p:spPr>
        <p:txBody>
          <a:bodyPr wrap="square">
            <a:spAutoFit/>
          </a:bodyPr>
          <a:lstStyle/>
          <a:p>
            <a:pPr algn="l"/>
            <a:r>
              <a:rPr lang="en-US" b="0" i="0" dirty="0" err="1">
                <a:solidFill>
                  <a:srgbClr val="4D4D4C"/>
                </a:solidFill>
                <a:effectLst/>
                <a:latin typeface="Monaco"/>
              </a:rPr>
              <a:t>df_movies.</a:t>
            </a:r>
            <a:r>
              <a:rPr lang="en-US" b="0" i="0" dirty="0" err="1">
                <a:solidFill>
                  <a:srgbClr val="4271AE"/>
                </a:solidFill>
                <a:effectLst/>
                <a:latin typeface="Monaco"/>
              </a:rPr>
              <a:t>rename</a:t>
            </a:r>
            <a:r>
              <a:rPr lang="en-US" b="0" i="0" dirty="0">
                <a:solidFill>
                  <a:srgbClr val="4D4D4C"/>
                </a:solidFill>
                <a:effectLst/>
                <a:latin typeface="Monaco"/>
              </a:rPr>
              <a:t>(columns</a:t>
            </a:r>
            <a:r>
              <a:rPr lang="en-US" b="0" i="0" dirty="0">
                <a:solidFill>
                  <a:srgbClr val="3E999F"/>
                </a:solidFill>
                <a:effectLst/>
                <a:latin typeface="Monaco"/>
              </a:rPr>
              <a:t>=</a:t>
            </a:r>
            <a:r>
              <a:rPr lang="en-US" b="0" i="0" dirty="0">
                <a:solidFill>
                  <a:srgbClr val="4D4D4C"/>
                </a:solidFill>
                <a:effectLst/>
                <a:latin typeface="Monaco"/>
              </a:rPr>
              <a:t>{ </a:t>
            </a:r>
          </a:p>
          <a:p>
            <a:pPr algn="l"/>
            <a:r>
              <a:rPr lang="en-US" b="0" i="0" dirty="0">
                <a:solidFill>
                  <a:srgbClr val="718C00"/>
                </a:solidFill>
                <a:effectLst/>
                <a:latin typeface="Monaco"/>
              </a:rPr>
              <a:t>'Runtime (Minutes)'</a:t>
            </a:r>
            <a:r>
              <a:rPr lang="en-US" b="0" i="0" dirty="0">
                <a:solidFill>
                  <a:srgbClr val="4D4D4C"/>
                </a:solidFill>
                <a:effectLst/>
                <a:latin typeface="Monaco"/>
              </a:rPr>
              <a:t>: </a:t>
            </a:r>
            <a:r>
              <a:rPr lang="en-US" b="0" i="0" dirty="0">
                <a:solidFill>
                  <a:srgbClr val="718C00"/>
                </a:solidFill>
                <a:effectLst/>
                <a:latin typeface="Monaco"/>
              </a:rPr>
              <a:t>'Runtime'</a:t>
            </a:r>
            <a:r>
              <a:rPr lang="en-US" b="0" i="0" dirty="0">
                <a:solidFill>
                  <a:srgbClr val="4D4D4C"/>
                </a:solidFill>
                <a:effectLst/>
                <a:latin typeface="Monaco"/>
              </a:rPr>
              <a:t>, </a:t>
            </a:r>
          </a:p>
          <a:p>
            <a:pPr algn="l"/>
            <a:r>
              <a:rPr lang="en-US" b="0" i="0" dirty="0">
                <a:solidFill>
                  <a:srgbClr val="718C00"/>
                </a:solidFill>
                <a:effectLst/>
                <a:latin typeface="Monaco"/>
              </a:rPr>
              <a:t>'Revenue (Millions)'</a:t>
            </a:r>
            <a:r>
              <a:rPr lang="en-US" b="0" i="0" dirty="0">
                <a:solidFill>
                  <a:srgbClr val="4D4D4C"/>
                </a:solidFill>
                <a:effectLst/>
                <a:latin typeface="Monaco"/>
              </a:rPr>
              <a:t>: </a:t>
            </a:r>
            <a:r>
              <a:rPr lang="en-US" b="0" i="0" dirty="0">
                <a:solidFill>
                  <a:srgbClr val="718C00"/>
                </a:solidFill>
                <a:effectLst/>
                <a:latin typeface="Monaco"/>
              </a:rPr>
              <a:t>'</a:t>
            </a:r>
            <a:r>
              <a:rPr lang="en-US" b="0" i="0" dirty="0" err="1">
                <a:solidFill>
                  <a:srgbClr val="718C00"/>
                </a:solidFill>
                <a:effectLst/>
                <a:latin typeface="Monaco"/>
              </a:rPr>
              <a:t>Revenue_millions</a:t>
            </a:r>
            <a:r>
              <a:rPr lang="en-US" b="0" i="0" dirty="0">
                <a:solidFill>
                  <a:srgbClr val="718C00"/>
                </a:solidFill>
                <a:effectLst/>
                <a:latin typeface="Monaco"/>
              </a:rPr>
              <a:t>'</a:t>
            </a:r>
            <a:r>
              <a:rPr lang="en-US" b="0" i="0" dirty="0">
                <a:solidFill>
                  <a:srgbClr val="4D4D4C"/>
                </a:solidFill>
                <a:effectLst/>
                <a:latin typeface="Monaco"/>
              </a:rPr>
              <a:t> </a:t>
            </a:r>
          </a:p>
          <a:p>
            <a:pPr algn="l"/>
            <a:r>
              <a:rPr lang="en-US" b="0" i="0" dirty="0">
                <a:solidFill>
                  <a:srgbClr val="4D4D4C"/>
                </a:solidFill>
                <a:effectLst/>
                <a:latin typeface="Monaco"/>
              </a:rPr>
              <a:t>}, </a:t>
            </a:r>
            <a:r>
              <a:rPr lang="en-US" b="0" i="0" dirty="0" err="1">
                <a:solidFill>
                  <a:srgbClr val="4D4D4C"/>
                </a:solidFill>
                <a:effectLst/>
                <a:latin typeface="Monaco"/>
              </a:rPr>
              <a:t>inplace</a:t>
            </a:r>
            <a:r>
              <a:rPr lang="en-US" b="0" i="0" dirty="0">
                <a:solidFill>
                  <a:srgbClr val="3E999F"/>
                </a:solidFill>
                <a:effectLst/>
                <a:latin typeface="Monaco"/>
              </a:rPr>
              <a:t>=</a:t>
            </a:r>
            <a:r>
              <a:rPr lang="en-US" b="0" i="0" dirty="0">
                <a:solidFill>
                  <a:srgbClr val="F5871F"/>
                </a:solidFill>
                <a:effectLst/>
                <a:latin typeface="Monaco"/>
              </a:rPr>
              <a:t>True</a:t>
            </a:r>
            <a:r>
              <a:rPr lang="en-US" b="0" i="0" dirty="0">
                <a:solidFill>
                  <a:srgbClr val="4D4D4C"/>
                </a:solidFill>
                <a:effectLst/>
                <a:latin typeface="Monaco"/>
              </a:rPr>
              <a:t>)</a:t>
            </a:r>
          </a:p>
        </p:txBody>
      </p:sp>
      <p:pic>
        <p:nvPicPr>
          <p:cNvPr id="17" name="Picture 16">
            <a:extLst>
              <a:ext uri="{FF2B5EF4-FFF2-40B4-BE49-F238E27FC236}">
                <a16:creationId xmlns:a16="http://schemas.microsoft.com/office/drawing/2014/main" id="{212338DC-D46D-4535-AC28-A854A2D5F3FB}"/>
              </a:ext>
            </a:extLst>
          </p:cNvPr>
          <p:cNvPicPr>
            <a:picLocks noChangeAspect="1"/>
          </p:cNvPicPr>
          <p:nvPr/>
        </p:nvPicPr>
        <p:blipFill>
          <a:blip r:embed="rId3"/>
          <a:stretch>
            <a:fillRect/>
          </a:stretch>
        </p:blipFill>
        <p:spPr>
          <a:xfrm>
            <a:off x="5205866" y="4635067"/>
            <a:ext cx="6725830" cy="694888"/>
          </a:xfrm>
          <a:prstGeom prst="rect">
            <a:avLst/>
          </a:prstGeom>
        </p:spPr>
      </p:pic>
      <p:sp>
        <p:nvSpPr>
          <p:cNvPr id="26" name="TextBox 25">
            <a:extLst>
              <a:ext uri="{FF2B5EF4-FFF2-40B4-BE49-F238E27FC236}">
                <a16:creationId xmlns:a16="http://schemas.microsoft.com/office/drawing/2014/main" id="{2A38DE72-9B2A-465A-AA87-E05E4C0FBDB1}"/>
              </a:ext>
            </a:extLst>
          </p:cNvPr>
          <p:cNvSpPr txBox="1"/>
          <p:nvPr/>
        </p:nvSpPr>
        <p:spPr>
          <a:xfrm>
            <a:off x="893376" y="5992297"/>
            <a:ext cx="7497758" cy="369332"/>
          </a:xfrm>
          <a:prstGeom prst="rect">
            <a:avLst/>
          </a:prstGeom>
          <a:noFill/>
        </p:spPr>
        <p:txBody>
          <a:bodyPr wrap="none" rtlCol="0">
            <a:spAutoFit/>
          </a:bodyPr>
          <a:lstStyle/>
          <a:p>
            <a:r>
              <a:rPr lang="en-US" dirty="0" err="1"/>
              <a:t>Inplace</a:t>
            </a:r>
            <a:r>
              <a:rPr lang="en-US" dirty="0"/>
              <a:t> = true is an alternative way to code </a:t>
            </a:r>
            <a:r>
              <a:rPr lang="en-US" dirty="0" err="1"/>
              <a:t>df_movies</a:t>
            </a:r>
            <a:r>
              <a:rPr lang="en-US" dirty="0"/>
              <a:t> = </a:t>
            </a:r>
            <a:r>
              <a:rPr lang="en-US" dirty="0" err="1"/>
              <a:t>movies.df.rename</a:t>
            </a:r>
            <a:r>
              <a:rPr lang="en-US" dirty="0"/>
              <a:t>(….)</a:t>
            </a:r>
          </a:p>
        </p:txBody>
      </p:sp>
    </p:spTree>
    <p:extLst>
      <p:ext uri="{BB962C8B-B14F-4D97-AF65-F5344CB8AC3E}">
        <p14:creationId xmlns:p14="http://schemas.microsoft.com/office/powerpoint/2010/main" val="2983246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43E7-6A52-4F18-9420-2A1298A0D2D0}"/>
              </a:ext>
            </a:extLst>
          </p:cNvPr>
          <p:cNvSpPr>
            <a:spLocks noGrp="1"/>
          </p:cNvSpPr>
          <p:nvPr>
            <p:ph type="title"/>
          </p:nvPr>
        </p:nvSpPr>
        <p:spPr/>
        <p:txBody>
          <a:bodyPr/>
          <a:lstStyle/>
          <a:p>
            <a:r>
              <a:rPr lang="en-US" dirty="0"/>
              <a:t>Column names cleanup</a:t>
            </a:r>
          </a:p>
        </p:txBody>
      </p:sp>
      <p:sp>
        <p:nvSpPr>
          <p:cNvPr id="3" name="Content Placeholder 2">
            <a:extLst>
              <a:ext uri="{FF2B5EF4-FFF2-40B4-BE49-F238E27FC236}">
                <a16:creationId xmlns:a16="http://schemas.microsoft.com/office/drawing/2014/main" id="{6D104F5D-3065-415A-B6DD-9F53363AC696}"/>
              </a:ext>
            </a:extLst>
          </p:cNvPr>
          <p:cNvSpPr>
            <a:spLocks noGrp="1"/>
          </p:cNvSpPr>
          <p:nvPr>
            <p:ph idx="1"/>
          </p:nvPr>
        </p:nvSpPr>
        <p:spPr/>
        <p:txBody>
          <a:bodyPr/>
          <a:lstStyle/>
          <a:p>
            <a:r>
              <a:rPr lang="en-US" dirty="0">
                <a:solidFill>
                  <a:srgbClr val="333333"/>
                </a:solidFill>
              </a:rPr>
              <a:t>You can also set the columns property to a list of appropriate names:</a:t>
            </a:r>
          </a:p>
          <a:p>
            <a:endParaRPr lang="en-US" dirty="0">
              <a:solidFill>
                <a:srgbClr val="333333"/>
              </a:solidFill>
            </a:endParaRPr>
          </a:p>
          <a:p>
            <a:endParaRPr lang="en-US" dirty="0">
              <a:solidFill>
                <a:srgbClr val="333333"/>
              </a:solidFill>
            </a:endParaRPr>
          </a:p>
          <a:p>
            <a:r>
              <a:rPr lang="en-US" dirty="0">
                <a:solidFill>
                  <a:srgbClr val="333333"/>
                </a:solidFill>
              </a:rPr>
              <a:t>The above solution is a long way to lowercase each column. </a:t>
            </a:r>
            <a:r>
              <a:rPr lang="en-US" b="0" i="0" dirty="0">
                <a:solidFill>
                  <a:srgbClr val="333333"/>
                </a:solidFill>
                <a:effectLst/>
              </a:rPr>
              <a:t> Instead of just renaming each column manually we can do a list comprehension:</a:t>
            </a:r>
            <a:endParaRPr lang="en-US" dirty="0"/>
          </a:p>
        </p:txBody>
      </p:sp>
      <p:sp>
        <p:nvSpPr>
          <p:cNvPr id="4" name="Slide Number Placeholder 3">
            <a:extLst>
              <a:ext uri="{FF2B5EF4-FFF2-40B4-BE49-F238E27FC236}">
                <a16:creationId xmlns:a16="http://schemas.microsoft.com/office/drawing/2014/main" id="{22BBE8A3-7B3B-4130-AFD7-BB153FC00B85}"/>
              </a:ext>
            </a:extLst>
          </p:cNvPr>
          <p:cNvSpPr>
            <a:spLocks noGrp="1"/>
          </p:cNvSpPr>
          <p:nvPr>
            <p:ph type="sldNum" sz="quarter" idx="12"/>
          </p:nvPr>
        </p:nvSpPr>
        <p:spPr/>
        <p:txBody>
          <a:bodyPr/>
          <a:lstStyle/>
          <a:p>
            <a:fld id="{FE1B3154-47D9-4402-8EDB-E791933DC0B9}" type="slidenum">
              <a:rPr lang="nl-BE" smtClean="0"/>
              <a:pPr/>
              <a:t>45</a:t>
            </a:fld>
            <a:endParaRPr lang="nl-BE" dirty="0"/>
          </a:p>
        </p:txBody>
      </p:sp>
      <p:sp>
        <p:nvSpPr>
          <p:cNvPr id="10" name="TextBox 9">
            <a:extLst>
              <a:ext uri="{FF2B5EF4-FFF2-40B4-BE49-F238E27FC236}">
                <a16:creationId xmlns:a16="http://schemas.microsoft.com/office/drawing/2014/main" id="{5A8B902A-FF46-4515-B68F-837681B67CCD}"/>
              </a:ext>
            </a:extLst>
          </p:cNvPr>
          <p:cNvSpPr txBox="1"/>
          <p:nvPr/>
        </p:nvSpPr>
        <p:spPr>
          <a:xfrm>
            <a:off x="896007" y="2079785"/>
            <a:ext cx="9866585" cy="707886"/>
          </a:xfrm>
          <a:prstGeom prst="rect">
            <a:avLst/>
          </a:prstGeom>
          <a:noFill/>
          <a:ln>
            <a:solidFill>
              <a:srgbClr val="446785"/>
            </a:solidFill>
          </a:ln>
        </p:spPr>
        <p:txBody>
          <a:bodyPr wrap="square">
            <a:spAutoFit/>
          </a:bodyPr>
          <a:lstStyle/>
          <a:p>
            <a:pPr algn="l"/>
            <a:r>
              <a:rPr lang="en-US" sz="2000" b="0" i="0" dirty="0" err="1">
                <a:solidFill>
                  <a:srgbClr val="4D4D4C"/>
                </a:solidFill>
                <a:effectLst/>
                <a:latin typeface="Monaco"/>
              </a:rPr>
              <a:t>df_movies.</a:t>
            </a:r>
            <a:r>
              <a:rPr lang="en-US" sz="2000" b="0" i="0" dirty="0" err="1">
                <a:solidFill>
                  <a:srgbClr val="4271AE"/>
                </a:solidFill>
                <a:effectLst/>
                <a:latin typeface="Monaco"/>
              </a:rPr>
              <a:t>columns</a:t>
            </a:r>
            <a:r>
              <a:rPr lang="en-US" sz="2000" b="0" i="0" dirty="0">
                <a:solidFill>
                  <a:srgbClr val="4D4D4C"/>
                </a:solidFill>
                <a:effectLst/>
                <a:latin typeface="Monaco"/>
              </a:rPr>
              <a:t>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a:solidFill>
                  <a:srgbClr val="718C00"/>
                </a:solidFill>
                <a:effectLst/>
                <a:latin typeface="Monaco"/>
              </a:rPr>
              <a:t>'rank'</a:t>
            </a:r>
            <a:r>
              <a:rPr lang="en-US" sz="2000" b="0" i="0" dirty="0">
                <a:solidFill>
                  <a:srgbClr val="4D4D4C"/>
                </a:solidFill>
                <a:effectLst/>
                <a:latin typeface="Monaco"/>
              </a:rPr>
              <a:t>, </a:t>
            </a:r>
            <a:r>
              <a:rPr lang="en-US" sz="2000" b="0" i="0" dirty="0">
                <a:solidFill>
                  <a:srgbClr val="718C00"/>
                </a:solidFill>
                <a:effectLst/>
                <a:latin typeface="Monaco"/>
              </a:rPr>
              <a:t>'genre'</a:t>
            </a:r>
            <a:r>
              <a:rPr lang="en-US" sz="2000" b="0" i="0" dirty="0">
                <a:solidFill>
                  <a:srgbClr val="4D4D4C"/>
                </a:solidFill>
                <a:effectLst/>
                <a:latin typeface="Monaco"/>
              </a:rPr>
              <a:t>, </a:t>
            </a:r>
            <a:r>
              <a:rPr lang="en-US" sz="2000" b="0" i="0" dirty="0">
                <a:solidFill>
                  <a:srgbClr val="718C00"/>
                </a:solidFill>
                <a:effectLst/>
                <a:latin typeface="Monaco"/>
              </a:rPr>
              <a:t>'description'</a:t>
            </a:r>
            <a:r>
              <a:rPr lang="en-US" sz="2000" b="0" i="0" dirty="0">
                <a:solidFill>
                  <a:srgbClr val="4D4D4C"/>
                </a:solidFill>
                <a:effectLst/>
                <a:latin typeface="Monaco"/>
              </a:rPr>
              <a:t>, </a:t>
            </a:r>
            <a:r>
              <a:rPr lang="en-US" sz="2000" b="0" i="0" dirty="0">
                <a:solidFill>
                  <a:srgbClr val="718C00"/>
                </a:solidFill>
                <a:effectLst/>
                <a:latin typeface="Monaco"/>
              </a:rPr>
              <a:t>'director'</a:t>
            </a:r>
            <a:r>
              <a:rPr lang="en-US" sz="2000" b="0" i="0" dirty="0">
                <a:solidFill>
                  <a:srgbClr val="4D4D4C"/>
                </a:solidFill>
                <a:effectLst/>
                <a:latin typeface="Monaco"/>
              </a:rPr>
              <a:t>, </a:t>
            </a:r>
            <a:r>
              <a:rPr lang="en-US" sz="2000" b="0" i="0" dirty="0">
                <a:solidFill>
                  <a:srgbClr val="718C00"/>
                </a:solidFill>
                <a:effectLst/>
                <a:latin typeface="Monaco"/>
              </a:rPr>
              <a:t>'actors'</a:t>
            </a:r>
            <a:r>
              <a:rPr lang="en-US" sz="2000" b="0" i="0" dirty="0">
                <a:solidFill>
                  <a:srgbClr val="4D4D4C"/>
                </a:solidFill>
                <a:effectLst/>
                <a:latin typeface="Monaco"/>
              </a:rPr>
              <a:t>, </a:t>
            </a:r>
            <a:r>
              <a:rPr lang="en-US" sz="2000" b="0" i="0" dirty="0">
                <a:solidFill>
                  <a:srgbClr val="718C00"/>
                </a:solidFill>
                <a:effectLst/>
                <a:latin typeface="Monaco"/>
              </a:rPr>
              <a:t>'year'</a:t>
            </a:r>
            <a:r>
              <a:rPr lang="en-US" sz="2000" b="0" i="0" dirty="0">
                <a:solidFill>
                  <a:srgbClr val="4D4D4C"/>
                </a:solidFill>
                <a:effectLst/>
                <a:latin typeface="Monaco"/>
              </a:rPr>
              <a:t>, </a:t>
            </a:r>
            <a:r>
              <a:rPr lang="en-US" sz="2000" b="0" i="0" dirty="0">
                <a:solidFill>
                  <a:srgbClr val="718C00"/>
                </a:solidFill>
                <a:effectLst/>
                <a:latin typeface="Monaco"/>
              </a:rPr>
              <a:t>'runtime'</a:t>
            </a:r>
            <a:r>
              <a:rPr lang="en-US" sz="2000" b="0" i="0" dirty="0">
                <a:solidFill>
                  <a:srgbClr val="4D4D4C"/>
                </a:solidFill>
                <a:effectLst/>
                <a:latin typeface="Monaco"/>
              </a:rPr>
              <a:t>, </a:t>
            </a:r>
          </a:p>
          <a:p>
            <a:pPr algn="l"/>
            <a:r>
              <a:rPr lang="en-US" sz="2000" b="0" i="0" dirty="0">
                <a:solidFill>
                  <a:srgbClr val="718C00"/>
                </a:solidFill>
                <a:effectLst/>
                <a:latin typeface="Monaco"/>
              </a:rPr>
              <a:t>'rating'</a:t>
            </a:r>
            <a:r>
              <a:rPr lang="en-US" sz="2000" b="0" i="0" dirty="0">
                <a:solidFill>
                  <a:srgbClr val="4D4D4C"/>
                </a:solidFill>
                <a:effectLst/>
                <a:latin typeface="Monaco"/>
              </a:rPr>
              <a:t>, </a:t>
            </a:r>
            <a:r>
              <a:rPr lang="en-US" sz="2000" b="0" i="0" dirty="0">
                <a:solidFill>
                  <a:srgbClr val="718C00"/>
                </a:solidFill>
                <a:effectLst/>
                <a:latin typeface="Monaco"/>
              </a:rPr>
              <a:t>'votes'</a:t>
            </a:r>
            <a:r>
              <a:rPr lang="en-US" sz="2000" b="0" i="0" dirty="0">
                <a:solidFill>
                  <a:srgbClr val="4D4D4C"/>
                </a:solidFill>
                <a:effectLst/>
                <a:latin typeface="Monaco"/>
              </a:rPr>
              <a:t>, </a:t>
            </a:r>
            <a:r>
              <a:rPr lang="en-US" sz="2000" b="0" i="0" dirty="0">
                <a:solidFill>
                  <a:srgbClr val="718C00"/>
                </a:solidFill>
                <a:effectLst/>
                <a:latin typeface="Monaco"/>
              </a:rPr>
              <a:t>'</a:t>
            </a:r>
            <a:r>
              <a:rPr lang="en-US" sz="2000" b="0" i="0" dirty="0" err="1">
                <a:solidFill>
                  <a:srgbClr val="718C00"/>
                </a:solidFill>
                <a:effectLst/>
                <a:latin typeface="Monaco"/>
              </a:rPr>
              <a:t>revenue_millions</a:t>
            </a:r>
            <a:r>
              <a:rPr lang="en-US" sz="2000" b="0" i="0" dirty="0">
                <a:solidFill>
                  <a:srgbClr val="718C00"/>
                </a:solidFill>
                <a:effectLst/>
                <a:latin typeface="Monaco"/>
              </a:rPr>
              <a:t>'</a:t>
            </a:r>
            <a:r>
              <a:rPr lang="en-US" sz="2000" b="0" i="0" dirty="0">
                <a:solidFill>
                  <a:srgbClr val="4D4D4C"/>
                </a:solidFill>
                <a:effectLst/>
                <a:latin typeface="Monaco"/>
              </a:rPr>
              <a:t>, </a:t>
            </a:r>
            <a:r>
              <a:rPr lang="en-US" sz="2000" b="0" i="0" dirty="0">
                <a:solidFill>
                  <a:srgbClr val="718C00"/>
                </a:solidFill>
                <a:effectLst/>
                <a:latin typeface="Monaco"/>
              </a:rPr>
              <a:t>'</a:t>
            </a:r>
            <a:r>
              <a:rPr lang="en-US" sz="2000" b="0" i="0" dirty="0" err="1">
                <a:solidFill>
                  <a:srgbClr val="718C00"/>
                </a:solidFill>
                <a:effectLst/>
                <a:latin typeface="Monaco"/>
              </a:rPr>
              <a:t>metascore</a:t>
            </a:r>
            <a:r>
              <a:rPr lang="en-US" sz="2000" b="0" i="0" dirty="0">
                <a:solidFill>
                  <a:srgbClr val="718C00"/>
                </a:solidFill>
                <a:effectLst/>
                <a:latin typeface="Monaco"/>
              </a:rPr>
              <a:t>'</a:t>
            </a:r>
            <a:r>
              <a:rPr lang="en-US" sz="2000" b="0" i="0" dirty="0">
                <a:solidFill>
                  <a:srgbClr val="4D4D4C"/>
                </a:solidFill>
                <a:effectLst/>
                <a:latin typeface="Monaco"/>
              </a:rPr>
              <a:t>]</a:t>
            </a:r>
          </a:p>
        </p:txBody>
      </p:sp>
      <p:sp>
        <p:nvSpPr>
          <p:cNvPr id="9" name="TextBox 8">
            <a:extLst>
              <a:ext uri="{FF2B5EF4-FFF2-40B4-BE49-F238E27FC236}">
                <a16:creationId xmlns:a16="http://schemas.microsoft.com/office/drawing/2014/main" id="{833E747D-7694-4A03-BCD3-7339875DC39E}"/>
              </a:ext>
            </a:extLst>
          </p:cNvPr>
          <p:cNvSpPr txBox="1"/>
          <p:nvPr/>
        </p:nvSpPr>
        <p:spPr>
          <a:xfrm>
            <a:off x="896007" y="4070330"/>
            <a:ext cx="6101254" cy="369332"/>
          </a:xfrm>
          <a:prstGeom prst="rect">
            <a:avLst/>
          </a:prstGeom>
          <a:noFill/>
          <a:ln>
            <a:solidFill>
              <a:schemeClr val="accent1">
                <a:lumMod val="75000"/>
              </a:schemeClr>
            </a:solidFill>
          </a:ln>
        </p:spPr>
        <p:txBody>
          <a:bodyPr wrap="square">
            <a:spAutoFit/>
          </a:bodyPr>
          <a:lstStyle/>
          <a:p>
            <a:r>
              <a:rPr lang="en-US" b="0" i="0" dirty="0" err="1">
                <a:solidFill>
                  <a:srgbClr val="4D4D4C"/>
                </a:solidFill>
                <a:effectLst/>
                <a:latin typeface="Monaco"/>
              </a:rPr>
              <a:t>df_movies.</a:t>
            </a:r>
            <a:r>
              <a:rPr lang="en-US" b="0" i="0" dirty="0" err="1">
                <a:solidFill>
                  <a:srgbClr val="4271AE"/>
                </a:solidFill>
                <a:effectLst/>
                <a:latin typeface="Monaco"/>
              </a:rPr>
              <a:t>columns</a:t>
            </a:r>
            <a:r>
              <a:rPr lang="en-US" b="0" i="0" dirty="0">
                <a:solidFill>
                  <a:srgbClr val="4D4D4C"/>
                </a:solidFill>
                <a:effectLst/>
                <a:latin typeface="Monaco"/>
              </a:rPr>
              <a:t>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col.</a:t>
            </a:r>
            <a:r>
              <a:rPr lang="en-US" b="0" i="0" dirty="0" err="1">
                <a:solidFill>
                  <a:srgbClr val="4271AE"/>
                </a:solidFill>
                <a:effectLst/>
                <a:latin typeface="Monaco"/>
              </a:rPr>
              <a:t>lower</a:t>
            </a:r>
            <a:r>
              <a:rPr lang="en-US" b="0" i="0" dirty="0">
                <a:solidFill>
                  <a:srgbClr val="4D4D4C"/>
                </a:solidFill>
                <a:effectLst/>
                <a:latin typeface="Monaco"/>
              </a:rPr>
              <a:t>() </a:t>
            </a:r>
            <a:r>
              <a:rPr lang="en-US" b="0" i="0" dirty="0">
                <a:solidFill>
                  <a:srgbClr val="8959A8"/>
                </a:solidFill>
                <a:effectLst/>
                <a:latin typeface="Monaco"/>
              </a:rPr>
              <a:t>for</a:t>
            </a:r>
            <a:r>
              <a:rPr lang="en-US" b="0" i="0" dirty="0">
                <a:solidFill>
                  <a:srgbClr val="4D4D4C"/>
                </a:solidFill>
                <a:effectLst/>
                <a:latin typeface="Monaco"/>
              </a:rPr>
              <a:t> col </a:t>
            </a:r>
            <a:r>
              <a:rPr lang="en-US" b="0" i="0" dirty="0">
                <a:solidFill>
                  <a:srgbClr val="8959A8"/>
                </a:solidFill>
                <a:effectLst/>
                <a:latin typeface="Monaco"/>
              </a:rPr>
              <a:t>in</a:t>
            </a:r>
            <a:r>
              <a:rPr lang="en-US" b="0" i="0" dirty="0">
                <a:solidFill>
                  <a:srgbClr val="4D4D4C"/>
                </a:solidFill>
                <a:effectLst/>
                <a:latin typeface="Monaco"/>
              </a:rPr>
              <a:t> </a:t>
            </a:r>
            <a:r>
              <a:rPr lang="en-US" b="0" i="0" dirty="0" err="1">
                <a:solidFill>
                  <a:srgbClr val="4D4D4C"/>
                </a:solidFill>
                <a:effectLst/>
                <a:latin typeface="Monaco"/>
              </a:rPr>
              <a:t>df_movies</a:t>
            </a:r>
            <a:r>
              <a:rPr lang="en-US" b="0" i="0" dirty="0">
                <a:solidFill>
                  <a:srgbClr val="4D4D4C"/>
                </a:solidFill>
                <a:effectLst/>
                <a:latin typeface="Monaco"/>
              </a:rPr>
              <a:t>]</a:t>
            </a:r>
            <a:endParaRPr lang="en-US" dirty="0"/>
          </a:p>
        </p:txBody>
      </p:sp>
      <p:pic>
        <p:nvPicPr>
          <p:cNvPr id="11" name="Picture 10">
            <a:extLst>
              <a:ext uri="{FF2B5EF4-FFF2-40B4-BE49-F238E27FC236}">
                <a16:creationId xmlns:a16="http://schemas.microsoft.com/office/drawing/2014/main" id="{78918A08-504D-4228-9F07-82165E414818}"/>
              </a:ext>
            </a:extLst>
          </p:cNvPr>
          <p:cNvPicPr>
            <a:picLocks noChangeAspect="1"/>
          </p:cNvPicPr>
          <p:nvPr/>
        </p:nvPicPr>
        <p:blipFill rotWithShape="1">
          <a:blip r:embed="rId2"/>
          <a:srcRect l="1501"/>
          <a:stretch/>
        </p:blipFill>
        <p:spPr>
          <a:xfrm>
            <a:off x="945933" y="4864250"/>
            <a:ext cx="7411764" cy="762000"/>
          </a:xfrm>
          <a:prstGeom prst="rect">
            <a:avLst/>
          </a:prstGeom>
        </p:spPr>
      </p:pic>
    </p:spTree>
    <p:extLst>
      <p:ext uri="{BB962C8B-B14F-4D97-AF65-F5344CB8AC3E}">
        <p14:creationId xmlns:p14="http://schemas.microsoft.com/office/powerpoint/2010/main" val="2925722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38FD-93EB-4698-A8F2-5C16F29057F9}"/>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8D1EBEF2-F552-4E5C-ACF8-C3B8EE593212}"/>
              </a:ext>
            </a:extLst>
          </p:cNvPr>
          <p:cNvSpPr>
            <a:spLocks noGrp="1"/>
          </p:cNvSpPr>
          <p:nvPr>
            <p:ph idx="1"/>
          </p:nvPr>
        </p:nvSpPr>
        <p:spPr/>
        <p:txBody>
          <a:bodyPr/>
          <a:lstStyle/>
          <a:p>
            <a:r>
              <a:rPr lang="en-US" dirty="0"/>
              <a:t>When exploring data, you’ll most likely encounter missing or null values, which are essentially placeholders for non-existent values. </a:t>
            </a:r>
          </a:p>
          <a:p>
            <a:r>
              <a:rPr lang="en-US" dirty="0"/>
              <a:t>Most commonly you'll see Python's None or NumPy's </a:t>
            </a:r>
            <a:r>
              <a:rPr lang="en-US" dirty="0" err="1"/>
              <a:t>np.nan</a:t>
            </a:r>
            <a:endParaRPr lang="en-US" dirty="0"/>
          </a:p>
          <a:p>
            <a:pPr algn="l"/>
            <a:r>
              <a:rPr lang="en-US" b="0" i="0" dirty="0">
                <a:solidFill>
                  <a:srgbClr val="333333"/>
                </a:solidFill>
                <a:effectLst/>
              </a:rPr>
              <a:t>There are two options in dealing with nulls:</a:t>
            </a:r>
          </a:p>
          <a:p>
            <a:pPr lvl="1">
              <a:buFont typeface="+mj-lt"/>
              <a:buAutoNum type="arabicPeriod"/>
            </a:pPr>
            <a:r>
              <a:rPr lang="en-US" b="0" i="0" dirty="0">
                <a:solidFill>
                  <a:srgbClr val="333333"/>
                </a:solidFill>
                <a:effectLst/>
              </a:rPr>
              <a:t>Get rid of rows or columns with nulls</a:t>
            </a:r>
          </a:p>
          <a:p>
            <a:pPr lvl="1">
              <a:buFont typeface="+mj-lt"/>
              <a:buAutoNum type="arabicPeriod"/>
            </a:pPr>
            <a:r>
              <a:rPr lang="en-US" b="0" i="0" dirty="0">
                <a:solidFill>
                  <a:srgbClr val="333333"/>
                </a:solidFill>
                <a:effectLst/>
              </a:rPr>
              <a:t>Replace nulls with non-null values, a technique known as </a:t>
            </a:r>
            <a:r>
              <a:rPr lang="en-US" b="1" i="0" dirty="0">
                <a:solidFill>
                  <a:srgbClr val="333333"/>
                </a:solidFill>
                <a:effectLst/>
              </a:rPr>
              <a:t>imputation</a:t>
            </a:r>
          </a:p>
          <a:p>
            <a:r>
              <a:rPr lang="en-US" b="0" i="0" dirty="0">
                <a:solidFill>
                  <a:srgbClr val="333333"/>
                </a:solidFill>
                <a:effectLst/>
              </a:rPr>
              <a:t>Data Scientists regularly face the dilemma of dropping or imputing null values. This decision requires profound knowledge of the data and its context. Overall, removing null data is only suggested if you have a small amount of missing data.</a:t>
            </a:r>
            <a:endParaRPr lang="en-US" b="1" i="0" dirty="0">
              <a:solidFill>
                <a:srgbClr val="333333"/>
              </a:solidFill>
              <a:effectLst/>
            </a:endParaRPr>
          </a:p>
          <a:p>
            <a:pPr marL="457200" lvl="1" indent="0">
              <a:buNone/>
            </a:pPr>
            <a:endParaRPr lang="en-US" b="1" dirty="0">
              <a:solidFill>
                <a:srgbClr val="333333"/>
              </a:solidFill>
            </a:endParaRPr>
          </a:p>
          <a:p>
            <a:pPr marL="457200" lvl="1" indent="0">
              <a:buNone/>
            </a:pPr>
            <a:endParaRPr lang="en-US" b="0" i="0" dirty="0">
              <a:solidFill>
                <a:srgbClr val="333333"/>
              </a:solidFill>
              <a:effectLst/>
            </a:endParaRPr>
          </a:p>
          <a:p>
            <a:endParaRPr lang="en-US" dirty="0"/>
          </a:p>
        </p:txBody>
      </p:sp>
      <p:sp>
        <p:nvSpPr>
          <p:cNvPr id="4" name="Slide Number Placeholder 3">
            <a:extLst>
              <a:ext uri="{FF2B5EF4-FFF2-40B4-BE49-F238E27FC236}">
                <a16:creationId xmlns:a16="http://schemas.microsoft.com/office/drawing/2014/main" id="{2D74D278-FC12-473F-95CD-BD5E9919BEA7}"/>
              </a:ext>
            </a:extLst>
          </p:cNvPr>
          <p:cNvSpPr>
            <a:spLocks noGrp="1"/>
          </p:cNvSpPr>
          <p:nvPr>
            <p:ph type="sldNum" sz="quarter" idx="12"/>
          </p:nvPr>
        </p:nvSpPr>
        <p:spPr/>
        <p:txBody>
          <a:bodyPr/>
          <a:lstStyle/>
          <a:p>
            <a:fld id="{FE1B3154-47D9-4402-8EDB-E791933DC0B9}" type="slidenum">
              <a:rPr lang="nl-BE" smtClean="0"/>
              <a:pPr/>
              <a:t>46</a:t>
            </a:fld>
            <a:endParaRPr lang="nl-BE" dirty="0"/>
          </a:p>
        </p:txBody>
      </p:sp>
    </p:spTree>
    <p:extLst>
      <p:ext uri="{BB962C8B-B14F-4D97-AF65-F5344CB8AC3E}">
        <p14:creationId xmlns:p14="http://schemas.microsoft.com/office/powerpoint/2010/main" val="645345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4E2C-27DE-4F7A-AE63-2A71CFE64A02}"/>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ADB8644E-2BAE-4C3E-96D4-02372B7AF5C2}"/>
              </a:ext>
            </a:extLst>
          </p:cNvPr>
          <p:cNvSpPr>
            <a:spLocks noGrp="1"/>
          </p:cNvSpPr>
          <p:nvPr>
            <p:ph idx="1"/>
          </p:nvPr>
        </p:nvSpPr>
        <p:spPr>
          <a:xfrm>
            <a:off x="582704" y="1550894"/>
            <a:ext cx="11609295" cy="4626069"/>
          </a:xfrm>
        </p:spPr>
        <p:txBody>
          <a:bodyPr/>
          <a:lstStyle/>
          <a:p>
            <a:r>
              <a:rPr lang="en-US" i="1" dirty="0">
                <a:solidFill>
                  <a:srgbClr val="446785"/>
                </a:solidFill>
              </a:rPr>
              <a:t>.</a:t>
            </a:r>
            <a:r>
              <a:rPr lang="en-US" i="1" dirty="0" err="1">
                <a:solidFill>
                  <a:srgbClr val="446785"/>
                </a:solidFill>
              </a:rPr>
              <a:t>isnull</a:t>
            </a:r>
            <a:r>
              <a:rPr lang="en-US" i="1" dirty="0">
                <a:solidFill>
                  <a:srgbClr val="446785"/>
                </a:solidFill>
              </a:rPr>
              <a:t>() </a:t>
            </a:r>
            <a:r>
              <a:rPr lang="en-US" dirty="0"/>
              <a:t>returns for every data cell whether a value is present. </a:t>
            </a:r>
          </a:p>
          <a:p>
            <a:r>
              <a:rPr lang="en-US" dirty="0"/>
              <a:t>To count the number of nulls in each column use an aggregate function for summing. </a:t>
            </a:r>
          </a:p>
        </p:txBody>
      </p:sp>
      <p:sp>
        <p:nvSpPr>
          <p:cNvPr id="4" name="Slide Number Placeholder 3">
            <a:extLst>
              <a:ext uri="{FF2B5EF4-FFF2-40B4-BE49-F238E27FC236}">
                <a16:creationId xmlns:a16="http://schemas.microsoft.com/office/drawing/2014/main" id="{000D51D4-6665-4F25-886C-FA5A48398C82}"/>
              </a:ext>
            </a:extLst>
          </p:cNvPr>
          <p:cNvSpPr>
            <a:spLocks noGrp="1"/>
          </p:cNvSpPr>
          <p:nvPr>
            <p:ph type="sldNum" sz="quarter" idx="12"/>
          </p:nvPr>
        </p:nvSpPr>
        <p:spPr/>
        <p:txBody>
          <a:bodyPr/>
          <a:lstStyle/>
          <a:p>
            <a:fld id="{FE1B3154-47D9-4402-8EDB-E791933DC0B9}" type="slidenum">
              <a:rPr lang="nl-BE" smtClean="0"/>
              <a:pPr/>
              <a:t>47</a:t>
            </a:fld>
            <a:endParaRPr lang="nl-BE" dirty="0"/>
          </a:p>
        </p:txBody>
      </p:sp>
      <p:sp>
        <p:nvSpPr>
          <p:cNvPr id="9" name="TextBox 8">
            <a:extLst>
              <a:ext uri="{FF2B5EF4-FFF2-40B4-BE49-F238E27FC236}">
                <a16:creationId xmlns:a16="http://schemas.microsoft.com/office/drawing/2014/main" id="{E70FA4E7-E27A-48BC-81EB-86C1C5F69BFC}"/>
              </a:ext>
            </a:extLst>
          </p:cNvPr>
          <p:cNvSpPr txBox="1"/>
          <p:nvPr/>
        </p:nvSpPr>
        <p:spPr>
          <a:xfrm>
            <a:off x="990600" y="3102829"/>
            <a:ext cx="2898227" cy="369332"/>
          </a:xfrm>
          <a:prstGeom prst="rect">
            <a:avLst/>
          </a:prstGeom>
          <a:noFill/>
          <a:ln>
            <a:solidFill>
              <a:schemeClr val="accent1">
                <a:lumMod val="75000"/>
              </a:schemeClr>
            </a:solidFill>
          </a:ln>
        </p:spPr>
        <p:txBody>
          <a:bodyPr wrap="square">
            <a:spAutoFit/>
          </a:bodyPr>
          <a:lstStyle/>
          <a:p>
            <a:r>
              <a:rPr lang="en-US" b="0" i="0" dirty="0" err="1">
                <a:solidFill>
                  <a:srgbClr val="4D4D4C"/>
                </a:solidFill>
                <a:effectLst/>
                <a:latin typeface="Monaco"/>
              </a:rPr>
              <a:t>df_movies.</a:t>
            </a:r>
            <a:r>
              <a:rPr lang="en-US" b="0" i="0" dirty="0" err="1">
                <a:solidFill>
                  <a:srgbClr val="4271AE"/>
                </a:solidFill>
                <a:effectLst/>
                <a:latin typeface="Monaco"/>
              </a:rPr>
              <a:t>isnull</a:t>
            </a:r>
            <a:r>
              <a:rPr lang="en-US" b="0" i="0" dirty="0">
                <a:solidFill>
                  <a:srgbClr val="4D4D4C"/>
                </a:solidFill>
                <a:effectLst/>
                <a:latin typeface="Monaco"/>
              </a:rPr>
              <a:t>().</a:t>
            </a:r>
            <a:r>
              <a:rPr lang="en-US" b="0" i="0" dirty="0">
                <a:solidFill>
                  <a:srgbClr val="4271AE"/>
                </a:solidFill>
                <a:effectLst/>
                <a:latin typeface="Monaco"/>
              </a:rPr>
              <a:t>sum</a:t>
            </a:r>
            <a:r>
              <a:rPr lang="en-US" b="0" i="0" dirty="0">
                <a:solidFill>
                  <a:srgbClr val="4D4D4C"/>
                </a:solidFill>
                <a:effectLst/>
                <a:latin typeface="Monaco"/>
              </a:rPr>
              <a:t>()</a:t>
            </a:r>
            <a:endParaRPr lang="en-US" dirty="0"/>
          </a:p>
        </p:txBody>
      </p:sp>
      <p:grpSp>
        <p:nvGrpSpPr>
          <p:cNvPr id="13" name="Group 12">
            <a:extLst>
              <a:ext uri="{FF2B5EF4-FFF2-40B4-BE49-F238E27FC236}">
                <a16:creationId xmlns:a16="http://schemas.microsoft.com/office/drawing/2014/main" id="{7DBC0C46-41F8-4FB0-AC98-C1521414C78C}"/>
              </a:ext>
            </a:extLst>
          </p:cNvPr>
          <p:cNvGrpSpPr/>
          <p:nvPr/>
        </p:nvGrpSpPr>
        <p:grpSpPr>
          <a:xfrm>
            <a:off x="1100884" y="3681562"/>
            <a:ext cx="2446283" cy="2286000"/>
            <a:chOff x="959069" y="3021106"/>
            <a:chExt cx="2446283" cy="2286000"/>
          </a:xfrm>
        </p:grpSpPr>
        <p:pic>
          <p:nvPicPr>
            <p:cNvPr id="11" name="Picture 10">
              <a:extLst>
                <a:ext uri="{FF2B5EF4-FFF2-40B4-BE49-F238E27FC236}">
                  <a16:creationId xmlns:a16="http://schemas.microsoft.com/office/drawing/2014/main" id="{188A8C0C-6EC5-4FC8-A658-0A561581ACF5}"/>
                </a:ext>
              </a:extLst>
            </p:cNvPr>
            <p:cNvPicPr>
              <a:picLocks noChangeAspect="1"/>
            </p:cNvPicPr>
            <p:nvPr/>
          </p:nvPicPr>
          <p:blipFill>
            <a:blip r:embed="rId2"/>
            <a:stretch>
              <a:fillRect/>
            </a:stretch>
          </p:blipFill>
          <p:spPr>
            <a:xfrm>
              <a:off x="959069" y="3021106"/>
              <a:ext cx="2286000" cy="2286000"/>
            </a:xfrm>
            <a:prstGeom prst="rect">
              <a:avLst/>
            </a:prstGeom>
          </p:spPr>
        </p:pic>
        <p:sp>
          <p:nvSpPr>
            <p:cNvPr id="12" name="Oval 11">
              <a:extLst>
                <a:ext uri="{FF2B5EF4-FFF2-40B4-BE49-F238E27FC236}">
                  <a16:creationId xmlns:a16="http://schemas.microsoft.com/office/drawing/2014/main" id="{3F5FBE42-8E61-4B68-8065-B173B7726D19}"/>
                </a:ext>
              </a:extLst>
            </p:cNvPr>
            <p:cNvSpPr/>
            <p:nvPr/>
          </p:nvSpPr>
          <p:spPr>
            <a:xfrm>
              <a:off x="2774731" y="4803228"/>
              <a:ext cx="630621" cy="503878"/>
            </a:xfrm>
            <a:prstGeom prst="ellipse">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
        <p:nvSpPr>
          <p:cNvPr id="15" name="TextBox 14">
            <a:extLst>
              <a:ext uri="{FF2B5EF4-FFF2-40B4-BE49-F238E27FC236}">
                <a16:creationId xmlns:a16="http://schemas.microsoft.com/office/drawing/2014/main" id="{403988EF-0537-4A82-9389-49C2F4AB5231}"/>
              </a:ext>
            </a:extLst>
          </p:cNvPr>
          <p:cNvSpPr txBox="1"/>
          <p:nvPr/>
        </p:nvSpPr>
        <p:spPr>
          <a:xfrm>
            <a:off x="3779089" y="5297160"/>
            <a:ext cx="6101254" cy="646331"/>
          </a:xfrm>
          <a:prstGeom prst="rect">
            <a:avLst/>
          </a:prstGeom>
          <a:noFill/>
        </p:spPr>
        <p:txBody>
          <a:bodyPr wrap="square">
            <a:spAutoFit/>
          </a:bodyPr>
          <a:lstStyle/>
          <a:p>
            <a:r>
              <a:rPr lang="en-US" dirty="0"/>
              <a:t>We can see now that our data has 128 missing values for </a:t>
            </a:r>
            <a:r>
              <a:rPr lang="en-US" dirty="0" err="1"/>
              <a:t>revenue_millions</a:t>
            </a:r>
            <a:r>
              <a:rPr lang="en-US" dirty="0"/>
              <a:t> and 64 missing values for </a:t>
            </a:r>
            <a:r>
              <a:rPr lang="en-US" dirty="0" err="1"/>
              <a:t>metascore</a:t>
            </a:r>
            <a:r>
              <a:rPr lang="en-US" dirty="0"/>
              <a:t>.</a:t>
            </a:r>
          </a:p>
        </p:txBody>
      </p:sp>
    </p:spTree>
    <p:extLst>
      <p:ext uri="{BB962C8B-B14F-4D97-AF65-F5344CB8AC3E}">
        <p14:creationId xmlns:p14="http://schemas.microsoft.com/office/powerpoint/2010/main" val="2843649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B00E-8B6C-47D6-BB08-7090AAAF5C38}"/>
              </a:ext>
            </a:extLst>
          </p:cNvPr>
          <p:cNvSpPr>
            <a:spLocks noGrp="1"/>
          </p:cNvSpPr>
          <p:nvPr>
            <p:ph type="title"/>
          </p:nvPr>
        </p:nvSpPr>
        <p:spPr/>
        <p:txBody>
          <a:bodyPr/>
          <a:lstStyle/>
          <a:p>
            <a:r>
              <a:rPr lang="en-US" dirty="0"/>
              <a:t>Missing values: remove rows or columns</a:t>
            </a:r>
          </a:p>
        </p:txBody>
      </p:sp>
      <p:sp>
        <p:nvSpPr>
          <p:cNvPr id="3" name="Content Placeholder 2">
            <a:extLst>
              <a:ext uri="{FF2B5EF4-FFF2-40B4-BE49-F238E27FC236}">
                <a16:creationId xmlns:a16="http://schemas.microsoft.com/office/drawing/2014/main" id="{6E5250CB-201F-47F4-B917-23D9088CBA8B}"/>
              </a:ext>
            </a:extLst>
          </p:cNvPr>
          <p:cNvSpPr>
            <a:spLocks noGrp="1"/>
          </p:cNvSpPr>
          <p:nvPr>
            <p:ph idx="1"/>
          </p:nvPr>
        </p:nvSpPr>
        <p:spPr/>
        <p:txBody>
          <a:bodyPr>
            <a:normAutofit lnSpcReduction="10000"/>
          </a:bodyPr>
          <a:lstStyle/>
          <a:p>
            <a:r>
              <a:rPr lang="en-US" sz="2600" dirty="0"/>
              <a:t>Remove rows with missing elements:</a:t>
            </a:r>
          </a:p>
          <a:p>
            <a:endParaRPr lang="en-US" sz="2600" dirty="0"/>
          </a:p>
          <a:p>
            <a:endParaRPr lang="en-US" sz="2600" dirty="0"/>
          </a:p>
          <a:p>
            <a:r>
              <a:rPr lang="en-US" sz="2600" dirty="0"/>
              <a:t>162 rows are deleted with missing </a:t>
            </a:r>
            <a:r>
              <a:rPr lang="en-US" sz="2600" dirty="0" err="1"/>
              <a:t>revenue_millions</a:t>
            </a:r>
            <a:r>
              <a:rPr lang="en-US" sz="2600" dirty="0"/>
              <a:t> and/or </a:t>
            </a:r>
            <a:r>
              <a:rPr lang="en-US" sz="2600" dirty="0" err="1"/>
              <a:t>metascore</a:t>
            </a:r>
            <a:endParaRPr lang="en-US" sz="2600" dirty="0"/>
          </a:p>
          <a:p>
            <a:r>
              <a:rPr lang="en-US" sz="2600" b="0" i="0" dirty="0">
                <a:solidFill>
                  <a:srgbClr val="333333"/>
                </a:solidFill>
                <a:effectLst/>
              </a:rPr>
              <a:t>This obviously seems like a waste since there's perfectly good data in the other columns of those dropped rows </a:t>
            </a:r>
          </a:p>
          <a:p>
            <a:r>
              <a:rPr lang="en-US" sz="2600" dirty="0"/>
              <a:t>Other than just dropping rows, you can also drop columns with null values by setting the parameter axis=1:</a:t>
            </a:r>
          </a:p>
          <a:p>
            <a:endParaRPr lang="en-US" sz="2600" dirty="0"/>
          </a:p>
          <a:p>
            <a:endParaRPr lang="en-US" sz="2600" dirty="0"/>
          </a:p>
          <a:p>
            <a:r>
              <a:rPr lang="en-US" sz="2600" dirty="0"/>
              <a:t>Now the columns </a:t>
            </a:r>
            <a:r>
              <a:rPr lang="en-US" sz="2600" dirty="0" err="1"/>
              <a:t>revenue_millions</a:t>
            </a:r>
            <a:r>
              <a:rPr lang="en-US" sz="2600" dirty="0"/>
              <a:t> and </a:t>
            </a:r>
            <a:r>
              <a:rPr lang="en-US" sz="2600" dirty="0" err="1"/>
              <a:t>metascore</a:t>
            </a:r>
            <a:r>
              <a:rPr lang="en-US" sz="2600" dirty="0"/>
              <a:t> are gone</a:t>
            </a:r>
          </a:p>
          <a:p>
            <a:endParaRPr lang="en-US" sz="2600" dirty="0"/>
          </a:p>
        </p:txBody>
      </p:sp>
      <p:sp>
        <p:nvSpPr>
          <p:cNvPr id="4" name="Slide Number Placeholder 3">
            <a:extLst>
              <a:ext uri="{FF2B5EF4-FFF2-40B4-BE49-F238E27FC236}">
                <a16:creationId xmlns:a16="http://schemas.microsoft.com/office/drawing/2014/main" id="{D4DEA219-DE69-4DF0-B74A-A22A185F6BA6}"/>
              </a:ext>
            </a:extLst>
          </p:cNvPr>
          <p:cNvSpPr>
            <a:spLocks noGrp="1"/>
          </p:cNvSpPr>
          <p:nvPr>
            <p:ph type="sldNum" sz="quarter" idx="12"/>
          </p:nvPr>
        </p:nvSpPr>
        <p:spPr/>
        <p:txBody>
          <a:bodyPr/>
          <a:lstStyle/>
          <a:p>
            <a:fld id="{FE1B3154-47D9-4402-8EDB-E791933DC0B9}" type="slidenum">
              <a:rPr lang="nl-BE" smtClean="0"/>
              <a:pPr/>
              <a:t>48</a:t>
            </a:fld>
            <a:endParaRPr lang="nl-BE" dirty="0"/>
          </a:p>
        </p:txBody>
      </p:sp>
      <p:sp>
        <p:nvSpPr>
          <p:cNvPr id="6" name="TextBox 5">
            <a:extLst>
              <a:ext uri="{FF2B5EF4-FFF2-40B4-BE49-F238E27FC236}">
                <a16:creationId xmlns:a16="http://schemas.microsoft.com/office/drawing/2014/main" id="{EE69D80E-9C1C-4E28-BE36-7FB1CC175010}"/>
              </a:ext>
            </a:extLst>
          </p:cNvPr>
          <p:cNvSpPr txBox="1"/>
          <p:nvPr/>
        </p:nvSpPr>
        <p:spPr>
          <a:xfrm>
            <a:off x="853965" y="1965685"/>
            <a:ext cx="5242035" cy="707886"/>
          </a:xfrm>
          <a:prstGeom prst="rect">
            <a:avLst/>
          </a:prstGeom>
          <a:noFill/>
          <a:ln>
            <a:solidFill>
              <a:schemeClr val="accent1">
                <a:lumMod val="75000"/>
              </a:schemeClr>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dropna</a:t>
            </a:r>
            <a:r>
              <a:rPr lang="en-US" sz="2000" b="0" i="0" dirty="0">
                <a:solidFill>
                  <a:srgbClr val="4D4D4C"/>
                </a:solidFill>
                <a:effectLst/>
                <a:latin typeface="Monaco"/>
              </a:rPr>
              <a:t>(</a:t>
            </a:r>
            <a:r>
              <a:rPr lang="en-US" sz="2000" b="0" i="0" dirty="0" err="1">
                <a:solidFill>
                  <a:srgbClr val="4D4D4C"/>
                </a:solidFill>
                <a:effectLst/>
                <a:latin typeface="Monaco"/>
              </a:rPr>
              <a:t>inplace</a:t>
            </a:r>
            <a:r>
              <a:rPr lang="en-US" sz="2000" b="0" i="0" dirty="0">
                <a:solidFill>
                  <a:srgbClr val="3E999F"/>
                </a:solidFill>
                <a:effectLst/>
                <a:latin typeface="Monaco"/>
              </a:rPr>
              <a:t>=</a:t>
            </a:r>
            <a:r>
              <a:rPr lang="en-US" sz="2000" b="0" i="0" dirty="0">
                <a:solidFill>
                  <a:srgbClr val="F5871F"/>
                </a:solidFill>
                <a:effectLst/>
                <a:latin typeface="Monaco"/>
              </a:rPr>
              <a:t>True</a:t>
            </a:r>
            <a:r>
              <a:rPr lang="en-US" sz="2000" b="0" i="0" dirty="0">
                <a:solidFill>
                  <a:srgbClr val="4D4D4C"/>
                </a:solidFill>
                <a:effectLst/>
                <a:latin typeface="Monaco"/>
              </a:rPr>
              <a:t>)</a:t>
            </a:r>
            <a:br>
              <a:rPr lang="en-US" sz="2000" b="0" i="0" dirty="0">
                <a:solidFill>
                  <a:srgbClr val="4D4D4C"/>
                </a:solidFill>
                <a:effectLst/>
                <a:latin typeface="Monaco"/>
              </a:rPr>
            </a:br>
            <a:r>
              <a:rPr lang="en-US" sz="2000" b="0" i="0" dirty="0" err="1">
                <a:solidFill>
                  <a:srgbClr val="4D4D4C"/>
                </a:solidFill>
                <a:effectLst/>
                <a:latin typeface="Monaco"/>
              </a:rPr>
              <a:t>df_movies</a:t>
            </a:r>
            <a:r>
              <a:rPr lang="en-US" sz="2000" b="0" i="0" dirty="0">
                <a:solidFill>
                  <a:srgbClr val="4D4D4C"/>
                </a:solidFill>
                <a:effectLst/>
                <a:latin typeface="Monaco"/>
              </a:rPr>
              <a:t>. </a:t>
            </a:r>
            <a:r>
              <a:rPr lang="en-US" sz="2000" dirty="0">
                <a:solidFill>
                  <a:srgbClr val="4271AE"/>
                </a:solidFill>
                <a:latin typeface="Monaco"/>
              </a:rPr>
              <a:t>shape</a:t>
            </a:r>
            <a:endParaRPr lang="en-US" sz="2000" dirty="0"/>
          </a:p>
        </p:txBody>
      </p:sp>
      <p:pic>
        <p:nvPicPr>
          <p:cNvPr id="8" name="Picture 7">
            <a:extLst>
              <a:ext uri="{FF2B5EF4-FFF2-40B4-BE49-F238E27FC236}">
                <a16:creationId xmlns:a16="http://schemas.microsoft.com/office/drawing/2014/main" id="{9D6012E8-DE11-47CD-902A-2AD74C990F46}"/>
              </a:ext>
            </a:extLst>
          </p:cNvPr>
          <p:cNvPicPr>
            <a:picLocks noChangeAspect="1"/>
          </p:cNvPicPr>
          <p:nvPr/>
        </p:nvPicPr>
        <p:blipFill>
          <a:blip r:embed="rId3"/>
          <a:stretch>
            <a:fillRect/>
          </a:stretch>
        </p:blipFill>
        <p:spPr>
          <a:xfrm>
            <a:off x="6457564" y="2157703"/>
            <a:ext cx="1905000" cy="323850"/>
          </a:xfrm>
          <a:prstGeom prst="rect">
            <a:avLst/>
          </a:prstGeom>
        </p:spPr>
      </p:pic>
      <p:sp>
        <p:nvSpPr>
          <p:cNvPr id="10" name="TextBox 9">
            <a:extLst>
              <a:ext uri="{FF2B5EF4-FFF2-40B4-BE49-F238E27FC236}">
                <a16:creationId xmlns:a16="http://schemas.microsoft.com/office/drawing/2014/main" id="{7B4287AC-F8E1-4194-99F2-4C1222E4FAA4}"/>
              </a:ext>
            </a:extLst>
          </p:cNvPr>
          <p:cNvSpPr txBox="1"/>
          <p:nvPr/>
        </p:nvSpPr>
        <p:spPr>
          <a:xfrm>
            <a:off x="933644" y="4858240"/>
            <a:ext cx="5242035" cy="707886"/>
          </a:xfrm>
          <a:prstGeom prst="rect">
            <a:avLst/>
          </a:prstGeom>
          <a:noFill/>
          <a:ln>
            <a:solidFill>
              <a:schemeClr val="accent1">
                <a:lumMod val="75000"/>
              </a:schemeClr>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dropna</a:t>
            </a:r>
            <a:r>
              <a:rPr lang="en-US" sz="2000" b="0" i="0" dirty="0">
                <a:solidFill>
                  <a:srgbClr val="4D4D4C"/>
                </a:solidFill>
                <a:effectLst/>
                <a:latin typeface="Monaco"/>
              </a:rPr>
              <a:t>(axis = 1, </a:t>
            </a:r>
            <a:r>
              <a:rPr lang="en-US" sz="2000" b="0" i="0" dirty="0" err="1">
                <a:solidFill>
                  <a:srgbClr val="4D4D4C"/>
                </a:solidFill>
                <a:effectLst/>
                <a:latin typeface="Monaco"/>
              </a:rPr>
              <a:t>inplace</a:t>
            </a:r>
            <a:r>
              <a:rPr lang="en-US" sz="2000" b="0" i="0" dirty="0">
                <a:solidFill>
                  <a:srgbClr val="3E999F"/>
                </a:solidFill>
                <a:effectLst/>
                <a:latin typeface="Monaco"/>
              </a:rPr>
              <a:t>=</a:t>
            </a:r>
            <a:r>
              <a:rPr lang="en-US" sz="2000" b="0" i="0" dirty="0">
                <a:solidFill>
                  <a:srgbClr val="F5871F"/>
                </a:solidFill>
                <a:effectLst/>
                <a:latin typeface="Monaco"/>
              </a:rPr>
              <a:t>True</a:t>
            </a:r>
            <a:r>
              <a:rPr lang="en-US" sz="2000" b="0" i="0" dirty="0">
                <a:solidFill>
                  <a:srgbClr val="4D4D4C"/>
                </a:solidFill>
                <a:effectLst/>
                <a:latin typeface="Monaco"/>
              </a:rPr>
              <a:t>)</a:t>
            </a:r>
            <a:br>
              <a:rPr lang="en-US" sz="2000" b="0" i="0" dirty="0">
                <a:solidFill>
                  <a:srgbClr val="4D4D4C"/>
                </a:solidFill>
                <a:effectLst/>
                <a:latin typeface="Monaco"/>
              </a:rPr>
            </a:br>
            <a:r>
              <a:rPr lang="en-US" sz="2000" b="0" i="0" dirty="0" err="1">
                <a:solidFill>
                  <a:srgbClr val="4D4D4C"/>
                </a:solidFill>
                <a:effectLst/>
                <a:latin typeface="Monaco"/>
              </a:rPr>
              <a:t>df_movies</a:t>
            </a:r>
            <a:r>
              <a:rPr lang="en-US" sz="2000" b="0" i="0" dirty="0">
                <a:solidFill>
                  <a:srgbClr val="4D4D4C"/>
                </a:solidFill>
                <a:effectLst/>
                <a:latin typeface="Monaco"/>
              </a:rPr>
              <a:t>. </a:t>
            </a:r>
            <a:r>
              <a:rPr lang="en-US" sz="2000" dirty="0">
                <a:solidFill>
                  <a:srgbClr val="4271AE"/>
                </a:solidFill>
                <a:latin typeface="Monaco"/>
              </a:rPr>
              <a:t>shape</a:t>
            </a:r>
            <a:endParaRPr lang="en-US" sz="2000" dirty="0"/>
          </a:p>
        </p:txBody>
      </p:sp>
      <p:pic>
        <p:nvPicPr>
          <p:cNvPr id="12" name="Picture 11">
            <a:extLst>
              <a:ext uri="{FF2B5EF4-FFF2-40B4-BE49-F238E27FC236}">
                <a16:creationId xmlns:a16="http://schemas.microsoft.com/office/drawing/2014/main" id="{C9711CA3-8F16-4DC5-A978-FC2CA808188B}"/>
              </a:ext>
            </a:extLst>
          </p:cNvPr>
          <p:cNvPicPr>
            <a:picLocks noChangeAspect="1"/>
          </p:cNvPicPr>
          <p:nvPr/>
        </p:nvPicPr>
        <p:blipFill>
          <a:blip r:embed="rId4"/>
          <a:stretch>
            <a:fillRect/>
          </a:stretch>
        </p:blipFill>
        <p:spPr>
          <a:xfrm>
            <a:off x="6305164" y="5074070"/>
            <a:ext cx="2057400" cy="276225"/>
          </a:xfrm>
          <a:prstGeom prst="rect">
            <a:avLst/>
          </a:prstGeom>
        </p:spPr>
      </p:pic>
    </p:spTree>
    <p:extLst>
      <p:ext uri="{BB962C8B-B14F-4D97-AF65-F5344CB8AC3E}">
        <p14:creationId xmlns:p14="http://schemas.microsoft.com/office/powerpoint/2010/main" val="2560994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80D8-9FF5-4842-95E5-34F55F52D3EE}"/>
              </a:ext>
            </a:extLst>
          </p:cNvPr>
          <p:cNvSpPr>
            <a:spLocks noGrp="1"/>
          </p:cNvSpPr>
          <p:nvPr>
            <p:ph type="title"/>
          </p:nvPr>
        </p:nvSpPr>
        <p:spPr/>
        <p:txBody>
          <a:bodyPr/>
          <a:lstStyle/>
          <a:p>
            <a:pPr marL="0" indent="0">
              <a:buNone/>
            </a:pPr>
            <a:r>
              <a:rPr lang="en-US" sz="4400" dirty="0"/>
              <a:t>What's with this axis=1 parameter?</a:t>
            </a:r>
          </a:p>
        </p:txBody>
      </p:sp>
      <p:sp>
        <p:nvSpPr>
          <p:cNvPr id="3" name="Content Placeholder 2">
            <a:extLst>
              <a:ext uri="{FF2B5EF4-FFF2-40B4-BE49-F238E27FC236}">
                <a16:creationId xmlns:a16="http://schemas.microsoft.com/office/drawing/2014/main" id="{FA722CFF-835B-4691-81A2-3F44E3C44642}"/>
              </a:ext>
            </a:extLst>
          </p:cNvPr>
          <p:cNvSpPr>
            <a:spLocks noGrp="1"/>
          </p:cNvSpPr>
          <p:nvPr>
            <p:ph idx="1"/>
          </p:nvPr>
        </p:nvSpPr>
        <p:spPr/>
        <p:txBody>
          <a:bodyPr>
            <a:normAutofit/>
          </a:bodyPr>
          <a:lstStyle/>
          <a:p>
            <a:pPr marL="0" indent="0">
              <a:buNone/>
            </a:pPr>
            <a:r>
              <a:rPr lang="en-US" sz="2600" dirty="0"/>
              <a:t>It's not immediately obvious where axis comes from and why is must be 1 to affect columns. To understand, just look at the .shape output:</a:t>
            </a:r>
          </a:p>
          <a:p>
            <a:pPr marL="0" indent="0">
              <a:buNone/>
            </a:pPr>
            <a:endParaRPr lang="en-US" sz="2600" dirty="0"/>
          </a:p>
          <a:p>
            <a:pPr marL="0" indent="0">
              <a:buNone/>
            </a:pPr>
            <a:endParaRPr lang="en-US" sz="2600" dirty="0"/>
          </a:p>
          <a:p>
            <a:pPr marL="0" indent="0">
              <a:buNone/>
            </a:pPr>
            <a:r>
              <a:rPr lang="en-US" sz="2600" dirty="0"/>
              <a:t>This is a tuple that represents the shape of the </a:t>
            </a:r>
            <a:r>
              <a:rPr lang="en-US" sz="2600" dirty="0" err="1"/>
              <a:t>DataFrame</a:t>
            </a:r>
            <a:r>
              <a:rPr lang="en-US" sz="2600" dirty="0"/>
              <a:t>, i.e. 1000 rows and 11 columns. </a:t>
            </a:r>
            <a:br>
              <a:rPr lang="en-US" sz="2600" dirty="0"/>
            </a:br>
            <a:br>
              <a:rPr lang="en-US" sz="2600" dirty="0"/>
            </a:br>
            <a:r>
              <a:rPr lang="en-US" sz="2600" dirty="0"/>
              <a:t>Note that the rows are at index 0 of this tuple and columns are at index 1. </a:t>
            </a:r>
          </a:p>
          <a:p>
            <a:pPr marL="0" indent="0">
              <a:buNone/>
            </a:pPr>
            <a:r>
              <a:rPr lang="en-US" sz="2600" dirty="0"/>
              <a:t>Therefore axis=1 affects columns. This comes from NumPy, and is a great example of why learning NumPy is worth your time.</a:t>
            </a:r>
          </a:p>
          <a:p>
            <a:pPr marL="0" indent="0">
              <a:buNone/>
            </a:pPr>
            <a:endParaRPr lang="en-US" sz="2600" dirty="0"/>
          </a:p>
        </p:txBody>
      </p:sp>
      <p:sp>
        <p:nvSpPr>
          <p:cNvPr id="4" name="Slide Number Placeholder 3">
            <a:extLst>
              <a:ext uri="{FF2B5EF4-FFF2-40B4-BE49-F238E27FC236}">
                <a16:creationId xmlns:a16="http://schemas.microsoft.com/office/drawing/2014/main" id="{DB980ABE-1677-474D-9F97-CC2D65B8F7E6}"/>
              </a:ext>
            </a:extLst>
          </p:cNvPr>
          <p:cNvSpPr>
            <a:spLocks noGrp="1"/>
          </p:cNvSpPr>
          <p:nvPr>
            <p:ph type="sldNum" sz="quarter" idx="12"/>
          </p:nvPr>
        </p:nvSpPr>
        <p:spPr/>
        <p:txBody>
          <a:bodyPr/>
          <a:lstStyle/>
          <a:p>
            <a:fld id="{FE1B3154-47D9-4402-8EDB-E791933DC0B9}" type="slidenum">
              <a:rPr lang="nl-BE" smtClean="0"/>
              <a:pPr/>
              <a:t>49</a:t>
            </a:fld>
            <a:endParaRPr lang="nl-BE" dirty="0"/>
          </a:p>
        </p:txBody>
      </p:sp>
      <p:pic>
        <p:nvPicPr>
          <p:cNvPr id="8" name="Picture 7">
            <a:extLst>
              <a:ext uri="{FF2B5EF4-FFF2-40B4-BE49-F238E27FC236}">
                <a16:creationId xmlns:a16="http://schemas.microsoft.com/office/drawing/2014/main" id="{E2D1E3AF-1E17-4A67-A6C6-E86748FDAF4B}"/>
              </a:ext>
            </a:extLst>
          </p:cNvPr>
          <p:cNvPicPr>
            <a:picLocks noChangeAspect="1"/>
          </p:cNvPicPr>
          <p:nvPr/>
        </p:nvPicPr>
        <p:blipFill>
          <a:blip r:embed="rId2"/>
          <a:stretch>
            <a:fillRect/>
          </a:stretch>
        </p:blipFill>
        <p:spPr>
          <a:xfrm>
            <a:off x="3084148" y="2856242"/>
            <a:ext cx="2409825" cy="285750"/>
          </a:xfrm>
          <a:prstGeom prst="rect">
            <a:avLst/>
          </a:prstGeom>
        </p:spPr>
      </p:pic>
      <p:sp>
        <p:nvSpPr>
          <p:cNvPr id="9" name="TextBox 8">
            <a:extLst>
              <a:ext uri="{FF2B5EF4-FFF2-40B4-BE49-F238E27FC236}">
                <a16:creationId xmlns:a16="http://schemas.microsoft.com/office/drawing/2014/main" id="{8747AED9-93A8-4A92-825F-FC0FB0086D6D}"/>
              </a:ext>
            </a:extLst>
          </p:cNvPr>
          <p:cNvSpPr txBox="1"/>
          <p:nvPr/>
        </p:nvSpPr>
        <p:spPr>
          <a:xfrm>
            <a:off x="718915" y="2750680"/>
            <a:ext cx="1950712" cy="400110"/>
          </a:xfrm>
          <a:prstGeom prst="rect">
            <a:avLst/>
          </a:prstGeom>
          <a:noFill/>
          <a:ln>
            <a:solidFill>
              <a:srgbClr val="446785"/>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shape</a:t>
            </a:r>
            <a:endParaRPr lang="en-US" sz="2000" dirty="0"/>
          </a:p>
        </p:txBody>
      </p:sp>
    </p:spTree>
    <p:extLst>
      <p:ext uri="{BB962C8B-B14F-4D97-AF65-F5344CB8AC3E}">
        <p14:creationId xmlns:p14="http://schemas.microsoft.com/office/powerpoint/2010/main" val="153059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2382-E55D-4E83-9A72-57720A821187}"/>
              </a:ext>
            </a:extLst>
          </p:cNvPr>
          <p:cNvSpPr>
            <a:spLocks noGrp="1"/>
          </p:cNvSpPr>
          <p:nvPr>
            <p:ph type="title"/>
          </p:nvPr>
        </p:nvSpPr>
        <p:spPr/>
        <p:txBody>
          <a:bodyPr/>
          <a:lstStyle/>
          <a:p>
            <a:r>
              <a:rPr lang="nl-BE" dirty="0"/>
              <a:t>	   </a:t>
            </a:r>
            <a:r>
              <a:rPr lang="nl-BE" dirty="0" err="1"/>
              <a:t>Jupyter</a:t>
            </a:r>
            <a:r>
              <a:rPr lang="nl-BE" dirty="0"/>
              <a:t> notebooks</a:t>
            </a:r>
          </a:p>
        </p:txBody>
      </p:sp>
      <p:sp>
        <p:nvSpPr>
          <p:cNvPr id="3" name="Content Placeholder 2">
            <a:extLst>
              <a:ext uri="{FF2B5EF4-FFF2-40B4-BE49-F238E27FC236}">
                <a16:creationId xmlns:a16="http://schemas.microsoft.com/office/drawing/2014/main" id="{895D6D3A-D12F-443F-BA95-BA467C6D88A5}"/>
              </a:ext>
            </a:extLst>
          </p:cNvPr>
          <p:cNvSpPr>
            <a:spLocks noGrp="1"/>
          </p:cNvSpPr>
          <p:nvPr>
            <p:ph idx="1"/>
          </p:nvPr>
        </p:nvSpPr>
        <p:spPr/>
        <p:txBody>
          <a:bodyPr/>
          <a:lstStyle/>
          <a:p>
            <a:pPr algn="l"/>
            <a:r>
              <a:rPr lang="en-US" b="0" i="0" dirty="0" err="1">
                <a:solidFill>
                  <a:srgbClr val="333333"/>
                </a:solidFill>
                <a:effectLst/>
              </a:rPr>
              <a:t>Jupyter</a:t>
            </a:r>
            <a:r>
              <a:rPr lang="en-US" b="0" i="0" dirty="0">
                <a:solidFill>
                  <a:srgbClr val="333333"/>
                </a:solidFill>
                <a:effectLst/>
              </a:rPr>
              <a:t> Notebooks offer a good environment for using pandas to do data exploration and modeling</a:t>
            </a:r>
          </a:p>
          <a:p>
            <a:pPr algn="l"/>
            <a:r>
              <a:rPr lang="en-US" b="0" i="0" dirty="0" err="1">
                <a:solidFill>
                  <a:srgbClr val="333333"/>
                </a:solidFill>
                <a:effectLst/>
              </a:rPr>
              <a:t>Jupyter</a:t>
            </a:r>
            <a:r>
              <a:rPr lang="en-US" b="0" i="0" dirty="0">
                <a:solidFill>
                  <a:srgbClr val="333333"/>
                </a:solidFill>
                <a:effectLst/>
              </a:rPr>
              <a:t> Notebooks give the ability to execute code in a particular cell as opposed to running the entire </a:t>
            </a:r>
            <a:r>
              <a:rPr lang="en-US" b="0" i="0" dirty="0" err="1">
                <a:solidFill>
                  <a:srgbClr val="333333"/>
                </a:solidFill>
                <a:effectLst/>
              </a:rPr>
              <a:t>py</a:t>
            </a:r>
            <a:r>
              <a:rPr lang="en-US" b="0" i="0" dirty="0">
                <a:solidFill>
                  <a:srgbClr val="333333"/>
                </a:solidFill>
                <a:effectLst/>
              </a:rPr>
              <a:t> file. This saves a lot of time when working with large datasets and complex transformations. </a:t>
            </a:r>
          </a:p>
          <a:p>
            <a:pPr algn="l"/>
            <a:r>
              <a:rPr lang="en-US" b="0" i="0" dirty="0">
                <a:solidFill>
                  <a:srgbClr val="333333"/>
                </a:solidFill>
                <a:effectLst/>
              </a:rPr>
              <a:t>Notebooks also provide an easy way to visualize pandas’ </a:t>
            </a:r>
            <a:r>
              <a:rPr lang="en-US" b="0" i="0" dirty="0" err="1">
                <a:solidFill>
                  <a:srgbClr val="333333"/>
                </a:solidFill>
                <a:effectLst/>
              </a:rPr>
              <a:t>DataFrames</a:t>
            </a:r>
            <a:r>
              <a:rPr lang="en-US" b="0" i="0" dirty="0">
                <a:solidFill>
                  <a:srgbClr val="333333"/>
                </a:solidFill>
                <a:effectLst/>
              </a:rPr>
              <a:t> and plots.</a:t>
            </a:r>
          </a:p>
          <a:p>
            <a:endParaRPr lang="nl-BE" dirty="0"/>
          </a:p>
        </p:txBody>
      </p:sp>
      <p:sp>
        <p:nvSpPr>
          <p:cNvPr id="4" name="Slide Number Placeholder 3">
            <a:extLst>
              <a:ext uri="{FF2B5EF4-FFF2-40B4-BE49-F238E27FC236}">
                <a16:creationId xmlns:a16="http://schemas.microsoft.com/office/drawing/2014/main" id="{C240F92E-A781-4CE0-A139-0F9B7621C2F4}"/>
              </a:ext>
            </a:extLst>
          </p:cNvPr>
          <p:cNvSpPr>
            <a:spLocks noGrp="1"/>
          </p:cNvSpPr>
          <p:nvPr>
            <p:ph type="sldNum" sz="quarter" idx="12"/>
          </p:nvPr>
        </p:nvSpPr>
        <p:spPr/>
        <p:txBody>
          <a:bodyPr/>
          <a:lstStyle/>
          <a:p>
            <a:fld id="{FE1B3154-47D9-4402-8EDB-E791933DC0B9}" type="slidenum">
              <a:rPr lang="nl-BE" smtClean="0"/>
              <a:pPr/>
              <a:t>5</a:t>
            </a:fld>
            <a:endParaRPr lang="nl-BE" dirty="0"/>
          </a:p>
        </p:txBody>
      </p:sp>
      <p:pic>
        <p:nvPicPr>
          <p:cNvPr id="5" name="Picture 4">
            <a:extLst>
              <a:ext uri="{FF2B5EF4-FFF2-40B4-BE49-F238E27FC236}">
                <a16:creationId xmlns:a16="http://schemas.microsoft.com/office/drawing/2014/main" id="{A342D201-6F21-44EE-9E16-D3A10CEE14F1}"/>
              </a:ext>
            </a:extLst>
          </p:cNvPr>
          <p:cNvPicPr>
            <a:picLocks noChangeAspect="1"/>
          </p:cNvPicPr>
          <p:nvPr/>
        </p:nvPicPr>
        <p:blipFill>
          <a:blip r:embed="rId2"/>
          <a:stretch>
            <a:fillRect/>
          </a:stretch>
        </p:blipFill>
        <p:spPr>
          <a:xfrm>
            <a:off x="716345" y="149978"/>
            <a:ext cx="912758" cy="1062118"/>
          </a:xfrm>
          <a:prstGeom prst="rect">
            <a:avLst/>
          </a:prstGeom>
        </p:spPr>
      </p:pic>
    </p:spTree>
    <p:extLst>
      <p:ext uri="{BB962C8B-B14F-4D97-AF65-F5344CB8AC3E}">
        <p14:creationId xmlns:p14="http://schemas.microsoft.com/office/powerpoint/2010/main" val="625083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BFC8-356D-4F4A-9D78-65644ACCE3C0}"/>
              </a:ext>
            </a:extLst>
          </p:cNvPr>
          <p:cNvSpPr>
            <a:spLocks noGrp="1"/>
          </p:cNvSpPr>
          <p:nvPr>
            <p:ph type="title"/>
          </p:nvPr>
        </p:nvSpPr>
        <p:spPr/>
        <p:txBody>
          <a:bodyPr/>
          <a:lstStyle/>
          <a:p>
            <a:r>
              <a:rPr lang="en-US" dirty="0"/>
              <a:t>Missing values: imputation</a:t>
            </a:r>
          </a:p>
        </p:txBody>
      </p:sp>
      <p:sp>
        <p:nvSpPr>
          <p:cNvPr id="3" name="Content Placeholder 2">
            <a:extLst>
              <a:ext uri="{FF2B5EF4-FFF2-40B4-BE49-F238E27FC236}">
                <a16:creationId xmlns:a16="http://schemas.microsoft.com/office/drawing/2014/main" id="{E4B1108E-06A0-4360-8A6E-2A3F2624E67E}"/>
              </a:ext>
            </a:extLst>
          </p:cNvPr>
          <p:cNvSpPr>
            <a:spLocks noGrp="1"/>
          </p:cNvSpPr>
          <p:nvPr>
            <p:ph idx="1"/>
          </p:nvPr>
        </p:nvSpPr>
        <p:spPr/>
        <p:txBody>
          <a:bodyPr/>
          <a:lstStyle/>
          <a:p>
            <a:pPr algn="l"/>
            <a:r>
              <a:rPr lang="en-US" b="0" i="0" dirty="0">
                <a:solidFill>
                  <a:srgbClr val="333333"/>
                </a:solidFill>
                <a:effectLst/>
                <a:latin typeface="proxima-nova"/>
              </a:rPr>
              <a:t>Imputation is a conventional technique used to keep valuable data that have null values.</a:t>
            </a:r>
          </a:p>
          <a:p>
            <a:pPr algn="l"/>
            <a:r>
              <a:rPr lang="en-US" b="0" i="0" dirty="0">
                <a:solidFill>
                  <a:srgbClr val="333333"/>
                </a:solidFill>
                <a:effectLst/>
                <a:latin typeface="proxima-nova"/>
              </a:rPr>
              <a:t>There may be instances where dropping every row with a null value removes too big a chunk from your dataset, so instead we can impute that null with another value, usually the </a:t>
            </a:r>
            <a:r>
              <a:rPr lang="en-US" b="1" i="0" dirty="0">
                <a:solidFill>
                  <a:srgbClr val="333333"/>
                </a:solidFill>
                <a:effectLst/>
                <a:latin typeface="proxima-nova"/>
              </a:rPr>
              <a:t>mean</a:t>
            </a:r>
            <a:r>
              <a:rPr lang="en-US" b="0" i="0" dirty="0">
                <a:solidFill>
                  <a:srgbClr val="333333"/>
                </a:solidFill>
                <a:effectLst/>
                <a:latin typeface="proxima-nova"/>
              </a:rPr>
              <a:t> or the </a:t>
            </a:r>
            <a:r>
              <a:rPr lang="en-US" b="1" i="0" dirty="0">
                <a:solidFill>
                  <a:srgbClr val="333333"/>
                </a:solidFill>
                <a:effectLst/>
                <a:latin typeface="proxima-nova"/>
              </a:rPr>
              <a:t>median</a:t>
            </a:r>
            <a:r>
              <a:rPr lang="en-US" b="0" i="0" dirty="0">
                <a:solidFill>
                  <a:srgbClr val="333333"/>
                </a:solidFill>
                <a:effectLst/>
                <a:latin typeface="proxima-nova"/>
              </a:rPr>
              <a:t> of that column.</a:t>
            </a:r>
          </a:p>
          <a:p>
            <a:endParaRPr lang="en-US" dirty="0"/>
          </a:p>
          <a:p>
            <a:endParaRPr lang="en-US" dirty="0"/>
          </a:p>
        </p:txBody>
      </p:sp>
      <p:sp>
        <p:nvSpPr>
          <p:cNvPr id="4" name="Slide Number Placeholder 3">
            <a:extLst>
              <a:ext uri="{FF2B5EF4-FFF2-40B4-BE49-F238E27FC236}">
                <a16:creationId xmlns:a16="http://schemas.microsoft.com/office/drawing/2014/main" id="{1EB4D06D-942D-48FA-81A3-B33BF7814B30}"/>
              </a:ext>
            </a:extLst>
          </p:cNvPr>
          <p:cNvSpPr>
            <a:spLocks noGrp="1"/>
          </p:cNvSpPr>
          <p:nvPr>
            <p:ph type="sldNum" sz="quarter" idx="12"/>
          </p:nvPr>
        </p:nvSpPr>
        <p:spPr/>
        <p:txBody>
          <a:bodyPr/>
          <a:lstStyle/>
          <a:p>
            <a:fld id="{FE1B3154-47D9-4402-8EDB-E791933DC0B9}" type="slidenum">
              <a:rPr lang="nl-BE" smtClean="0"/>
              <a:pPr/>
              <a:t>50</a:t>
            </a:fld>
            <a:endParaRPr lang="nl-BE" dirty="0"/>
          </a:p>
        </p:txBody>
      </p:sp>
    </p:spTree>
    <p:extLst>
      <p:ext uri="{BB962C8B-B14F-4D97-AF65-F5344CB8AC3E}">
        <p14:creationId xmlns:p14="http://schemas.microsoft.com/office/powerpoint/2010/main" val="859094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BFC8-356D-4F4A-9D78-65644ACCE3C0}"/>
              </a:ext>
            </a:extLst>
          </p:cNvPr>
          <p:cNvSpPr>
            <a:spLocks noGrp="1"/>
          </p:cNvSpPr>
          <p:nvPr>
            <p:ph type="title"/>
          </p:nvPr>
        </p:nvSpPr>
        <p:spPr/>
        <p:txBody>
          <a:bodyPr/>
          <a:lstStyle/>
          <a:p>
            <a:r>
              <a:rPr lang="en-US" dirty="0"/>
              <a:t>Missing values: imputation</a:t>
            </a:r>
          </a:p>
        </p:txBody>
      </p:sp>
      <p:sp>
        <p:nvSpPr>
          <p:cNvPr id="3" name="Content Placeholder 2">
            <a:extLst>
              <a:ext uri="{FF2B5EF4-FFF2-40B4-BE49-F238E27FC236}">
                <a16:creationId xmlns:a16="http://schemas.microsoft.com/office/drawing/2014/main" id="{E4B1108E-06A0-4360-8A6E-2A3F2624E67E}"/>
              </a:ext>
            </a:extLst>
          </p:cNvPr>
          <p:cNvSpPr>
            <a:spLocks noGrp="1"/>
          </p:cNvSpPr>
          <p:nvPr>
            <p:ph idx="1"/>
          </p:nvPr>
        </p:nvSpPr>
        <p:spPr/>
        <p:txBody>
          <a:bodyPr/>
          <a:lstStyle/>
          <a:p>
            <a:r>
              <a:rPr lang="en-US" dirty="0"/>
              <a:t>Let's look at imputing the missing values in the </a:t>
            </a:r>
            <a:r>
              <a:rPr lang="en-US" dirty="0" err="1"/>
              <a:t>revenue_millions</a:t>
            </a:r>
            <a:r>
              <a:rPr lang="en-US" dirty="0"/>
              <a:t> column. First extract that column into its own variable:</a:t>
            </a:r>
          </a:p>
          <a:p>
            <a:endParaRPr lang="en-US" dirty="0"/>
          </a:p>
          <a:p>
            <a:endParaRPr lang="en-US" dirty="0"/>
          </a:p>
          <a:p>
            <a:r>
              <a:rPr lang="en-US" dirty="0"/>
              <a:t>revenue now contains a Series:</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EB4D06D-942D-48FA-81A3-B33BF7814B30}"/>
              </a:ext>
            </a:extLst>
          </p:cNvPr>
          <p:cNvSpPr>
            <a:spLocks noGrp="1"/>
          </p:cNvSpPr>
          <p:nvPr>
            <p:ph type="sldNum" sz="quarter" idx="12"/>
          </p:nvPr>
        </p:nvSpPr>
        <p:spPr/>
        <p:txBody>
          <a:bodyPr/>
          <a:lstStyle/>
          <a:p>
            <a:fld id="{FE1B3154-47D9-4402-8EDB-E791933DC0B9}" type="slidenum">
              <a:rPr lang="nl-BE" smtClean="0"/>
              <a:pPr/>
              <a:t>51</a:t>
            </a:fld>
            <a:endParaRPr lang="nl-BE" dirty="0"/>
          </a:p>
        </p:txBody>
      </p:sp>
      <p:sp>
        <p:nvSpPr>
          <p:cNvPr id="6" name="TextBox 5">
            <a:extLst>
              <a:ext uri="{FF2B5EF4-FFF2-40B4-BE49-F238E27FC236}">
                <a16:creationId xmlns:a16="http://schemas.microsoft.com/office/drawing/2014/main" id="{57F86A72-4AB4-44C1-9D6D-F56F09769C50}"/>
              </a:ext>
            </a:extLst>
          </p:cNvPr>
          <p:cNvSpPr txBox="1"/>
          <p:nvPr/>
        </p:nvSpPr>
        <p:spPr>
          <a:xfrm>
            <a:off x="927538" y="2590064"/>
            <a:ext cx="6101254" cy="400110"/>
          </a:xfrm>
          <a:prstGeom prst="rect">
            <a:avLst/>
          </a:prstGeom>
          <a:noFill/>
          <a:ln>
            <a:solidFill>
              <a:schemeClr val="accent1">
                <a:lumMod val="75000"/>
              </a:schemeClr>
            </a:solidFill>
          </a:ln>
        </p:spPr>
        <p:txBody>
          <a:bodyPr wrap="square">
            <a:spAutoFit/>
          </a:bodyPr>
          <a:lstStyle/>
          <a:p>
            <a:r>
              <a:rPr lang="en-US" sz="2000" b="0" i="0" dirty="0">
                <a:solidFill>
                  <a:srgbClr val="4D4D4C"/>
                </a:solidFill>
                <a:effectLst/>
                <a:latin typeface="Monaco"/>
              </a:rPr>
              <a:t>revenue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df_movies</a:t>
            </a:r>
            <a:r>
              <a:rPr lang="en-US" sz="2000" b="0" i="0" dirty="0">
                <a:solidFill>
                  <a:srgbClr val="4D4D4C"/>
                </a:solidFill>
                <a:effectLst/>
                <a:latin typeface="Monaco"/>
              </a:rPr>
              <a:t>[</a:t>
            </a:r>
            <a:r>
              <a:rPr lang="en-US" sz="2000" b="0" i="0" dirty="0">
                <a:solidFill>
                  <a:srgbClr val="718C00"/>
                </a:solidFill>
                <a:effectLst/>
                <a:latin typeface="Monaco"/>
              </a:rPr>
              <a:t>'</a:t>
            </a:r>
            <a:r>
              <a:rPr lang="en-US" sz="2000" b="0" i="0" dirty="0" err="1">
                <a:solidFill>
                  <a:srgbClr val="718C00"/>
                </a:solidFill>
                <a:effectLst/>
                <a:latin typeface="Monaco"/>
              </a:rPr>
              <a:t>revenue_millions</a:t>
            </a:r>
            <a:r>
              <a:rPr lang="en-US" sz="2000" b="0" i="0" dirty="0">
                <a:solidFill>
                  <a:srgbClr val="718C00"/>
                </a:solidFill>
                <a:effectLst/>
                <a:latin typeface="Monaco"/>
              </a:rPr>
              <a:t>'</a:t>
            </a:r>
            <a:r>
              <a:rPr lang="en-US" sz="2000" b="0" i="0" dirty="0">
                <a:solidFill>
                  <a:srgbClr val="4D4D4C"/>
                </a:solidFill>
                <a:effectLst/>
                <a:latin typeface="Monaco"/>
              </a:rPr>
              <a:t>]</a:t>
            </a:r>
            <a:endParaRPr lang="en-US" sz="2000" dirty="0"/>
          </a:p>
        </p:txBody>
      </p:sp>
      <p:sp>
        <p:nvSpPr>
          <p:cNvPr id="11" name="TextBox 10">
            <a:extLst>
              <a:ext uri="{FF2B5EF4-FFF2-40B4-BE49-F238E27FC236}">
                <a16:creationId xmlns:a16="http://schemas.microsoft.com/office/drawing/2014/main" id="{1F89D878-3737-424D-AB89-AD8D05CCE85D}"/>
              </a:ext>
            </a:extLst>
          </p:cNvPr>
          <p:cNvSpPr txBox="1"/>
          <p:nvPr/>
        </p:nvSpPr>
        <p:spPr>
          <a:xfrm>
            <a:off x="927538" y="4103554"/>
            <a:ext cx="6101254" cy="369332"/>
          </a:xfrm>
          <a:prstGeom prst="rect">
            <a:avLst/>
          </a:prstGeom>
          <a:noFill/>
          <a:ln>
            <a:solidFill>
              <a:schemeClr val="accent1">
                <a:lumMod val="75000"/>
              </a:schemeClr>
            </a:solidFill>
          </a:ln>
        </p:spPr>
        <p:txBody>
          <a:bodyPr wrap="square">
            <a:spAutoFit/>
          </a:bodyPr>
          <a:lstStyle>
            <a:defPPr>
              <a:defRPr lang="nl-BE"/>
            </a:defPPr>
            <a:lvl1pPr>
              <a:defRPr sz="2000" b="0" i="0">
                <a:solidFill>
                  <a:srgbClr val="4D4D4C"/>
                </a:solidFill>
                <a:effectLst/>
                <a:latin typeface="Monaco"/>
              </a:defRPr>
            </a:lvl1pPr>
          </a:lstStyle>
          <a:p>
            <a:r>
              <a:rPr lang="en-US" dirty="0" err="1"/>
              <a:t>revenue.head</a:t>
            </a:r>
            <a:r>
              <a:rPr lang="en-US" dirty="0"/>
              <a:t>()</a:t>
            </a:r>
          </a:p>
        </p:txBody>
      </p:sp>
      <p:pic>
        <p:nvPicPr>
          <p:cNvPr id="13" name="Picture 12">
            <a:extLst>
              <a:ext uri="{FF2B5EF4-FFF2-40B4-BE49-F238E27FC236}">
                <a16:creationId xmlns:a16="http://schemas.microsoft.com/office/drawing/2014/main" id="{A9A52905-D8D9-4362-BE17-B585698BE3F4}"/>
              </a:ext>
            </a:extLst>
          </p:cNvPr>
          <p:cNvPicPr>
            <a:picLocks noChangeAspect="1"/>
          </p:cNvPicPr>
          <p:nvPr/>
        </p:nvPicPr>
        <p:blipFill>
          <a:blip r:embed="rId2"/>
          <a:stretch>
            <a:fillRect/>
          </a:stretch>
        </p:blipFill>
        <p:spPr>
          <a:xfrm>
            <a:off x="927538" y="4685507"/>
            <a:ext cx="3829050" cy="1581150"/>
          </a:xfrm>
          <a:prstGeom prst="rect">
            <a:avLst/>
          </a:prstGeom>
        </p:spPr>
      </p:pic>
    </p:spTree>
    <p:extLst>
      <p:ext uri="{BB962C8B-B14F-4D97-AF65-F5344CB8AC3E}">
        <p14:creationId xmlns:p14="http://schemas.microsoft.com/office/powerpoint/2010/main" val="4159923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004A-DF3E-4998-B88B-804303A9B0E5}"/>
              </a:ext>
            </a:extLst>
          </p:cNvPr>
          <p:cNvSpPr>
            <a:spLocks noGrp="1"/>
          </p:cNvSpPr>
          <p:nvPr>
            <p:ph type="title"/>
          </p:nvPr>
        </p:nvSpPr>
        <p:spPr/>
        <p:txBody>
          <a:bodyPr/>
          <a:lstStyle/>
          <a:p>
            <a:r>
              <a:rPr lang="en-US" dirty="0"/>
              <a:t>Missing values: imputation</a:t>
            </a:r>
          </a:p>
        </p:txBody>
      </p:sp>
      <p:sp>
        <p:nvSpPr>
          <p:cNvPr id="3" name="Content Placeholder 2">
            <a:extLst>
              <a:ext uri="{FF2B5EF4-FFF2-40B4-BE49-F238E27FC236}">
                <a16:creationId xmlns:a16="http://schemas.microsoft.com/office/drawing/2014/main" id="{9ABF4FE6-BD47-4BE5-BC55-0E421CFE4CD6}"/>
              </a:ext>
            </a:extLst>
          </p:cNvPr>
          <p:cNvSpPr>
            <a:spLocks noGrp="1"/>
          </p:cNvSpPr>
          <p:nvPr>
            <p:ph idx="1"/>
          </p:nvPr>
        </p:nvSpPr>
        <p:spPr>
          <a:xfrm>
            <a:off x="582706" y="1507710"/>
            <a:ext cx="11291048" cy="4626069"/>
          </a:xfrm>
        </p:spPr>
        <p:txBody>
          <a:bodyPr/>
          <a:lstStyle/>
          <a:p>
            <a:r>
              <a:rPr lang="en-US" dirty="0"/>
              <a:t>Impute the missing values of revenue using the mean. </a:t>
            </a:r>
          </a:p>
          <a:p>
            <a:r>
              <a:rPr lang="en-US" dirty="0"/>
              <a:t>First calculate the mean value:</a:t>
            </a:r>
          </a:p>
          <a:p>
            <a:endParaRPr lang="en-US" dirty="0"/>
          </a:p>
          <a:p>
            <a:endParaRPr lang="en-US" dirty="0"/>
          </a:p>
          <a:p>
            <a:r>
              <a:rPr lang="en-US" dirty="0"/>
              <a:t>Next fill the nulls using </a:t>
            </a:r>
            <a:r>
              <a:rPr lang="en-US" dirty="0">
                <a:solidFill>
                  <a:srgbClr val="446785"/>
                </a:solidFill>
              </a:rPr>
              <a:t>.</a:t>
            </a:r>
            <a:r>
              <a:rPr lang="en-US" i="1" dirty="0" err="1">
                <a:solidFill>
                  <a:srgbClr val="446785"/>
                </a:solidFill>
              </a:rPr>
              <a:t>fillna</a:t>
            </a:r>
            <a:r>
              <a:rPr lang="en-US" i="1" dirty="0">
                <a:solidFill>
                  <a:srgbClr val="446785"/>
                </a:solidFill>
              </a:rPr>
              <a:t>() </a:t>
            </a:r>
            <a:r>
              <a:rPr lang="en-US" dirty="0"/>
              <a:t>:</a:t>
            </a:r>
          </a:p>
        </p:txBody>
      </p:sp>
      <p:sp>
        <p:nvSpPr>
          <p:cNvPr id="4" name="Slide Number Placeholder 3">
            <a:extLst>
              <a:ext uri="{FF2B5EF4-FFF2-40B4-BE49-F238E27FC236}">
                <a16:creationId xmlns:a16="http://schemas.microsoft.com/office/drawing/2014/main" id="{02F0B4D6-45A8-431C-BA99-5CBB7C5AA66B}"/>
              </a:ext>
            </a:extLst>
          </p:cNvPr>
          <p:cNvSpPr>
            <a:spLocks noGrp="1"/>
          </p:cNvSpPr>
          <p:nvPr>
            <p:ph type="sldNum" sz="quarter" idx="12"/>
          </p:nvPr>
        </p:nvSpPr>
        <p:spPr/>
        <p:txBody>
          <a:bodyPr/>
          <a:lstStyle/>
          <a:p>
            <a:fld id="{FE1B3154-47D9-4402-8EDB-E791933DC0B9}" type="slidenum">
              <a:rPr lang="nl-BE" smtClean="0"/>
              <a:pPr/>
              <a:t>52</a:t>
            </a:fld>
            <a:endParaRPr lang="nl-BE" dirty="0"/>
          </a:p>
        </p:txBody>
      </p:sp>
      <p:sp>
        <p:nvSpPr>
          <p:cNvPr id="7" name="TextBox 6">
            <a:extLst>
              <a:ext uri="{FF2B5EF4-FFF2-40B4-BE49-F238E27FC236}">
                <a16:creationId xmlns:a16="http://schemas.microsoft.com/office/drawing/2014/main" id="{614D2D79-618B-47E8-900C-EA7B100D5163}"/>
              </a:ext>
            </a:extLst>
          </p:cNvPr>
          <p:cNvSpPr txBox="1"/>
          <p:nvPr/>
        </p:nvSpPr>
        <p:spPr>
          <a:xfrm>
            <a:off x="906517" y="2619731"/>
            <a:ext cx="6101254" cy="707886"/>
          </a:xfrm>
          <a:prstGeom prst="rect">
            <a:avLst/>
          </a:prstGeom>
          <a:noFill/>
          <a:ln>
            <a:solidFill>
              <a:schemeClr val="accent1">
                <a:lumMod val="75000"/>
              </a:schemeClr>
            </a:solidFill>
          </a:ln>
        </p:spPr>
        <p:txBody>
          <a:bodyPr wrap="square">
            <a:spAutoFit/>
          </a:bodyPr>
          <a:lstStyle/>
          <a:p>
            <a:pPr algn="l"/>
            <a:r>
              <a:rPr lang="en-US" sz="2000" b="0" i="0" dirty="0" err="1">
                <a:solidFill>
                  <a:srgbClr val="4D4D4C"/>
                </a:solidFill>
                <a:effectLst/>
                <a:latin typeface="Monaco"/>
              </a:rPr>
              <a:t>revenue_mean</a:t>
            </a:r>
            <a:r>
              <a:rPr lang="en-US" sz="2000" b="0" i="0" dirty="0">
                <a:solidFill>
                  <a:srgbClr val="4D4D4C"/>
                </a:solidFill>
                <a:effectLst/>
                <a:latin typeface="Monaco"/>
              </a:rPr>
              <a:t>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err="1">
                <a:solidFill>
                  <a:srgbClr val="4D4D4C"/>
                </a:solidFill>
                <a:effectLst/>
                <a:latin typeface="Monaco"/>
              </a:rPr>
              <a:t>revenue.</a:t>
            </a:r>
            <a:r>
              <a:rPr lang="en-US" sz="2000" b="0" i="0" dirty="0" err="1">
                <a:solidFill>
                  <a:srgbClr val="4271AE"/>
                </a:solidFill>
                <a:effectLst/>
                <a:latin typeface="Monaco"/>
              </a:rPr>
              <a:t>mean</a:t>
            </a:r>
            <a:r>
              <a:rPr lang="en-US" sz="2000" b="0" i="0" dirty="0">
                <a:solidFill>
                  <a:srgbClr val="4D4D4C"/>
                </a:solidFill>
                <a:effectLst/>
                <a:latin typeface="Monaco"/>
              </a:rPr>
              <a:t>() </a:t>
            </a:r>
          </a:p>
          <a:p>
            <a:pPr algn="l"/>
            <a:r>
              <a:rPr lang="en-US" sz="2000" b="0" i="0" dirty="0" err="1">
                <a:solidFill>
                  <a:srgbClr val="4D4D4C"/>
                </a:solidFill>
                <a:effectLst/>
                <a:latin typeface="Monaco"/>
              </a:rPr>
              <a:t>revenue_mean</a:t>
            </a:r>
            <a:endParaRPr lang="en-US" sz="2000" b="0" i="0" dirty="0">
              <a:solidFill>
                <a:srgbClr val="4D4D4C"/>
              </a:solidFill>
              <a:effectLst/>
              <a:latin typeface="Monaco"/>
            </a:endParaRPr>
          </a:p>
        </p:txBody>
      </p:sp>
      <p:pic>
        <p:nvPicPr>
          <p:cNvPr id="9" name="Picture 8">
            <a:extLst>
              <a:ext uri="{FF2B5EF4-FFF2-40B4-BE49-F238E27FC236}">
                <a16:creationId xmlns:a16="http://schemas.microsoft.com/office/drawing/2014/main" id="{6F5D2335-702F-4D7A-A51C-8FB5CF1C2A59}"/>
              </a:ext>
            </a:extLst>
          </p:cNvPr>
          <p:cNvPicPr>
            <a:picLocks noChangeAspect="1"/>
          </p:cNvPicPr>
          <p:nvPr/>
        </p:nvPicPr>
        <p:blipFill>
          <a:blip r:embed="rId2"/>
          <a:stretch>
            <a:fillRect/>
          </a:stretch>
        </p:blipFill>
        <p:spPr>
          <a:xfrm>
            <a:off x="7488784" y="2821274"/>
            <a:ext cx="2847975" cy="304800"/>
          </a:xfrm>
          <a:prstGeom prst="rect">
            <a:avLst/>
          </a:prstGeom>
        </p:spPr>
      </p:pic>
      <p:sp>
        <p:nvSpPr>
          <p:cNvPr id="12" name="TextBox 11">
            <a:extLst>
              <a:ext uri="{FF2B5EF4-FFF2-40B4-BE49-F238E27FC236}">
                <a16:creationId xmlns:a16="http://schemas.microsoft.com/office/drawing/2014/main" id="{92E61E2C-6ECD-4339-B88A-15FDD2D1BE18}"/>
              </a:ext>
            </a:extLst>
          </p:cNvPr>
          <p:cNvSpPr txBox="1"/>
          <p:nvPr/>
        </p:nvSpPr>
        <p:spPr>
          <a:xfrm>
            <a:off x="906517" y="4169096"/>
            <a:ext cx="6101254" cy="400110"/>
          </a:xfrm>
          <a:prstGeom prst="rect">
            <a:avLst/>
          </a:prstGeom>
          <a:noFill/>
          <a:ln>
            <a:solidFill>
              <a:schemeClr val="accent1">
                <a:lumMod val="75000"/>
              </a:schemeClr>
            </a:solidFill>
          </a:ln>
        </p:spPr>
        <p:txBody>
          <a:bodyPr wrap="square">
            <a:spAutoFit/>
          </a:bodyPr>
          <a:lstStyle>
            <a:defPPr>
              <a:defRPr lang="nl-BE"/>
            </a:defPPr>
            <a:lvl1pPr>
              <a:defRPr sz="2000" b="0" i="0">
                <a:solidFill>
                  <a:srgbClr val="4D4D4C"/>
                </a:solidFill>
                <a:effectLst/>
                <a:latin typeface="Monaco"/>
              </a:defRPr>
            </a:lvl1pPr>
          </a:lstStyle>
          <a:p>
            <a:r>
              <a:rPr lang="en-US" b="0" i="0" dirty="0" err="1">
                <a:solidFill>
                  <a:srgbClr val="4D4D4C"/>
                </a:solidFill>
                <a:effectLst/>
                <a:latin typeface="Monaco"/>
              </a:rPr>
              <a:t>revenue.</a:t>
            </a:r>
            <a:r>
              <a:rPr lang="en-US" b="0" i="0" dirty="0" err="1">
                <a:solidFill>
                  <a:srgbClr val="4271AE"/>
                </a:solidFill>
                <a:effectLst/>
                <a:latin typeface="Monaco"/>
              </a:rPr>
              <a:t>fillna</a:t>
            </a:r>
            <a:r>
              <a:rPr lang="en-US" b="0" i="0" dirty="0">
                <a:solidFill>
                  <a:srgbClr val="4D4D4C"/>
                </a:solidFill>
                <a:effectLst/>
                <a:latin typeface="Monaco"/>
              </a:rPr>
              <a:t>(</a:t>
            </a:r>
            <a:r>
              <a:rPr lang="en-US" b="0" i="0" dirty="0" err="1">
                <a:solidFill>
                  <a:srgbClr val="4D4D4C"/>
                </a:solidFill>
                <a:effectLst/>
                <a:latin typeface="Monaco"/>
              </a:rPr>
              <a:t>revenue_mean</a:t>
            </a:r>
            <a:r>
              <a:rPr lang="en-US" b="0" i="0" dirty="0">
                <a:solidFill>
                  <a:srgbClr val="4D4D4C"/>
                </a:solidFill>
                <a:effectLst/>
                <a:latin typeface="Monaco"/>
              </a:rPr>
              <a:t>, </a:t>
            </a:r>
            <a:r>
              <a:rPr lang="en-US" b="0" i="0" dirty="0" err="1">
                <a:solidFill>
                  <a:srgbClr val="4D4D4C"/>
                </a:solidFill>
                <a:effectLst/>
                <a:latin typeface="Monaco"/>
              </a:rPr>
              <a:t>inplace</a:t>
            </a:r>
            <a:r>
              <a:rPr lang="en-US" b="0" i="0" dirty="0">
                <a:solidFill>
                  <a:srgbClr val="3E999F"/>
                </a:solidFill>
                <a:effectLst/>
                <a:latin typeface="Monaco"/>
              </a:rPr>
              <a:t>=</a:t>
            </a:r>
            <a:r>
              <a:rPr lang="en-US" b="0" i="0" dirty="0">
                <a:solidFill>
                  <a:srgbClr val="F5871F"/>
                </a:solidFill>
                <a:effectLst/>
                <a:latin typeface="Monaco"/>
              </a:rPr>
              <a:t>True</a:t>
            </a:r>
            <a:r>
              <a:rPr lang="en-US" b="0" i="0" dirty="0">
                <a:solidFill>
                  <a:srgbClr val="4D4D4C"/>
                </a:solidFill>
                <a:effectLst/>
                <a:latin typeface="Monaco"/>
              </a:rPr>
              <a:t>)</a:t>
            </a:r>
            <a:endParaRPr lang="en-US" dirty="0"/>
          </a:p>
        </p:txBody>
      </p:sp>
      <p:sp>
        <p:nvSpPr>
          <p:cNvPr id="14" name="TextBox 13">
            <a:extLst>
              <a:ext uri="{FF2B5EF4-FFF2-40B4-BE49-F238E27FC236}">
                <a16:creationId xmlns:a16="http://schemas.microsoft.com/office/drawing/2014/main" id="{CA01ED17-89F6-4F02-8EC4-5CD756B9CD19}"/>
              </a:ext>
            </a:extLst>
          </p:cNvPr>
          <p:cNvSpPr txBox="1"/>
          <p:nvPr/>
        </p:nvSpPr>
        <p:spPr>
          <a:xfrm>
            <a:off x="822434" y="4791776"/>
            <a:ext cx="11495689" cy="923330"/>
          </a:xfrm>
          <a:prstGeom prst="rect">
            <a:avLst/>
          </a:prstGeom>
          <a:noFill/>
        </p:spPr>
        <p:txBody>
          <a:bodyPr wrap="square">
            <a:spAutoFit/>
          </a:bodyPr>
          <a:lstStyle/>
          <a:p>
            <a:r>
              <a:rPr lang="en-US" dirty="0"/>
              <a:t>We have now replaced all nulls in revenue with the mean of the column. </a:t>
            </a:r>
          </a:p>
          <a:p>
            <a:r>
              <a:rPr lang="en-US" dirty="0"/>
              <a:t>Notice that by using </a:t>
            </a:r>
            <a:r>
              <a:rPr lang="en-US" dirty="0" err="1"/>
              <a:t>inplace</a:t>
            </a:r>
            <a:r>
              <a:rPr lang="en-US" dirty="0"/>
              <a:t>=True we have actually affected the original </a:t>
            </a:r>
            <a:r>
              <a:rPr lang="en-US" dirty="0" err="1"/>
              <a:t>df_movies</a:t>
            </a:r>
            <a:r>
              <a:rPr lang="en-US" dirty="0"/>
              <a:t> and not only the series.</a:t>
            </a:r>
          </a:p>
          <a:p>
            <a:endParaRPr lang="en-US" dirty="0"/>
          </a:p>
        </p:txBody>
      </p:sp>
      <p:sp>
        <p:nvSpPr>
          <p:cNvPr id="16" name="TextBox 15">
            <a:extLst>
              <a:ext uri="{FF2B5EF4-FFF2-40B4-BE49-F238E27FC236}">
                <a16:creationId xmlns:a16="http://schemas.microsoft.com/office/drawing/2014/main" id="{3879B168-DE98-46A9-AF13-35B0452306E8}"/>
              </a:ext>
            </a:extLst>
          </p:cNvPr>
          <p:cNvSpPr txBox="1"/>
          <p:nvPr/>
        </p:nvSpPr>
        <p:spPr>
          <a:xfrm>
            <a:off x="885494" y="5520120"/>
            <a:ext cx="6101254" cy="400110"/>
          </a:xfrm>
          <a:prstGeom prst="rect">
            <a:avLst/>
          </a:prstGeom>
          <a:noFill/>
          <a:ln>
            <a:solidFill>
              <a:schemeClr val="accent1">
                <a:lumMod val="75000"/>
              </a:schemeClr>
            </a:solidFill>
          </a:ln>
        </p:spPr>
        <p:txBody>
          <a:bodyPr wrap="square">
            <a:spAutoFit/>
          </a:bodyPr>
          <a:lstStyle/>
          <a:p>
            <a:r>
              <a:rPr lang="en-US" sz="2000" b="0" i="0" dirty="0" err="1">
                <a:solidFill>
                  <a:srgbClr val="4D4D4C"/>
                </a:solidFill>
                <a:effectLst/>
                <a:latin typeface="Monaco"/>
              </a:rPr>
              <a:t>df_movies.</a:t>
            </a:r>
            <a:r>
              <a:rPr lang="en-US" sz="2000" b="0" i="0" dirty="0" err="1">
                <a:solidFill>
                  <a:srgbClr val="4271AE"/>
                </a:solidFill>
                <a:effectLst/>
                <a:latin typeface="Monaco"/>
              </a:rPr>
              <a:t>isnull</a:t>
            </a:r>
            <a:r>
              <a:rPr lang="en-US" sz="2000" b="0" i="0" dirty="0">
                <a:solidFill>
                  <a:srgbClr val="4D4D4C"/>
                </a:solidFill>
                <a:effectLst/>
                <a:latin typeface="Monaco"/>
              </a:rPr>
              <a:t>().</a:t>
            </a:r>
            <a:r>
              <a:rPr lang="en-US" sz="2000" b="0" i="0" dirty="0">
                <a:solidFill>
                  <a:srgbClr val="4271AE"/>
                </a:solidFill>
                <a:effectLst/>
                <a:latin typeface="Monaco"/>
              </a:rPr>
              <a:t>sum</a:t>
            </a:r>
            <a:r>
              <a:rPr lang="en-US" sz="2000" b="0" i="0" dirty="0">
                <a:solidFill>
                  <a:srgbClr val="4D4D4C"/>
                </a:solidFill>
                <a:effectLst/>
                <a:latin typeface="Monaco"/>
              </a:rPr>
              <a:t>()   </a:t>
            </a:r>
            <a:endParaRPr lang="en-US" sz="2000" dirty="0"/>
          </a:p>
        </p:txBody>
      </p:sp>
      <p:pic>
        <p:nvPicPr>
          <p:cNvPr id="18" name="Picture 17">
            <a:extLst>
              <a:ext uri="{FF2B5EF4-FFF2-40B4-BE49-F238E27FC236}">
                <a16:creationId xmlns:a16="http://schemas.microsoft.com/office/drawing/2014/main" id="{6D19765E-7C00-4D90-8434-E93B7FE44057}"/>
              </a:ext>
            </a:extLst>
          </p:cNvPr>
          <p:cNvPicPr>
            <a:picLocks noChangeAspect="1"/>
          </p:cNvPicPr>
          <p:nvPr/>
        </p:nvPicPr>
        <p:blipFill rotWithShape="1">
          <a:blip r:embed="rId3"/>
          <a:srcRect t="72709"/>
          <a:stretch/>
        </p:blipFill>
        <p:spPr>
          <a:xfrm>
            <a:off x="7375142" y="5520120"/>
            <a:ext cx="2276475" cy="618682"/>
          </a:xfrm>
          <a:prstGeom prst="rect">
            <a:avLst/>
          </a:prstGeom>
        </p:spPr>
      </p:pic>
    </p:spTree>
    <p:extLst>
      <p:ext uri="{BB962C8B-B14F-4D97-AF65-F5344CB8AC3E}">
        <p14:creationId xmlns:p14="http://schemas.microsoft.com/office/powerpoint/2010/main" val="1280406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6ACF-AB6E-40EE-BAEF-5D58F91D1218}"/>
              </a:ext>
            </a:extLst>
          </p:cNvPr>
          <p:cNvSpPr>
            <a:spLocks noGrp="1"/>
          </p:cNvSpPr>
          <p:nvPr>
            <p:ph type="title"/>
          </p:nvPr>
        </p:nvSpPr>
        <p:spPr/>
        <p:txBody>
          <a:bodyPr/>
          <a:lstStyle/>
          <a:p>
            <a:r>
              <a:rPr lang="nl-BE" dirty="0" err="1"/>
              <a:t>Conditional</a:t>
            </a:r>
            <a:r>
              <a:rPr lang="nl-BE" dirty="0"/>
              <a:t> </a:t>
            </a:r>
            <a:r>
              <a:rPr lang="nl-BE" dirty="0" err="1"/>
              <a:t>selections</a:t>
            </a:r>
            <a:endParaRPr lang="en-US" dirty="0"/>
          </a:p>
        </p:txBody>
      </p:sp>
      <p:sp>
        <p:nvSpPr>
          <p:cNvPr id="3" name="Content Placeholder 2">
            <a:extLst>
              <a:ext uri="{FF2B5EF4-FFF2-40B4-BE49-F238E27FC236}">
                <a16:creationId xmlns:a16="http://schemas.microsoft.com/office/drawing/2014/main" id="{F336CADA-2B55-4403-AA60-235679B5EA2F}"/>
              </a:ext>
            </a:extLst>
          </p:cNvPr>
          <p:cNvSpPr>
            <a:spLocks noGrp="1"/>
          </p:cNvSpPr>
          <p:nvPr>
            <p:ph idx="1"/>
          </p:nvPr>
        </p:nvSpPr>
        <p:spPr/>
        <p:txBody>
          <a:bodyPr/>
          <a:lstStyle/>
          <a:p>
            <a:pPr algn="l"/>
            <a:r>
              <a:rPr lang="en-US" b="0" i="0" dirty="0">
                <a:solidFill>
                  <a:srgbClr val="333333"/>
                </a:solidFill>
                <a:effectLst/>
                <a:latin typeface="proxima-nova"/>
              </a:rPr>
              <a:t>We’ve gone over how to select columns and rows, but what if we want to make a conditional selection?</a:t>
            </a:r>
          </a:p>
          <a:p>
            <a:pPr algn="l"/>
            <a:r>
              <a:rPr lang="en-US" b="0" i="0" dirty="0">
                <a:solidFill>
                  <a:srgbClr val="333333"/>
                </a:solidFill>
                <a:effectLst/>
                <a:latin typeface="proxima-nova"/>
              </a:rPr>
              <a:t>For example, what if we want to filter our movies </a:t>
            </a:r>
            <a:r>
              <a:rPr lang="en-US" b="0" i="0" dirty="0" err="1">
                <a:solidFill>
                  <a:srgbClr val="333333"/>
                </a:solidFill>
                <a:effectLst/>
                <a:latin typeface="proxima-nova"/>
              </a:rPr>
              <a:t>DataFrame</a:t>
            </a:r>
            <a:r>
              <a:rPr lang="en-US" b="0" i="0" dirty="0">
                <a:solidFill>
                  <a:srgbClr val="333333"/>
                </a:solidFill>
                <a:effectLst/>
                <a:latin typeface="proxima-nova"/>
              </a:rPr>
              <a:t> to show only films directed by Ridley Scott?</a:t>
            </a:r>
            <a:endParaRPr lang="en-US" dirty="0"/>
          </a:p>
        </p:txBody>
      </p:sp>
      <p:sp>
        <p:nvSpPr>
          <p:cNvPr id="4" name="Slide Number Placeholder 3">
            <a:extLst>
              <a:ext uri="{FF2B5EF4-FFF2-40B4-BE49-F238E27FC236}">
                <a16:creationId xmlns:a16="http://schemas.microsoft.com/office/drawing/2014/main" id="{F2E99F77-1670-4B68-A221-2BEA995F772D}"/>
              </a:ext>
            </a:extLst>
          </p:cNvPr>
          <p:cNvSpPr>
            <a:spLocks noGrp="1"/>
          </p:cNvSpPr>
          <p:nvPr>
            <p:ph type="sldNum" sz="quarter" idx="12"/>
          </p:nvPr>
        </p:nvSpPr>
        <p:spPr/>
        <p:txBody>
          <a:bodyPr/>
          <a:lstStyle/>
          <a:p>
            <a:fld id="{FE1B3154-47D9-4402-8EDB-E791933DC0B9}" type="slidenum">
              <a:rPr lang="nl-BE" smtClean="0"/>
              <a:pPr/>
              <a:t>53</a:t>
            </a:fld>
            <a:endParaRPr lang="nl-BE" dirty="0"/>
          </a:p>
        </p:txBody>
      </p:sp>
      <p:sp>
        <p:nvSpPr>
          <p:cNvPr id="8" name="TextBox 7">
            <a:extLst>
              <a:ext uri="{FF2B5EF4-FFF2-40B4-BE49-F238E27FC236}">
                <a16:creationId xmlns:a16="http://schemas.microsoft.com/office/drawing/2014/main" id="{AD811FDE-075E-442F-8649-B6DB37839DEC}"/>
              </a:ext>
            </a:extLst>
          </p:cNvPr>
          <p:cNvSpPr txBox="1"/>
          <p:nvPr/>
        </p:nvSpPr>
        <p:spPr>
          <a:xfrm>
            <a:off x="811925" y="3494596"/>
            <a:ext cx="5504792" cy="400110"/>
          </a:xfrm>
          <a:prstGeom prst="rect">
            <a:avLst/>
          </a:prstGeom>
          <a:noFill/>
          <a:ln>
            <a:solidFill>
              <a:schemeClr val="accent1"/>
            </a:solidFill>
          </a:ln>
        </p:spPr>
        <p:txBody>
          <a:bodyPr wrap="square">
            <a:spAutoFit/>
          </a:bodyPr>
          <a:lstStyle/>
          <a:p>
            <a:r>
              <a:rPr lang="en-US" sz="2000" b="0" i="0" dirty="0" err="1">
                <a:solidFill>
                  <a:srgbClr val="4D4D4C"/>
                </a:solidFill>
                <a:effectLst/>
                <a:latin typeface="Monaco"/>
              </a:rPr>
              <a:t>df_movies</a:t>
            </a:r>
            <a:r>
              <a:rPr lang="en-US" sz="2000" b="0" i="0" dirty="0">
                <a:solidFill>
                  <a:srgbClr val="4D4D4C"/>
                </a:solidFill>
                <a:effectLst/>
                <a:latin typeface="Monaco"/>
              </a:rPr>
              <a:t>[</a:t>
            </a:r>
            <a:r>
              <a:rPr lang="en-US" sz="2000" b="0" i="0" dirty="0" err="1">
                <a:solidFill>
                  <a:srgbClr val="4D4D4C"/>
                </a:solidFill>
                <a:effectLst/>
                <a:latin typeface="Monaco"/>
              </a:rPr>
              <a:t>df_movies</a:t>
            </a:r>
            <a:r>
              <a:rPr lang="en-US" sz="2000" b="0" i="0" dirty="0">
                <a:solidFill>
                  <a:srgbClr val="4D4D4C"/>
                </a:solidFill>
                <a:effectLst/>
                <a:latin typeface="Monaco"/>
              </a:rPr>
              <a:t>[</a:t>
            </a:r>
            <a:r>
              <a:rPr lang="en-US" sz="2000" b="0" i="0" dirty="0">
                <a:solidFill>
                  <a:srgbClr val="718C00"/>
                </a:solidFill>
                <a:effectLst/>
                <a:latin typeface="Monaco"/>
              </a:rPr>
              <a:t>'director'</a:t>
            </a:r>
            <a:r>
              <a:rPr lang="en-US" sz="2000" b="0" i="0" dirty="0">
                <a:solidFill>
                  <a:srgbClr val="4D4D4C"/>
                </a:solidFill>
                <a:effectLst/>
                <a:latin typeface="Monaco"/>
              </a:rPr>
              <a:t>]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a:solidFill>
                  <a:srgbClr val="718C00"/>
                </a:solidFill>
                <a:effectLst/>
                <a:latin typeface="Monaco"/>
              </a:rPr>
              <a:t>"Ridley Scott"</a:t>
            </a:r>
            <a:r>
              <a:rPr lang="en-US" sz="2000" b="0" i="0" dirty="0">
                <a:solidFill>
                  <a:srgbClr val="4D4D4C"/>
                </a:solidFill>
                <a:effectLst/>
                <a:latin typeface="Monaco"/>
              </a:rPr>
              <a:t>]</a:t>
            </a:r>
            <a:endParaRPr lang="en-US" sz="2000" dirty="0"/>
          </a:p>
        </p:txBody>
      </p:sp>
      <p:pic>
        <p:nvPicPr>
          <p:cNvPr id="10" name="Picture 9">
            <a:extLst>
              <a:ext uri="{FF2B5EF4-FFF2-40B4-BE49-F238E27FC236}">
                <a16:creationId xmlns:a16="http://schemas.microsoft.com/office/drawing/2014/main" id="{9C45247D-9FA7-46AF-AA1E-A6ADBFF565DC}"/>
              </a:ext>
            </a:extLst>
          </p:cNvPr>
          <p:cNvPicPr>
            <a:picLocks noChangeAspect="1"/>
          </p:cNvPicPr>
          <p:nvPr/>
        </p:nvPicPr>
        <p:blipFill>
          <a:blip r:embed="rId3"/>
          <a:stretch>
            <a:fillRect/>
          </a:stretch>
        </p:blipFill>
        <p:spPr>
          <a:xfrm>
            <a:off x="6991205" y="3195703"/>
            <a:ext cx="3510948" cy="3343209"/>
          </a:xfrm>
          <a:prstGeom prst="rect">
            <a:avLst/>
          </a:prstGeom>
        </p:spPr>
      </p:pic>
      <p:sp>
        <p:nvSpPr>
          <p:cNvPr id="11" name="Rectangle 1">
            <a:extLst>
              <a:ext uri="{FF2B5EF4-FFF2-40B4-BE49-F238E27FC236}">
                <a16:creationId xmlns:a16="http://schemas.microsoft.com/office/drawing/2014/main" id="{140DBC8E-00F8-43C6-A2FF-0E3BB039D315}"/>
              </a:ext>
            </a:extLst>
          </p:cNvPr>
          <p:cNvSpPr>
            <a:spLocks noChangeArrowheads="1"/>
          </p:cNvSpPr>
          <p:nvPr/>
        </p:nvSpPr>
        <p:spPr bwMode="auto">
          <a:xfrm>
            <a:off x="896007" y="4159421"/>
            <a:ext cx="4414345" cy="707886"/>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mn-lt"/>
              </a:rPr>
              <a:t>This instruction can be read as SQL:</a:t>
            </a:r>
            <a:br>
              <a:rPr kumimoji="0" lang="en-US" altLang="en-US" sz="1300" i="0" u="none" strike="noStrike" cap="none" normalizeH="0" baseline="0" dirty="0">
                <a:ln>
                  <a:noFill/>
                </a:ln>
                <a:solidFill>
                  <a:srgbClr val="333333"/>
                </a:solidFill>
                <a:effectLst/>
                <a:latin typeface="proxima-nova"/>
              </a:rPr>
            </a:br>
            <a:br>
              <a:rPr kumimoji="0" lang="en-US" altLang="en-US" sz="1300" b="1" i="0" u="none" strike="noStrike" cap="none" normalizeH="0" baseline="0" dirty="0">
                <a:ln>
                  <a:noFill/>
                </a:ln>
                <a:solidFill>
                  <a:srgbClr val="333333"/>
                </a:solidFill>
                <a:effectLst/>
                <a:latin typeface="proxima-nova"/>
              </a:rPr>
            </a:br>
            <a:r>
              <a:rPr kumimoji="0" lang="en-US" altLang="en-US" sz="1300" b="1" i="0" u="none" strike="noStrike" cap="none" normalizeH="0" baseline="0" dirty="0">
                <a:ln>
                  <a:noFill/>
                </a:ln>
                <a:solidFill>
                  <a:srgbClr val="333333"/>
                </a:solidFill>
                <a:effectLst/>
                <a:latin typeface="proxima-nova"/>
              </a:rPr>
              <a:t>Select</a:t>
            </a:r>
            <a:r>
              <a:rPr kumimoji="0" lang="en-US" altLang="en-US" sz="1300" b="0" i="0" u="none" strike="noStrike" cap="none" normalizeH="0" baseline="0" dirty="0">
                <a:ln>
                  <a:noFill/>
                </a:ln>
                <a:solidFill>
                  <a:srgbClr val="333333"/>
                </a:solidFill>
                <a:effectLst/>
                <a:latin typeface="proxima-nova"/>
              </a:rPr>
              <a:t> </a:t>
            </a:r>
            <a:r>
              <a:rPr kumimoji="0" lang="en-US" altLang="en-US" sz="900" b="1" i="0" u="none" strike="noStrike" cap="none" normalizeH="0" baseline="0" dirty="0" err="1">
                <a:ln>
                  <a:noFill/>
                </a:ln>
                <a:solidFill>
                  <a:srgbClr val="DB1348"/>
                </a:solidFill>
                <a:effectLst/>
                <a:latin typeface="Courier New" panose="02070309020205020404" pitchFamily="49" charset="0"/>
                <a:cs typeface="Courier New" panose="02070309020205020404" pitchFamily="49" charset="0"/>
              </a:rPr>
              <a:t>df_movies</a:t>
            </a:r>
            <a:r>
              <a:rPr kumimoji="0" lang="en-US" altLang="en-US" sz="1300" b="0" i="0" u="none" strike="noStrike" cap="none" normalizeH="0" baseline="0" dirty="0">
                <a:ln>
                  <a:noFill/>
                </a:ln>
                <a:solidFill>
                  <a:srgbClr val="333333"/>
                </a:solidFill>
                <a:effectLst/>
                <a:latin typeface="proxima-nova"/>
              </a:rPr>
              <a:t> </a:t>
            </a:r>
            <a:r>
              <a:rPr kumimoji="0" lang="en-US" altLang="en-US" sz="1300" b="1" i="0" u="none" strike="noStrike" cap="none" normalizeH="0" baseline="0" dirty="0">
                <a:ln>
                  <a:noFill/>
                </a:ln>
                <a:solidFill>
                  <a:srgbClr val="333333"/>
                </a:solidFill>
                <a:effectLst/>
                <a:latin typeface="proxima-nova"/>
              </a:rPr>
              <a:t>where</a:t>
            </a:r>
            <a:r>
              <a:rPr kumimoji="0" lang="en-US" altLang="en-US" sz="1300" b="0" i="0" u="none" strike="noStrike" cap="none" normalizeH="0" baseline="0" dirty="0">
                <a:ln>
                  <a:noFill/>
                </a:ln>
                <a:solidFill>
                  <a:srgbClr val="333333"/>
                </a:solidFill>
                <a:effectLst/>
                <a:latin typeface="proxima-nova"/>
              </a:rPr>
              <a:t> </a:t>
            </a:r>
            <a:r>
              <a:rPr kumimoji="0" lang="en-US" altLang="en-US" sz="900" b="0" i="0" u="none" strike="noStrike" cap="none" normalizeH="0" baseline="0" dirty="0" err="1">
                <a:ln>
                  <a:noFill/>
                </a:ln>
                <a:solidFill>
                  <a:srgbClr val="DB1348"/>
                </a:solidFill>
                <a:effectLst/>
                <a:latin typeface="Courier New" panose="02070309020205020404" pitchFamily="49" charset="0"/>
                <a:cs typeface="Courier New" panose="02070309020205020404" pitchFamily="49" charset="0"/>
              </a:rPr>
              <a:t>df_movies</a:t>
            </a:r>
            <a:r>
              <a:rPr kumimoji="0" lang="en-US" altLang="en-US" sz="1300" b="0" i="0" u="none" strike="noStrike" cap="none" normalizeH="0" baseline="0" dirty="0">
                <a:ln>
                  <a:noFill/>
                </a:ln>
                <a:solidFill>
                  <a:srgbClr val="333333"/>
                </a:solidFill>
                <a:effectLst/>
                <a:latin typeface="proxima-nova"/>
              </a:rPr>
              <a:t> </a:t>
            </a:r>
            <a:r>
              <a:rPr kumimoji="0" lang="en-US" altLang="en-US" sz="1300" b="1" i="0" u="none" strike="noStrike" cap="none" normalizeH="0" baseline="0" dirty="0">
                <a:ln>
                  <a:noFill/>
                </a:ln>
                <a:solidFill>
                  <a:srgbClr val="333333"/>
                </a:solidFill>
                <a:effectLst/>
                <a:latin typeface="proxima-nova"/>
              </a:rPr>
              <a:t>director equals Ridley Scott.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773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0B40-3D15-493D-8A16-DD7297B70830}"/>
              </a:ext>
            </a:extLst>
          </p:cNvPr>
          <p:cNvSpPr>
            <a:spLocks noGrp="1"/>
          </p:cNvSpPr>
          <p:nvPr>
            <p:ph type="title"/>
          </p:nvPr>
        </p:nvSpPr>
        <p:spPr/>
        <p:txBody>
          <a:bodyPr/>
          <a:lstStyle/>
          <a:p>
            <a:r>
              <a:rPr lang="nl-BE" dirty="0" err="1"/>
              <a:t>Conditional</a:t>
            </a:r>
            <a:r>
              <a:rPr lang="nl-BE" dirty="0"/>
              <a:t> </a:t>
            </a:r>
            <a:r>
              <a:rPr lang="nl-BE" dirty="0" err="1"/>
              <a:t>selections</a:t>
            </a:r>
            <a:endParaRPr lang="en-US" dirty="0"/>
          </a:p>
        </p:txBody>
      </p:sp>
      <p:sp>
        <p:nvSpPr>
          <p:cNvPr id="3" name="Content Placeholder 2">
            <a:extLst>
              <a:ext uri="{FF2B5EF4-FFF2-40B4-BE49-F238E27FC236}">
                <a16:creationId xmlns:a16="http://schemas.microsoft.com/office/drawing/2014/main" id="{CE0F625D-A98D-4833-A882-B8D0A30B3864}"/>
              </a:ext>
            </a:extLst>
          </p:cNvPr>
          <p:cNvSpPr>
            <a:spLocks noGrp="1"/>
          </p:cNvSpPr>
          <p:nvPr>
            <p:ph idx="1"/>
          </p:nvPr>
        </p:nvSpPr>
        <p:spPr/>
        <p:txBody>
          <a:bodyPr/>
          <a:lstStyle/>
          <a:p>
            <a:r>
              <a:rPr lang="en-US" dirty="0"/>
              <a:t>Conditions can be combined by using logical operators:</a:t>
            </a:r>
          </a:p>
          <a:p>
            <a:pPr lvl="1"/>
            <a:r>
              <a:rPr lang="en-US" dirty="0"/>
              <a:t> | for "or" </a:t>
            </a:r>
          </a:p>
          <a:p>
            <a:pPr lvl="1"/>
            <a:r>
              <a:rPr lang="en-US" dirty="0"/>
              <a:t>&amp; for "and“</a:t>
            </a:r>
          </a:p>
          <a:p>
            <a:pPr lvl="1"/>
            <a:r>
              <a:rPr lang="en-US" dirty="0"/>
              <a:t>Each condition is written between ()</a:t>
            </a:r>
          </a:p>
          <a:p>
            <a:r>
              <a:rPr lang="en-US" dirty="0"/>
              <a:t>E.g. movies directed by Ridley Scott with a rating above 7.0</a:t>
            </a:r>
          </a:p>
        </p:txBody>
      </p:sp>
      <p:sp>
        <p:nvSpPr>
          <p:cNvPr id="4" name="Slide Number Placeholder 3">
            <a:extLst>
              <a:ext uri="{FF2B5EF4-FFF2-40B4-BE49-F238E27FC236}">
                <a16:creationId xmlns:a16="http://schemas.microsoft.com/office/drawing/2014/main" id="{1FD30DFB-FE9A-4145-B4FA-D66F11A1761B}"/>
              </a:ext>
            </a:extLst>
          </p:cNvPr>
          <p:cNvSpPr>
            <a:spLocks noGrp="1"/>
          </p:cNvSpPr>
          <p:nvPr>
            <p:ph type="sldNum" sz="quarter" idx="12"/>
          </p:nvPr>
        </p:nvSpPr>
        <p:spPr/>
        <p:txBody>
          <a:bodyPr/>
          <a:lstStyle/>
          <a:p>
            <a:fld id="{FE1B3154-47D9-4402-8EDB-E791933DC0B9}" type="slidenum">
              <a:rPr lang="nl-BE" smtClean="0"/>
              <a:pPr/>
              <a:t>54</a:t>
            </a:fld>
            <a:endParaRPr lang="nl-BE" dirty="0"/>
          </a:p>
        </p:txBody>
      </p:sp>
      <p:sp>
        <p:nvSpPr>
          <p:cNvPr id="9" name="TextBox 8">
            <a:extLst>
              <a:ext uri="{FF2B5EF4-FFF2-40B4-BE49-F238E27FC236}">
                <a16:creationId xmlns:a16="http://schemas.microsoft.com/office/drawing/2014/main" id="{4DF4CAF0-D429-44DA-BB69-825852D84D34}"/>
              </a:ext>
            </a:extLst>
          </p:cNvPr>
          <p:cNvSpPr txBox="1"/>
          <p:nvPr/>
        </p:nvSpPr>
        <p:spPr>
          <a:xfrm>
            <a:off x="917028" y="3851945"/>
            <a:ext cx="9235965" cy="400110"/>
          </a:xfrm>
          <a:prstGeom prst="rect">
            <a:avLst/>
          </a:prstGeom>
          <a:noFill/>
          <a:ln>
            <a:solidFill>
              <a:schemeClr val="accent1"/>
            </a:solidFill>
          </a:ln>
        </p:spPr>
        <p:txBody>
          <a:bodyPr wrap="square">
            <a:spAutoFit/>
          </a:bodyPr>
          <a:lstStyle/>
          <a:p>
            <a:r>
              <a:rPr lang="en-US" sz="2000" b="0" i="0" dirty="0" err="1">
                <a:solidFill>
                  <a:srgbClr val="4D4D4C"/>
                </a:solidFill>
                <a:effectLst/>
                <a:latin typeface="Monaco"/>
              </a:rPr>
              <a:t>df_movies</a:t>
            </a:r>
            <a:r>
              <a:rPr lang="en-US" sz="2000" b="0" i="0" dirty="0">
                <a:solidFill>
                  <a:srgbClr val="FFDE57"/>
                </a:solidFill>
                <a:effectLst/>
                <a:latin typeface="Monaco"/>
              </a:rPr>
              <a:t>[</a:t>
            </a:r>
            <a:r>
              <a:rPr lang="en-US" sz="2000" b="0" i="0" dirty="0">
                <a:solidFill>
                  <a:srgbClr val="C00000"/>
                </a:solidFill>
                <a:effectLst/>
                <a:latin typeface="Monaco"/>
              </a:rPr>
              <a:t>(</a:t>
            </a:r>
            <a:r>
              <a:rPr lang="en-US" sz="2000" b="0" i="0" dirty="0" err="1">
                <a:solidFill>
                  <a:srgbClr val="4D4D4C"/>
                </a:solidFill>
                <a:effectLst/>
                <a:latin typeface="Monaco"/>
              </a:rPr>
              <a:t>df_movies</a:t>
            </a:r>
            <a:r>
              <a:rPr lang="en-US" sz="2000" b="0" i="0" dirty="0">
                <a:solidFill>
                  <a:srgbClr val="4D4D4C"/>
                </a:solidFill>
                <a:effectLst/>
                <a:latin typeface="Monaco"/>
              </a:rPr>
              <a:t>[</a:t>
            </a:r>
            <a:r>
              <a:rPr lang="en-US" sz="2000" b="0" i="0" dirty="0">
                <a:solidFill>
                  <a:srgbClr val="718C00"/>
                </a:solidFill>
                <a:effectLst/>
                <a:latin typeface="Monaco"/>
              </a:rPr>
              <a:t>'director'</a:t>
            </a:r>
            <a:r>
              <a:rPr lang="en-US" sz="2000" b="0" i="0" dirty="0">
                <a:solidFill>
                  <a:srgbClr val="4D4D4C"/>
                </a:solidFill>
                <a:effectLst/>
                <a:latin typeface="Monaco"/>
              </a:rPr>
              <a:t>] </a:t>
            </a:r>
            <a:r>
              <a:rPr lang="en-US" sz="2000" b="0" i="0" dirty="0">
                <a:solidFill>
                  <a:srgbClr val="3E999F"/>
                </a:solidFill>
                <a:effectLst/>
                <a:latin typeface="Monaco"/>
              </a:rPr>
              <a:t>==</a:t>
            </a:r>
            <a:r>
              <a:rPr lang="en-US" sz="2000" b="0" i="0" dirty="0">
                <a:solidFill>
                  <a:srgbClr val="4D4D4C"/>
                </a:solidFill>
                <a:effectLst/>
                <a:latin typeface="Monaco"/>
              </a:rPr>
              <a:t> </a:t>
            </a:r>
            <a:r>
              <a:rPr lang="en-US" sz="2000" b="0" i="0" dirty="0">
                <a:solidFill>
                  <a:srgbClr val="718C00"/>
                </a:solidFill>
                <a:effectLst/>
                <a:latin typeface="Monaco"/>
              </a:rPr>
              <a:t>"Ridley Scott"</a:t>
            </a:r>
            <a:r>
              <a:rPr lang="en-US" sz="2000" b="0" i="0" dirty="0">
                <a:solidFill>
                  <a:srgbClr val="C00000"/>
                </a:solidFill>
                <a:effectLst/>
                <a:latin typeface="Monaco"/>
              </a:rPr>
              <a:t>)</a:t>
            </a:r>
            <a:r>
              <a:rPr lang="en-US" sz="2000" b="0" i="0" dirty="0">
                <a:solidFill>
                  <a:srgbClr val="4D4D4C"/>
                </a:solidFill>
                <a:effectLst/>
                <a:latin typeface="Monaco"/>
              </a:rPr>
              <a:t> &amp; </a:t>
            </a:r>
            <a:r>
              <a:rPr lang="en-US" sz="2000" b="0" i="0" dirty="0">
                <a:solidFill>
                  <a:srgbClr val="C00000"/>
                </a:solidFill>
                <a:effectLst/>
                <a:latin typeface="Monaco"/>
              </a:rPr>
              <a:t>(</a:t>
            </a:r>
            <a:r>
              <a:rPr lang="en-US" sz="2000" b="0" i="0" dirty="0" err="1">
                <a:solidFill>
                  <a:srgbClr val="4D4D4C"/>
                </a:solidFill>
                <a:effectLst/>
                <a:latin typeface="Monaco"/>
              </a:rPr>
              <a:t>df_movies</a:t>
            </a:r>
            <a:r>
              <a:rPr lang="en-US" sz="2000" b="0" i="0" dirty="0">
                <a:solidFill>
                  <a:srgbClr val="4D4D4C"/>
                </a:solidFill>
                <a:effectLst/>
                <a:latin typeface="Monaco"/>
              </a:rPr>
              <a:t>[</a:t>
            </a:r>
            <a:r>
              <a:rPr lang="en-US" sz="2000" b="0" i="0" dirty="0">
                <a:solidFill>
                  <a:srgbClr val="718C00"/>
                </a:solidFill>
                <a:effectLst/>
                <a:latin typeface="Monaco"/>
              </a:rPr>
              <a:t>‘rating’</a:t>
            </a:r>
            <a:r>
              <a:rPr lang="en-US" sz="2000" b="0" i="0" dirty="0">
                <a:solidFill>
                  <a:srgbClr val="4D4D4C"/>
                </a:solidFill>
                <a:effectLst/>
                <a:latin typeface="Monaco"/>
              </a:rPr>
              <a:t>] </a:t>
            </a:r>
            <a:r>
              <a:rPr lang="en-US" sz="2000" dirty="0">
                <a:solidFill>
                  <a:srgbClr val="3E999F"/>
                </a:solidFill>
                <a:latin typeface="Monaco"/>
              </a:rPr>
              <a:t>&gt;</a:t>
            </a:r>
            <a:r>
              <a:rPr lang="en-US" sz="2000" b="0" i="0" dirty="0">
                <a:solidFill>
                  <a:srgbClr val="3E999F"/>
                </a:solidFill>
                <a:effectLst/>
                <a:latin typeface="Monaco"/>
              </a:rPr>
              <a:t> </a:t>
            </a:r>
            <a:r>
              <a:rPr lang="en-US" sz="2000" b="0" i="0" dirty="0">
                <a:solidFill>
                  <a:schemeClr val="bg2">
                    <a:lumMod val="50000"/>
                  </a:schemeClr>
                </a:solidFill>
                <a:effectLst/>
                <a:latin typeface="Monaco"/>
              </a:rPr>
              <a:t>7.0</a:t>
            </a:r>
            <a:r>
              <a:rPr lang="en-US" sz="2000" b="0" i="0" dirty="0">
                <a:solidFill>
                  <a:srgbClr val="4D4D4C"/>
                </a:solidFill>
                <a:effectLst/>
                <a:latin typeface="Monaco"/>
              </a:rPr>
              <a:t> </a:t>
            </a:r>
            <a:r>
              <a:rPr lang="en-US" sz="2000" b="0" i="0" dirty="0">
                <a:solidFill>
                  <a:srgbClr val="C00000"/>
                </a:solidFill>
                <a:effectLst/>
                <a:latin typeface="Monaco"/>
              </a:rPr>
              <a:t>) </a:t>
            </a:r>
            <a:r>
              <a:rPr lang="en-US" sz="2000" b="0" i="0" dirty="0">
                <a:solidFill>
                  <a:srgbClr val="FFDE57"/>
                </a:solidFill>
                <a:effectLst/>
                <a:latin typeface="Monaco"/>
              </a:rPr>
              <a:t>]</a:t>
            </a:r>
            <a:endParaRPr lang="en-US" sz="2000" dirty="0">
              <a:solidFill>
                <a:srgbClr val="FFDE57"/>
              </a:solidFill>
            </a:endParaRPr>
          </a:p>
        </p:txBody>
      </p:sp>
      <p:pic>
        <p:nvPicPr>
          <p:cNvPr id="13" name="Picture 12">
            <a:extLst>
              <a:ext uri="{FF2B5EF4-FFF2-40B4-BE49-F238E27FC236}">
                <a16:creationId xmlns:a16="http://schemas.microsoft.com/office/drawing/2014/main" id="{7447B5A4-C366-4161-B6BC-870C62452F81}"/>
              </a:ext>
            </a:extLst>
          </p:cNvPr>
          <p:cNvPicPr>
            <a:picLocks noChangeAspect="1"/>
          </p:cNvPicPr>
          <p:nvPr/>
        </p:nvPicPr>
        <p:blipFill>
          <a:blip r:embed="rId2"/>
          <a:stretch>
            <a:fillRect/>
          </a:stretch>
        </p:blipFill>
        <p:spPr>
          <a:xfrm>
            <a:off x="917028" y="4615137"/>
            <a:ext cx="7123551" cy="1937969"/>
          </a:xfrm>
          <a:prstGeom prst="rect">
            <a:avLst/>
          </a:prstGeom>
        </p:spPr>
      </p:pic>
    </p:spTree>
    <p:extLst>
      <p:ext uri="{BB962C8B-B14F-4D97-AF65-F5344CB8AC3E}">
        <p14:creationId xmlns:p14="http://schemas.microsoft.com/office/powerpoint/2010/main" val="602665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419C-1927-4464-A5AC-A4CF356C48E8}"/>
              </a:ext>
            </a:extLst>
          </p:cNvPr>
          <p:cNvSpPr>
            <a:spLocks noGrp="1"/>
          </p:cNvSpPr>
          <p:nvPr>
            <p:ph type="title"/>
          </p:nvPr>
        </p:nvSpPr>
        <p:spPr/>
        <p:txBody>
          <a:bodyPr/>
          <a:lstStyle/>
          <a:p>
            <a:r>
              <a:rPr lang="nl-BE" dirty="0" err="1"/>
              <a:t>Conditional</a:t>
            </a:r>
            <a:r>
              <a:rPr lang="nl-BE" dirty="0"/>
              <a:t> </a:t>
            </a:r>
            <a:r>
              <a:rPr lang="nl-BE" dirty="0" err="1"/>
              <a:t>selections</a:t>
            </a:r>
            <a:endParaRPr lang="en-US" dirty="0"/>
          </a:p>
        </p:txBody>
      </p:sp>
      <p:sp>
        <p:nvSpPr>
          <p:cNvPr id="3" name="Content Placeholder 2">
            <a:extLst>
              <a:ext uri="{FF2B5EF4-FFF2-40B4-BE49-F238E27FC236}">
                <a16:creationId xmlns:a16="http://schemas.microsoft.com/office/drawing/2014/main" id="{BFC1C6C5-2FB8-4022-991D-D0205B92D35C}"/>
              </a:ext>
            </a:extLst>
          </p:cNvPr>
          <p:cNvSpPr>
            <a:spLocks noGrp="1"/>
          </p:cNvSpPr>
          <p:nvPr>
            <p:ph idx="1"/>
          </p:nvPr>
        </p:nvSpPr>
        <p:spPr/>
        <p:txBody>
          <a:bodyPr/>
          <a:lstStyle/>
          <a:p>
            <a:r>
              <a:rPr lang="nl-BE" dirty="0" err="1"/>
              <a:t>Frequently</a:t>
            </a:r>
            <a:r>
              <a:rPr lang="nl-BE" dirty="0"/>
              <a:t> </a:t>
            </a:r>
            <a:r>
              <a:rPr lang="nl-BE" dirty="0" err="1"/>
              <a:t>used</a:t>
            </a:r>
            <a:r>
              <a:rPr lang="nl-BE" dirty="0"/>
              <a:t> in </a:t>
            </a:r>
            <a:r>
              <a:rPr lang="nl-BE" dirty="0" err="1"/>
              <a:t>selection</a:t>
            </a:r>
            <a:r>
              <a:rPr lang="nl-BE" dirty="0"/>
              <a:t> making is </a:t>
            </a:r>
            <a:r>
              <a:rPr lang="nl-BE" dirty="0" err="1"/>
              <a:t>the</a:t>
            </a:r>
            <a:r>
              <a:rPr lang="nl-BE" dirty="0"/>
              <a:t> </a:t>
            </a:r>
            <a:r>
              <a:rPr lang="nl-BE" i="1" dirty="0" err="1">
                <a:solidFill>
                  <a:srgbClr val="446785"/>
                </a:solidFill>
              </a:rPr>
              <a:t>isin</a:t>
            </a:r>
            <a:r>
              <a:rPr lang="nl-BE" i="1" dirty="0">
                <a:solidFill>
                  <a:srgbClr val="446785"/>
                </a:solidFill>
              </a:rPr>
              <a:t>() </a:t>
            </a:r>
            <a:r>
              <a:rPr lang="nl-BE" dirty="0" err="1"/>
              <a:t>method</a:t>
            </a:r>
            <a:r>
              <a:rPr lang="nl-BE" dirty="0"/>
              <a:t> (~ OR)</a:t>
            </a:r>
          </a:p>
          <a:p>
            <a:r>
              <a:rPr lang="nl-BE" dirty="0"/>
              <a:t>E.g. </a:t>
            </a:r>
            <a:r>
              <a:rPr lang="nl-BE" dirty="0" err="1"/>
              <a:t>movies</a:t>
            </a:r>
            <a:r>
              <a:rPr lang="nl-BE" dirty="0"/>
              <a:t> </a:t>
            </a:r>
            <a:r>
              <a:rPr lang="nl-BE" dirty="0" err="1"/>
              <a:t>directed</a:t>
            </a:r>
            <a:r>
              <a:rPr lang="nl-BE" dirty="0"/>
              <a:t> </a:t>
            </a:r>
            <a:r>
              <a:rPr lang="nl-BE" dirty="0" err="1"/>
              <a:t>by</a:t>
            </a:r>
            <a:r>
              <a:rPr lang="nl-BE" dirty="0"/>
              <a:t> </a:t>
            </a:r>
            <a:r>
              <a:rPr lang="nl-BE" dirty="0" err="1"/>
              <a:t>Ridley</a:t>
            </a:r>
            <a:r>
              <a:rPr lang="nl-BE" dirty="0"/>
              <a:t> Scott OR James </a:t>
            </a:r>
            <a:r>
              <a:rPr lang="nl-BE" dirty="0" err="1"/>
              <a:t>Gunn</a:t>
            </a:r>
            <a:endParaRPr lang="nl-BE" dirty="0"/>
          </a:p>
        </p:txBody>
      </p:sp>
      <p:sp>
        <p:nvSpPr>
          <p:cNvPr id="4" name="Slide Number Placeholder 3">
            <a:extLst>
              <a:ext uri="{FF2B5EF4-FFF2-40B4-BE49-F238E27FC236}">
                <a16:creationId xmlns:a16="http://schemas.microsoft.com/office/drawing/2014/main" id="{CC02BCA9-5667-4B91-B4FC-155BDD397F30}"/>
              </a:ext>
            </a:extLst>
          </p:cNvPr>
          <p:cNvSpPr>
            <a:spLocks noGrp="1"/>
          </p:cNvSpPr>
          <p:nvPr>
            <p:ph type="sldNum" sz="quarter" idx="12"/>
          </p:nvPr>
        </p:nvSpPr>
        <p:spPr/>
        <p:txBody>
          <a:bodyPr/>
          <a:lstStyle/>
          <a:p>
            <a:fld id="{FE1B3154-47D9-4402-8EDB-E791933DC0B9}" type="slidenum">
              <a:rPr lang="nl-BE" smtClean="0"/>
              <a:pPr/>
              <a:t>55</a:t>
            </a:fld>
            <a:endParaRPr lang="nl-BE" dirty="0"/>
          </a:p>
        </p:txBody>
      </p:sp>
      <p:pic>
        <p:nvPicPr>
          <p:cNvPr id="11" name="Picture 10">
            <a:extLst>
              <a:ext uri="{FF2B5EF4-FFF2-40B4-BE49-F238E27FC236}">
                <a16:creationId xmlns:a16="http://schemas.microsoft.com/office/drawing/2014/main" id="{BFCEF69A-1D42-4572-A72F-B5467BE4C886}"/>
              </a:ext>
            </a:extLst>
          </p:cNvPr>
          <p:cNvPicPr>
            <a:picLocks noChangeAspect="1"/>
          </p:cNvPicPr>
          <p:nvPr/>
        </p:nvPicPr>
        <p:blipFill>
          <a:blip r:embed="rId2"/>
          <a:stretch>
            <a:fillRect/>
          </a:stretch>
        </p:blipFill>
        <p:spPr>
          <a:xfrm>
            <a:off x="976641" y="3519487"/>
            <a:ext cx="7400925" cy="3019425"/>
          </a:xfrm>
          <a:prstGeom prst="rect">
            <a:avLst/>
          </a:prstGeom>
        </p:spPr>
      </p:pic>
      <p:sp>
        <p:nvSpPr>
          <p:cNvPr id="13" name="TextBox 12">
            <a:extLst>
              <a:ext uri="{FF2B5EF4-FFF2-40B4-BE49-F238E27FC236}">
                <a16:creationId xmlns:a16="http://schemas.microsoft.com/office/drawing/2014/main" id="{EE1C5763-CD10-4EAD-B7D4-9B98A5584436}"/>
              </a:ext>
            </a:extLst>
          </p:cNvPr>
          <p:cNvSpPr txBox="1"/>
          <p:nvPr/>
        </p:nvSpPr>
        <p:spPr>
          <a:xfrm>
            <a:off x="976641" y="2788206"/>
            <a:ext cx="8090337" cy="369332"/>
          </a:xfrm>
          <a:prstGeom prst="rect">
            <a:avLst/>
          </a:prstGeom>
          <a:noFill/>
          <a:ln>
            <a:solidFill>
              <a:schemeClr val="accent1"/>
            </a:solidFill>
          </a:ln>
        </p:spPr>
        <p:txBody>
          <a:bodyPr wrap="square">
            <a:spAutoFit/>
          </a:bodyPr>
          <a:lstStyle>
            <a:defPPr>
              <a:defRPr lang="nl-BE"/>
            </a:defPPr>
            <a:lvl1pPr>
              <a:defRPr sz="2000" b="0" i="0">
                <a:solidFill>
                  <a:srgbClr val="4D4D4C"/>
                </a:solidFill>
                <a:effectLst/>
                <a:latin typeface="Monaco"/>
              </a:defRPr>
            </a:lvl1pPr>
          </a:lstStyle>
          <a:p>
            <a:r>
              <a:rPr lang="en-US" dirty="0" err="1"/>
              <a:t>df_movies</a:t>
            </a:r>
            <a:r>
              <a:rPr lang="en-US" dirty="0"/>
              <a:t>[</a:t>
            </a:r>
            <a:r>
              <a:rPr lang="en-US" dirty="0" err="1"/>
              <a:t>df_movies</a:t>
            </a:r>
            <a:r>
              <a:rPr lang="en-US" dirty="0"/>
              <a:t>[</a:t>
            </a:r>
            <a:r>
              <a:rPr lang="en-US" dirty="0">
                <a:solidFill>
                  <a:srgbClr val="92D050"/>
                </a:solidFill>
              </a:rPr>
              <a:t>'director'</a:t>
            </a:r>
            <a:r>
              <a:rPr lang="en-US" dirty="0"/>
              <a:t>].</a:t>
            </a:r>
            <a:r>
              <a:rPr lang="en-US" dirty="0" err="1">
                <a:solidFill>
                  <a:srgbClr val="446785"/>
                </a:solidFill>
              </a:rPr>
              <a:t>isin</a:t>
            </a:r>
            <a:r>
              <a:rPr lang="en-US" dirty="0">
                <a:solidFill>
                  <a:srgbClr val="446785"/>
                </a:solidFill>
              </a:rPr>
              <a:t>(</a:t>
            </a:r>
            <a:r>
              <a:rPr lang="en-US" dirty="0">
                <a:solidFill>
                  <a:schemeClr val="bg2">
                    <a:lumMod val="50000"/>
                  </a:schemeClr>
                </a:solidFill>
              </a:rPr>
              <a:t>[</a:t>
            </a:r>
            <a:r>
              <a:rPr lang="en-US" dirty="0">
                <a:solidFill>
                  <a:srgbClr val="92D050"/>
                </a:solidFill>
              </a:rPr>
              <a:t>'Ridley </a:t>
            </a:r>
            <a:r>
              <a:rPr lang="en-US" dirty="0" err="1">
                <a:solidFill>
                  <a:srgbClr val="92D050"/>
                </a:solidFill>
              </a:rPr>
              <a:t>Scott’</a:t>
            </a:r>
            <a:r>
              <a:rPr lang="en-US" dirty="0" err="1">
                <a:solidFill>
                  <a:schemeClr val="tx1">
                    <a:lumMod val="50000"/>
                    <a:lumOff val="50000"/>
                  </a:schemeClr>
                </a:solidFill>
              </a:rPr>
              <a:t>,</a:t>
            </a:r>
            <a:r>
              <a:rPr lang="en-US" dirty="0" err="1">
                <a:solidFill>
                  <a:srgbClr val="92D050"/>
                </a:solidFill>
              </a:rPr>
              <a:t>'James</a:t>
            </a:r>
            <a:r>
              <a:rPr lang="en-US" dirty="0">
                <a:solidFill>
                  <a:srgbClr val="92D050"/>
                </a:solidFill>
              </a:rPr>
              <a:t> Gunn’</a:t>
            </a:r>
            <a:r>
              <a:rPr lang="en-US" dirty="0"/>
              <a:t>] </a:t>
            </a:r>
            <a:r>
              <a:rPr lang="en-US" dirty="0">
                <a:solidFill>
                  <a:srgbClr val="446785"/>
                </a:solidFill>
              </a:rPr>
              <a:t>)</a:t>
            </a:r>
            <a:r>
              <a:rPr lang="en-US" dirty="0"/>
              <a:t>]</a:t>
            </a:r>
          </a:p>
        </p:txBody>
      </p:sp>
    </p:spTree>
    <p:extLst>
      <p:ext uri="{BB962C8B-B14F-4D97-AF65-F5344CB8AC3E}">
        <p14:creationId xmlns:p14="http://schemas.microsoft.com/office/powerpoint/2010/main" val="1562498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76A8-BB3A-4F52-8036-E3335B73AC04}"/>
              </a:ext>
            </a:extLst>
          </p:cNvPr>
          <p:cNvSpPr>
            <a:spLocks noGrp="1"/>
          </p:cNvSpPr>
          <p:nvPr>
            <p:ph type="title"/>
          </p:nvPr>
        </p:nvSpPr>
        <p:spPr/>
        <p:txBody>
          <a:bodyPr/>
          <a:lstStyle/>
          <a:p>
            <a:r>
              <a:rPr lang="nl-BE" dirty="0" err="1"/>
              <a:t>Exercises</a:t>
            </a:r>
            <a:endParaRPr lang="en-US" dirty="0"/>
          </a:p>
        </p:txBody>
      </p:sp>
      <p:sp>
        <p:nvSpPr>
          <p:cNvPr id="3" name="Content Placeholder 2">
            <a:extLst>
              <a:ext uri="{FF2B5EF4-FFF2-40B4-BE49-F238E27FC236}">
                <a16:creationId xmlns:a16="http://schemas.microsoft.com/office/drawing/2014/main" id="{2C6A6ADC-2DDC-4104-A5AD-0A9D4AE61F39}"/>
              </a:ext>
            </a:extLst>
          </p:cNvPr>
          <p:cNvSpPr>
            <a:spLocks noGrp="1"/>
          </p:cNvSpPr>
          <p:nvPr>
            <p:ph idx="1"/>
          </p:nvPr>
        </p:nvSpPr>
        <p:spPr/>
        <p:txBody>
          <a:bodyPr/>
          <a:lstStyle/>
          <a:p>
            <a:r>
              <a:rPr lang="nl-BE" dirty="0" err="1"/>
              <a:t>Kaggle</a:t>
            </a:r>
            <a:r>
              <a:rPr lang="nl-BE" dirty="0"/>
              <a:t> course </a:t>
            </a:r>
            <a:r>
              <a:rPr lang="nl-BE" dirty="0" err="1"/>
              <a:t>Pandas</a:t>
            </a:r>
            <a:r>
              <a:rPr lang="nl-BE" dirty="0"/>
              <a:t>: </a:t>
            </a:r>
            <a:r>
              <a:rPr lang="nl-BE" dirty="0">
                <a:hlinkClick r:id="rId2"/>
              </a:rPr>
              <a:t>https://www.kaggle.com/learn/pandas</a:t>
            </a:r>
            <a:endParaRPr lang="nl-BE" dirty="0"/>
          </a:p>
          <a:p>
            <a:r>
              <a:rPr lang="nl-BE" dirty="0"/>
              <a:t>Make </a:t>
            </a:r>
            <a:r>
              <a:rPr lang="nl-BE" dirty="0" err="1"/>
              <a:t>the</a:t>
            </a:r>
            <a:r>
              <a:rPr lang="nl-BE" dirty="0"/>
              <a:t> </a:t>
            </a:r>
            <a:r>
              <a:rPr lang="nl-BE" dirty="0" err="1"/>
              <a:t>exercises</a:t>
            </a:r>
            <a:r>
              <a:rPr lang="nl-BE" dirty="0"/>
              <a:t> </a:t>
            </a:r>
            <a:r>
              <a:rPr lang="nl-BE" dirty="0" err="1"/>
              <a:t>from</a:t>
            </a:r>
            <a:r>
              <a:rPr lang="nl-BE" dirty="0"/>
              <a:t> </a:t>
            </a:r>
            <a:r>
              <a:rPr lang="nl-BE" dirty="0" err="1"/>
              <a:t>lessons</a:t>
            </a:r>
            <a:r>
              <a:rPr lang="nl-BE" dirty="0"/>
              <a:t> 1 - 2 - 5</a:t>
            </a:r>
          </a:p>
          <a:p>
            <a:endParaRPr lang="en-US" dirty="0"/>
          </a:p>
        </p:txBody>
      </p:sp>
      <p:sp>
        <p:nvSpPr>
          <p:cNvPr id="4" name="Slide Number Placeholder 3">
            <a:extLst>
              <a:ext uri="{FF2B5EF4-FFF2-40B4-BE49-F238E27FC236}">
                <a16:creationId xmlns:a16="http://schemas.microsoft.com/office/drawing/2014/main" id="{6E2A16AA-F26B-4DF3-BFF2-83BAB62A60BE}"/>
              </a:ext>
            </a:extLst>
          </p:cNvPr>
          <p:cNvSpPr>
            <a:spLocks noGrp="1"/>
          </p:cNvSpPr>
          <p:nvPr>
            <p:ph type="sldNum" sz="quarter" idx="12"/>
          </p:nvPr>
        </p:nvSpPr>
        <p:spPr/>
        <p:txBody>
          <a:bodyPr/>
          <a:lstStyle/>
          <a:p>
            <a:fld id="{FE1B3154-47D9-4402-8EDB-E791933DC0B9}" type="slidenum">
              <a:rPr lang="nl-BE" smtClean="0"/>
              <a:pPr/>
              <a:t>56</a:t>
            </a:fld>
            <a:endParaRPr lang="nl-BE" dirty="0"/>
          </a:p>
        </p:txBody>
      </p:sp>
      <p:pic>
        <p:nvPicPr>
          <p:cNvPr id="6" name="Picture 5">
            <a:extLst>
              <a:ext uri="{FF2B5EF4-FFF2-40B4-BE49-F238E27FC236}">
                <a16:creationId xmlns:a16="http://schemas.microsoft.com/office/drawing/2014/main" id="{295A9479-F646-42B8-B752-8925B8082C3D}"/>
              </a:ext>
            </a:extLst>
          </p:cNvPr>
          <p:cNvPicPr>
            <a:picLocks noChangeAspect="1"/>
          </p:cNvPicPr>
          <p:nvPr/>
        </p:nvPicPr>
        <p:blipFill>
          <a:blip r:embed="rId3"/>
          <a:stretch>
            <a:fillRect/>
          </a:stretch>
        </p:blipFill>
        <p:spPr>
          <a:xfrm>
            <a:off x="813929" y="2942895"/>
            <a:ext cx="4572000" cy="1981200"/>
          </a:xfrm>
          <a:prstGeom prst="rect">
            <a:avLst/>
          </a:prstGeom>
        </p:spPr>
      </p:pic>
      <p:pic>
        <p:nvPicPr>
          <p:cNvPr id="8" name="Picture 7">
            <a:extLst>
              <a:ext uri="{FF2B5EF4-FFF2-40B4-BE49-F238E27FC236}">
                <a16:creationId xmlns:a16="http://schemas.microsoft.com/office/drawing/2014/main" id="{E7C8D21B-D504-4A4E-8A3E-0E825ACFC210}"/>
              </a:ext>
            </a:extLst>
          </p:cNvPr>
          <p:cNvPicPr>
            <a:picLocks noChangeAspect="1"/>
          </p:cNvPicPr>
          <p:nvPr/>
        </p:nvPicPr>
        <p:blipFill>
          <a:blip r:embed="rId4"/>
          <a:stretch>
            <a:fillRect/>
          </a:stretch>
        </p:blipFill>
        <p:spPr>
          <a:xfrm>
            <a:off x="932991" y="5085073"/>
            <a:ext cx="4333875" cy="800100"/>
          </a:xfrm>
          <a:prstGeom prst="rect">
            <a:avLst/>
          </a:prstGeom>
        </p:spPr>
      </p:pic>
    </p:spTree>
    <p:extLst>
      <p:ext uri="{BB962C8B-B14F-4D97-AF65-F5344CB8AC3E}">
        <p14:creationId xmlns:p14="http://schemas.microsoft.com/office/powerpoint/2010/main" val="3362200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7A88-6EE0-4D6A-B54F-6A5D327F0283}"/>
              </a:ext>
            </a:extLst>
          </p:cNvPr>
          <p:cNvSpPr>
            <a:spLocks noGrp="1"/>
          </p:cNvSpPr>
          <p:nvPr>
            <p:ph type="title"/>
          </p:nvPr>
        </p:nvSpPr>
        <p:spPr/>
        <p:txBody>
          <a:bodyPr/>
          <a:lstStyle/>
          <a:p>
            <a:r>
              <a:rPr lang="nl-BE" dirty="0"/>
              <a:t>Resources</a:t>
            </a:r>
          </a:p>
        </p:txBody>
      </p:sp>
      <p:sp>
        <p:nvSpPr>
          <p:cNvPr id="3" name="Content Placeholder 2">
            <a:extLst>
              <a:ext uri="{FF2B5EF4-FFF2-40B4-BE49-F238E27FC236}">
                <a16:creationId xmlns:a16="http://schemas.microsoft.com/office/drawing/2014/main" id="{34E34E83-D259-4521-A0D2-7C37F8FC7666}"/>
              </a:ext>
            </a:extLst>
          </p:cNvPr>
          <p:cNvSpPr>
            <a:spLocks noGrp="1"/>
          </p:cNvSpPr>
          <p:nvPr>
            <p:ph idx="1"/>
          </p:nvPr>
        </p:nvSpPr>
        <p:spPr/>
        <p:txBody>
          <a:bodyPr/>
          <a:lstStyle/>
          <a:p>
            <a:r>
              <a:rPr lang="nl-BE" dirty="0">
                <a:hlinkClick r:id="rId2"/>
              </a:rPr>
              <a:t>https://www.learndatasci.com/tutorials/python-pandas-tutorial-complete-introduction-for-beginners/</a:t>
            </a:r>
            <a:endParaRPr lang="nl-BE" dirty="0"/>
          </a:p>
          <a:p>
            <a:r>
              <a:rPr lang="nl-BE">
                <a:hlinkClick r:id="rId3"/>
              </a:rPr>
              <a:t>https</a:t>
            </a:r>
            <a:r>
              <a:rPr lang="nl-BE" dirty="0">
                <a:hlinkClick r:id="rId3"/>
              </a:rPr>
              <a:t>://pandas.pydata.org/Pandas_Cheat_Sheet.pdf</a:t>
            </a:r>
            <a:endParaRPr lang="nl-BE" dirty="0"/>
          </a:p>
          <a:p>
            <a:endParaRPr lang="nl-BE" dirty="0"/>
          </a:p>
        </p:txBody>
      </p:sp>
      <p:sp>
        <p:nvSpPr>
          <p:cNvPr id="4" name="Slide Number Placeholder 3">
            <a:extLst>
              <a:ext uri="{FF2B5EF4-FFF2-40B4-BE49-F238E27FC236}">
                <a16:creationId xmlns:a16="http://schemas.microsoft.com/office/drawing/2014/main" id="{AFCD3F63-3505-471D-92CE-3EEB7E1EA43A}"/>
              </a:ext>
            </a:extLst>
          </p:cNvPr>
          <p:cNvSpPr>
            <a:spLocks noGrp="1"/>
          </p:cNvSpPr>
          <p:nvPr>
            <p:ph type="sldNum" sz="quarter" idx="12"/>
          </p:nvPr>
        </p:nvSpPr>
        <p:spPr/>
        <p:txBody>
          <a:bodyPr/>
          <a:lstStyle/>
          <a:p>
            <a:fld id="{FE1B3154-47D9-4402-8EDB-E791933DC0B9}" type="slidenum">
              <a:rPr lang="nl-BE" smtClean="0"/>
              <a:pPr/>
              <a:t>57</a:t>
            </a:fld>
            <a:endParaRPr lang="nl-BE" dirty="0"/>
          </a:p>
        </p:txBody>
      </p:sp>
    </p:spTree>
    <p:extLst>
      <p:ext uri="{BB962C8B-B14F-4D97-AF65-F5344CB8AC3E}">
        <p14:creationId xmlns:p14="http://schemas.microsoft.com/office/powerpoint/2010/main" val="64647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2382-E55D-4E83-9A72-57720A821187}"/>
              </a:ext>
            </a:extLst>
          </p:cNvPr>
          <p:cNvSpPr>
            <a:spLocks noGrp="1"/>
          </p:cNvSpPr>
          <p:nvPr>
            <p:ph type="title"/>
          </p:nvPr>
        </p:nvSpPr>
        <p:spPr/>
        <p:txBody>
          <a:bodyPr/>
          <a:lstStyle/>
          <a:p>
            <a:r>
              <a:rPr lang="nl-BE" dirty="0"/>
              <a:t>	   </a:t>
            </a:r>
            <a:r>
              <a:rPr lang="nl-BE" dirty="0" err="1"/>
              <a:t>Jupyter</a:t>
            </a:r>
            <a:r>
              <a:rPr lang="nl-BE" dirty="0"/>
              <a:t> notebooks</a:t>
            </a:r>
          </a:p>
        </p:txBody>
      </p:sp>
      <p:sp>
        <p:nvSpPr>
          <p:cNvPr id="3" name="Content Placeholder 2">
            <a:extLst>
              <a:ext uri="{FF2B5EF4-FFF2-40B4-BE49-F238E27FC236}">
                <a16:creationId xmlns:a16="http://schemas.microsoft.com/office/drawing/2014/main" id="{895D6D3A-D12F-443F-BA95-BA467C6D88A5}"/>
              </a:ext>
            </a:extLst>
          </p:cNvPr>
          <p:cNvSpPr>
            <a:spLocks noGrp="1"/>
          </p:cNvSpPr>
          <p:nvPr>
            <p:ph idx="1"/>
          </p:nvPr>
        </p:nvSpPr>
        <p:spPr>
          <a:xfrm>
            <a:off x="582704" y="1550894"/>
            <a:ext cx="11609295" cy="4626069"/>
          </a:xfrm>
        </p:spPr>
        <p:txBody>
          <a:bodyPr>
            <a:normAutofit/>
          </a:bodyPr>
          <a:lstStyle/>
          <a:p>
            <a:r>
              <a:rPr lang="en-US" b="0" i="0" dirty="0" err="1">
                <a:solidFill>
                  <a:srgbClr val="333333"/>
                </a:solidFill>
                <a:effectLst/>
              </a:rPr>
              <a:t>Jupyter’s</a:t>
            </a:r>
            <a:r>
              <a:rPr lang="en-US" b="0" i="0" dirty="0">
                <a:solidFill>
                  <a:srgbClr val="333333"/>
                </a:solidFill>
                <a:effectLst/>
              </a:rPr>
              <a:t> tools are available for installation via the </a:t>
            </a:r>
            <a:r>
              <a:rPr lang="en-US" b="0" i="0" u="none" strike="noStrike" dirty="0">
                <a:solidFill>
                  <a:srgbClr val="C5540B"/>
                </a:solidFill>
                <a:effectLst/>
                <a:hlinkClick r:id="rId3"/>
              </a:rPr>
              <a:t>Python Package Index</a:t>
            </a:r>
            <a:r>
              <a:rPr lang="en-US" b="0" i="0" dirty="0">
                <a:solidFill>
                  <a:srgbClr val="333333"/>
                </a:solidFill>
                <a:effectLst/>
              </a:rPr>
              <a:t>, the leading repository of software created for the Python programming language</a:t>
            </a:r>
            <a:br>
              <a:rPr lang="en-US" b="0" i="0" dirty="0">
                <a:solidFill>
                  <a:srgbClr val="333333"/>
                </a:solidFill>
                <a:effectLst/>
              </a:rPr>
            </a:br>
            <a:endParaRPr lang="en-US" dirty="0"/>
          </a:p>
          <a:p>
            <a:r>
              <a:rPr lang="en-US" dirty="0"/>
              <a:t>Install the classic </a:t>
            </a:r>
            <a:r>
              <a:rPr lang="en-US" dirty="0" err="1"/>
              <a:t>Jupyter</a:t>
            </a:r>
            <a:r>
              <a:rPr lang="en-US" dirty="0"/>
              <a:t> Notebook with this command in a terminal window:</a:t>
            </a:r>
          </a:p>
          <a:p>
            <a:pPr marL="0" indent="0">
              <a:buNone/>
            </a:pPr>
            <a:r>
              <a:rPr lang="en-US" sz="2400" dirty="0"/>
              <a:t>   </a:t>
            </a:r>
            <a:r>
              <a:rPr lang="en-US" sz="2400" dirty="0">
                <a:latin typeface="Consolas" panose="020B0609020204030204" pitchFamily="49" charset="0"/>
              </a:rPr>
              <a:t>pip install notebook</a:t>
            </a:r>
            <a:br>
              <a:rPr lang="en-US" dirty="0">
                <a:latin typeface="Consolas" panose="020B0609020204030204" pitchFamily="49" charset="0"/>
              </a:rPr>
            </a:br>
            <a:endParaRPr lang="en-US" dirty="0">
              <a:latin typeface="Consolas" panose="020B0609020204030204" pitchFamily="49" charset="0"/>
            </a:endParaRPr>
          </a:p>
          <a:p>
            <a:r>
              <a:rPr lang="en-US" dirty="0"/>
              <a:t>To run the Notebook use the command:</a:t>
            </a:r>
          </a:p>
          <a:p>
            <a:pPr marL="0" indent="0">
              <a:buNone/>
            </a:pPr>
            <a:r>
              <a:rPr lang="en-US" dirty="0"/>
              <a:t>  </a:t>
            </a:r>
            <a:r>
              <a:rPr lang="en-US" sz="2400" dirty="0" err="1">
                <a:latin typeface="Consolas" panose="020B0609020204030204" pitchFamily="49" charset="0"/>
              </a:rPr>
              <a:t>jupyter</a:t>
            </a:r>
            <a:r>
              <a:rPr lang="en-US" sz="2400" dirty="0">
                <a:latin typeface="Consolas" panose="020B0609020204030204" pitchFamily="49" charset="0"/>
              </a:rPr>
              <a:t> notebook</a:t>
            </a:r>
            <a:endParaRPr lang="nl-BE"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C240F92E-A781-4CE0-A139-0F9B7621C2F4}"/>
              </a:ext>
            </a:extLst>
          </p:cNvPr>
          <p:cNvSpPr>
            <a:spLocks noGrp="1"/>
          </p:cNvSpPr>
          <p:nvPr>
            <p:ph type="sldNum" sz="quarter" idx="12"/>
          </p:nvPr>
        </p:nvSpPr>
        <p:spPr/>
        <p:txBody>
          <a:bodyPr/>
          <a:lstStyle/>
          <a:p>
            <a:fld id="{FE1B3154-47D9-4402-8EDB-E791933DC0B9}" type="slidenum">
              <a:rPr lang="nl-BE" smtClean="0"/>
              <a:pPr/>
              <a:t>6</a:t>
            </a:fld>
            <a:endParaRPr lang="nl-BE" dirty="0"/>
          </a:p>
        </p:txBody>
      </p:sp>
      <p:pic>
        <p:nvPicPr>
          <p:cNvPr id="5" name="Picture 4">
            <a:extLst>
              <a:ext uri="{FF2B5EF4-FFF2-40B4-BE49-F238E27FC236}">
                <a16:creationId xmlns:a16="http://schemas.microsoft.com/office/drawing/2014/main" id="{A342D201-6F21-44EE-9E16-D3A10CEE14F1}"/>
              </a:ext>
            </a:extLst>
          </p:cNvPr>
          <p:cNvPicPr>
            <a:picLocks noChangeAspect="1"/>
          </p:cNvPicPr>
          <p:nvPr/>
        </p:nvPicPr>
        <p:blipFill>
          <a:blip r:embed="rId4"/>
          <a:stretch>
            <a:fillRect/>
          </a:stretch>
        </p:blipFill>
        <p:spPr>
          <a:xfrm>
            <a:off x="716345" y="149978"/>
            <a:ext cx="912758" cy="1062118"/>
          </a:xfrm>
          <a:prstGeom prst="rect">
            <a:avLst/>
          </a:prstGeom>
        </p:spPr>
      </p:pic>
      <p:pic>
        <p:nvPicPr>
          <p:cNvPr id="8" name="Picture 7">
            <a:extLst>
              <a:ext uri="{FF2B5EF4-FFF2-40B4-BE49-F238E27FC236}">
                <a16:creationId xmlns:a16="http://schemas.microsoft.com/office/drawing/2014/main" id="{18A5CA2E-E343-4503-B8B3-4E9DB125003B}"/>
              </a:ext>
            </a:extLst>
          </p:cNvPr>
          <p:cNvPicPr>
            <a:picLocks noChangeAspect="1"/>
          </p:cNvPicPr>
          <p:nvPr/>
        </p:nvPicPr>
        <p:blipFill>
          <a:blip r:embed="rId5"/>
          <a:stretch>
            <a:fillRect/>
          </a:stretch>
        </p:blipFill>
        <p:spPr>
          <a:xfrm>
            <a:off x="716345" y="5416550"/>
            <a:ext cx="11191875" cy="1076325"/>
          </a:xfrm>
          <a:prstGeom prst="rect">
            <a:avLst/>
          </a:prstGeom>
        </p:spPr>
      </p:pic>
    </p:spTree>
    <p:extLst>
      <p:ext uri="{BB962C8B-B14F-4D97-AF65-F5344CB8AC3E}">
        <p14:creationId xmlns:p14="http://schemas.microsoft.com/office/powerpoint/2010/main" val="42782583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2382-E55D-4E83-9A72-57720A821187}"/>
              </a:ext>
            </a:extLst>
          </p:cNvPr>
          <p:cNvSpPr>
            <a:spLocks noGrp="1"/>
          </p:cNvSpPr>
          <p:nvPr>
            <p:ph type="title"/>
          </p:nvPr>
        </p:nvSpPr>
        <p:spPr/>
        <p:txBody>
          <a:bodyPr/>
          <a:lstStyle/>
          <a:p>
            <a:r>
              <a:rPr lang="nl-BE" dirty="0"/>
              <a:t>	   </a:t>
            </a:r>
            <a:r>
              <a:rPr lang="nl-BE" dirty="0" err="1"/>
              <a:t>Jupyter</a:t>
            </a:r>
            <a:r>
              <a:rPr lang="nl-BE" dirty="0"/>
              <a:t> notebooks</a:t>
            </a:r>
          </a:p>
        </p:txBody>
      </p:sp>
      <p:sp>
        <p:nvSpPr>
          <p:cNvPr id="3" name="Content Placeholder 2">
            <a:extLst>
              <a:ext uri="{FF2B5EF4-FFF2-40B4-BE49-F238E27FC236}">
                <a16:creationId xmlns:a16="http://schemas.microsoft.com/office/drawing/2014/main" id="{895D6D3A-D12F-443F-BA95-BA467C6D88A5}"/>
              </a:ext>
            </a:extLst>
          </p:cNvPr>
          <p:cNvSpPr>
            <a:spLocks noGrp="1"/>
          </p:cNvSpPr>
          <p:nvPr>
            <p:ph idx="1"/>
          </p:nvPr>
        </p:nvSpPr>
        <p:spPr>
          <a:xfrm>
            <a:off x="582704" y="1550894"/>
            <a:ext cx="11609295" cy="4626069"/>
          </a:xfrm>
        </p:spPr>
        <p:txBody>
          <a:bodyPr>
            <a:normAutofit/>
          </a:bodyPr>
          <a:lstStyle/>
          <a:p>
            <a:r>
              <a:rPr lang="nl-BE" dirty="0"/>
              <a:t>Click on </a:t>
            </a:r>
            <a:r>
              <a:rPr lang="nl-BE" dirty="0" err="1"/>
              <a:t>one</a:t>
            </a:r>
            <a:r>
              <a:rPr lang="nl-BE" dirty="0"/>
              <a:t> of </a:t>
            </a:r>
            <a:r>
              <a:rPr lang="nl-BE" dirty="0" err="1"/>
              <a:t>the</a:t>
            </a:r>
            <a:r>
              <a:rPr lang="nl-BE" dirty="0"/>
              <a:t> </a:t>
            </a:r>
            <a:r>
              <a:rPr lang="nl-BE" dirty="0" err="1"/>
              <a:t>urls</a:t>
            </a:r>
            <a:r>
              <a:rPr lang="nl-BE" dirty="0"/>
              <a:t> </a:t>
            </a:r>
            <a:r>
              <a:rPr lang="nl-BE" dirty="0" err="1"/>
              <a:t>and</a:t>
            </a:r>
            <a:r>
              <a:rPr lang="nl-BE" dirty="0"/>
              <a:t> </a:t>
            </a:r>
            <a:r>
              <a:rPr lang="nl-BE" dirty="0" err="1"/>
              <a:t>create</a:t>
            </a:r>
            <a:r>
              <a:rPr lang="nl-BE" dirty="0"/>
              <a:t> a new Notebook</a:t>
            </a:r>
          </a:p>
          <a:p>
            <a:endParaRPr lang="nl-BE" dirty="0"/>
          </a:p>
          <a:p>
            <a:endParaRPr lang="nl-BE" dirty="0"/>
          </a:p>
          <a:p>
            <a:endParaRPr lang="nl-BE" dirty="0"/>
          </a:p>
          <a:p>
            <a:endParaRPr lang="nl-BE" dirty="0"/>
          </a:p>
          <a:p>
            <a:r>
              <a:rPr lang="nl-BE" dirty="0" err="1"/>
              <a:t>Rename</a:t>
            </a:r>
            <a:r>
              <a:rPr lang="nl-BE" dirty="0"/>
              <a:t> </a:t>
            </a:r>
            <a:r>
              <a:rPr lang="nl-BE" dirty="0" err="1"/>
              <a:t>your</a:t>
            </a:r>
            <a:r>
              <a:rPr lang="nl-BE" dirty="0"/>
              <a:t> Notebook </a:t>
            </a:r>
            <a:r>
              <a:rPr lang="nl-BE" dirty="0" err="1"/>
              <a:t>to</a:t>
            </a:r>
            <a:r>
              <a:rPr lang="nl-BE" dirty="0"/>
              <a:t> ‘</a:t>
            </a:r>
            <a:r>
              <a:rPr lang="nl-BE" i="1" dirty="0" err="1"/>
              <a:t>Introduction</a:t>
            </a:r>
            <a:r>
              <a:rPr lang="nl-BE" i="1" dirty="0"/>
              <a:t> </a:t>
            </a:r>
            <a:r>
              <a:rPr lang="nl-BE" i="1" dirty="0" err="1"/>
              <a:t>pandas</a:t>
            </a:r>
            <a:r>
              <a:rPr lang="nl-BE" i="1" dirty="0"/>
              <a:t>’</a:t>
            </a:r>
          </a:p>
        </p:txBody>
      </p:sp>
      <p:sp>
        <p:nvSpPr>
          <p:cNvPr id="4" name="Slide Number Placeholder 3">
            <a:extLst>
              <a:ext uri="{FF2B5EF4-FFF2-40B4-BE49-F238E27FC236}">
                <a16:creationId xmlns:a16="http://schemas.microsoft.com/office/drawing/2014/main" id="{C240F92E-A781-4CE0-A139-0F9B7621C2F4}"/>
              </a:ext>
            </a:extLst>
          </p:cNvPr>
          <p:cNvSpPr>
            <a:spLocks noGrp="1"/>
          </p:cNvSpPr>
          <p:nvPr>
            <p:ph type="sldNum" sz="quarter" idx="12"/>
          </p:nvPr>
        </p:nvSpPr>
        <p:spPr/>
        <p:txBody>
          <a:bodyPr/>
          <a:lstStyle/>
          <a:p>
            <a:fld id="{FE1B3154-47D9-4402-8EDB-E791933DC0B9}" type="slidenum">
              <a:rPr lang="nl-BE" smtClean="0"/>
              <a:pPr/>
              <a:t>7</a:t>
            </a:fld>
            <a:endParaRPr lang="nl-BE" dirty="0"/>
          </a:p>
        </p:txBody>
      </p:sp>
      <p:pic>
        <p:nvPicPr>
          <p:cNvPr id="5" name="Picture 4">
            <a:extLst>
              <a:ext uri="{FF2B5EF4-FFF2-40B4-BE49-F238E27FC236}">
                <a16:creationId xmlns:a16="http://schemas.microsoft.com/office/drawing/2014/main" id="{A342D201-6F21-44EE-9E16-D3A10CEE14F1}"/>
              </a:ext>
            </a:extLst>
          </p:cNvPr>
          <p:cNvPicPr>
            <a:picLocks noChangeAspect="1"/>
          </p:cNvPicPr>
          <p:nvPr/>
        </p:nvPicPr>
        <p:blipFill>
          <a:blip r:embed="rId2"/>
          <a:stretch>
            <a:fillRect/>
          </a:stretch>
        </p:blipFill>
        <p:spPr>
          <a:xfrm>
            <a:off x="716345" y="149978"/>
            <a:ext cx="912758" cy="1062118"/>
          </a:xfrm>
          <a:prstGeom prst="rect">
            <a:avLst/>
          </a:prstGeom>
        </p:spPr>
      </p:pic>
      <p:grpSp>
        <p:nvGrpSpPr>
          <p:cNvPr id="12" name="Group 11">
            <a:extLst>
              <a:ext uri="{FF2B5EF4-FFF2-40B4-BE49-F238E27FC236}">
                <a16:creationId xmlns:a16="http://schemas.microsoft.com/office/drawing/2014/main" id="{D54D9296-A93C-4E2B-81FD-294C57468A7B}"/>
              </a:ext>
            </a:extLst>
          </p:cNvPr>
          <p:cNvGrpSpPr/>
          <p:nvPr/>
        </p:nvGrpSpPr>
        <p:grpSpPr>
          <a:xfrm>
            <a:off x="892045" y="2062964"/>
            <a:ext cx="9586770" cy="2162195"/>
            <a:chOff x="892044" y="2062964"/>
            <a:chExt cx="10981709" cy="2732072"/>
          </a:xfrm>
        </p:grpSpPr>
        <p:pic>
          <p:nvPicPr>
            <p:cNvPr id="7" name="Picture 6">
              <a:extLst>
                <a:ext uri="{FF2B5EF4-FFF2-40B4-BE49-F238E27FC236}">
                  <a16:creationId xmlns:a16="http://schemas.microsoft.com/office/drawing/2014/main" id="{DA295046-E3D3-46A5-ABBB-008876ACCC7F}"/>
                </a:ext>
              </a:extLst>
            </p:cNvPr>
            <p:cNvPicPr>
              <a:picLocks noChangeAspect="1"/>
            </p:cNvPicPr>
            <p:nvPr/>
          </p:nvPicPr>
          <p:blipFill>
            <a:blip r:embed="rId3"/>
            <a:stretch>
              <a:fillRect/>
            </a:stretch>
          </p:blipFill>
          <p:spPr>
            <a:xfrm>
              <a:off x="892044" y="2062964"/>
              <a:ext cx="10981709" cy="2732072"/>
            </a:xfrm>
            <a:prstGeom prst="rect">
              <a:avLst/>
            </a:prstGeom>
          </p:spPr>
        </p:pic>
        <p:sp>
          <p:nvSpPr>
            <p:cNvPr id="9" name="Oval 8">
              <a:extLst>
                <a:ext uri="{FF2B5EF4-FFF2-40B4-BE49-F238E27FC236}">
                  <a16:creationId xmlns:a16="http://schemas.microsoft.com/office/drawing/2014/main" id="{0774F02F-6906-46E5-8907-8DAFDCEA23B6}"/>
                </a:ext>
              </a:extLst>
            </p:cNvPr>
            <p:cNvSpPr/>
            <p:nvPr/>
          </p:nvSpPr>
          <p:spPr>
            <a:xfrm>
              <a:off x="9911255" y="3292368"/>
              <a:ext cx="1828800" cy="5649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11" name="Picture 10">
            <a:extLst>
              <a:ext uri="{FF2B5EF4-FFF2-40B4-BE49-F238E27FC236}">
                <a16:creationId xmlns:a16="http://schemas.microsoft.com/office/drawing/2014/main" id="{940C9E8F-A3E8-475B-BA78-FB67052C4E05}"/>
              </a:ext>
            </a:extLst>
          </p:cNvPr>
          <p:cNvPicPr>
            <a:picLocks noChangeAspect="1"/>
          </p:cNvPicPr>
          <p:nvPr/>
        </p:nvPicPr>
        <p:blipFill>
          <a:blip r:embed="rId4"/>
          <a:stretch>
            <a:fillRect/>
          </a:stretch>
        </p:blipFill>
        <p:spPr>
          <a:xfrm>
            <a:off x="802871" y="4737229"/>
            <a:ext cx="5692524" cy="1920370"/>
          </a:xfrm>
          <a:prstGeom prst="rect">
            <a:avLst/>
          </a:prstGeom>
        </p:spPr>
      </p:pic>
      <p:sp>
        <p:nvSpPr>
          <p:cNvPr id="13" name="Oval 12">
            <a:extLst>
              <a:ext uri="{FF2B5EF4-FFF2-40B4-BE49-F238E27FC236}">
                <a16:creationId xmlns:a16="http://schemas.microsoft.com/office/drawing/2014/main" id="{275A5F4B-B430-46E0-BDD6-E511C635663B}"/>
              </a:ext>
            </a:extLst>
          </p:cNvPr>
          <p:cNvSpPr/>
          <p:nvPr/>
        </p:nvSpPr>
        <p:spPr>
          <a:xfrm>
            <a:off x="1886580" y="4659777"/>
            <a:ext cx="1596499" cy="44709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915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E770-5794-4996-97C7-6719E46EC377}"/>
              </a:ext>
            </a:extLst>
          </p:cNvPr>
          <p:cNvSpPr>
            <a:spLocks noGrp="1"/>
          </p:cNvSpPr>
          <p:nvPr>
            <p:ph type="title"/>
          </p:nvPr>
        </p:nvSpPr>
        <p:spPr/>
        <p:txBody>
          <a:bodyPr/>
          <a:lstStyle/>
          <a:p>
            <a:r>
              <a:rPr lang="nl-BE" dirty="0" err="1"/>
              <a:t>Install</a:t>
            </a:r>
            <a:r>
              <a:rPr lang="nl-BE" dirty="0"/>
              <a:t> </a:t>
            </a:r>
            <a:r>
              <a:rPr lang="nl-BE" dirty="0" err="1"/>
              <a:t>and</a:t>
            </a:r>
            <a:r>
              <a:rPr lang="nl-BE" dirty="0"/>
              <a:t> import </a:t>
            </a:r>
            <a:r>
              <a:rPr lang="nl-BE" dirty="0" err="1"/>
              <a:t>pandas</a:t>
            </a:r>
            <a:endParaRPr lang="nl-BE" dirty="0"/>
          </a:p>
        </p:txBody>
      </p:sp>
      <p:sp>
        <p:nvSpPr>
          <p:cNvPr id="3" name="Content Placeholder 2">
            <a:extLst>
              <a:ext uri="{FF2B5EF4-FFF2-40B4-BE49-F238E27FC236}">
                <a16:creationId xmlns:a16="http://schemas.microsoft.com/office/drawing/2014/main" id="{619C11AC-FBB2-48B7-B5DC-26A21DC8E6EF}"/>
              </a:ext>
            </a:extLst>
          </p:cNvPr>
          <p:cNvSpPr>
            <a:spLocks noGrp="1"/>
          </p:cNvSpPr>
          <p:nvPr>
            <p:ph idx="1"/>
          </p:nvPr>
        </p:nvSpPr>
        <p:spPr>
          <a:xfrm>
            <a:off x="582705" y="1550894"/>
            <a:ext cx="11504192" cy="4626069"/>
          </a:xfrm>
        </p:spPr>
        <p:txBody>
          <a:bodyPr>
            <a:normAutofit fontScale="85000" lnSpcReduction="20000"/>
          </a:bodyPr>
          <a:lstStyle/>
          <a:p>
            <a:r>
              <a:rPr lang="nl-BE" sz="3100" dirty="0"/>
              <a:t>Run </a:t>
            </a:r>
            <a:r>
              <a:rPr lang="nl-BE" sz="3100" dirty="0" err="1"/>
              <a:t>the</a:t>
            </a:r>
            <a:r>
              <a:rPr lang="nl-BE" sz="3100" dirty="0"/>
              <a:t> </a:t>
            </a:r>
            <a:r>
              <a:rPr lang="nl-BE" sz="3100" dirty="0" err="1"/>
              <a:t>install</a:t>
            </a:r>
            <a:r>
              <a:rPr lang="nl-BE" sz="3100" dirty="0"/>
              <a:t> </a:t>
            </a:r>
            <a:r>
              <a:rPr lang="nl-BE" sz="3100" dirty="0" err="1"/>
              <a:t>command</a:t>
            </a:r>
            <a:r>
              <a:rPr lang="nl-BE" sz="3100" dirty="0"/>
              <a:t> in a terminal </a:t>
            </a:r>
            <a:r>
              <a:rPr lang="nl-BE" sz="3100" dirty="0" err="1"/>
              <a:t>window</a:t>
            </a:r>
            <a:r>
              <a:rPr lang="nl-BE" dirty="0"/>
              <a:t>:</a:t>
            </a:r>
            <a:br>
              <a:rPr lang="nl-BE" dirty="0"/>
            </a:br>
            <a:endParaRPr lang="nl-BE" dirty="0"/>
          </a:p>
          <a:p>
            <a:pPr marL="457200" lvl="1" indent="0">
              <a:buNone/>
            </a:pPr>
            <a:r>
              <a:rPr lang="nl-BE" dirty="0">
                <a:latin typeface="Consolas" panose="020B0609020204030204" pitchFamily="49" charset="0"/>
              </a:rPr>
              <a:t>	pip </a:t>
            </a:r>
            <a:r>
              <a:rPr lang="nl-BE" dirty="0" err="1">
                <a:latin typeface="Consolas" panose="020B0609020204030204" pitchFamily="49" charset="0"/>
              </a:rPr>
              <a:t>install</a:t>
            </a:r>
            <a:r>
              <a:rPr lang="nl-BE" dirty="0">
                <a:latin typeface="Consolas" panose="020B0609020204030204" pitchFamily="49" charset="0"/>
              </a:rPr>
              <a:t> </a:t>
            </a:r>
            <a:r>
              <a:rPr lang="nl-BE" dirty="0" err="1">
                <a:latin typeface="Consolas" panose="020B0609020204030204" pitchFamily="49" charset="0"/>
              </a:rPr>
              <a:t>pandas</a:t>
            </a:r>
            <a:endParaRPr lang="nl-BE" dirty="0">
              <a:latin typeface="Consolas" panose="020B0609020204030204" pitchFamily="49" charset="0"/>
            </a:endParaRPr>
          </a:p>
          <a:p>
            <a:pPr marL="457200" lvl="1" indent="0">
              <a:buNone/>
            </a:pPr>
            <a:endParaRPr lang="nl-BE" dirty="0">
              <a:latin typeface="Consolas" panose="020B0609020204030204" pitchFamily="49" charset="0"/>
            </a:endParaRPr>
          </a:p>
          <a:p>
            <a:r>
              <a:rPr lang="nl-BE" sz="3100" dirty="0"/>
              <a:t>In </a:t>
            </a:r>
            <a:r>
              <a:rPr lang="nl-BE" sz="3100" dirty="0" err="1"/>
              <a:t>Jupyter</a:t>
            </a:r>
            <a:r>
              <a:rPr lang="nl-BE" sz="3100" dirty="0"/>
              <a:t> </a:t>
            </a:r>
            <a:r>
              <a:rPr lang="nl-BE" sz="3100" dirty="0" err="1"/>
              <a:t>you</a:t>
            </a:r>
            <a:r>
              <a:rPr lang="nl-BE" sz="3100" dirty="0"/>
              <a:t> must </a:t>
            </a:r>
            <a:r>
              <a:rPr lang="nl-BE" sz="3100" dirty="0" err="1"/>
              <a:t>use</a:t>
            </a:r>
            <a:r>
              <a:rPr lang="nl-BE" sz="3100" dirty="0"/>
              <a:t> a </a:t>
            </a:r>
            <a:r>
              <a:rPr lang="nl-BE" sz="3100" dirty="0" err="1"/>
              <a:t>preceding</a:t>
            </a:r>
            <a:r>
              <a:rPr lang="nl-BE" sz="3100" dirty="0">
                <a:solidFill>
                  <a:srgbClr val="446785"/>
                </a:solidFill>
              </a:rPr>
              <a:t> </a:t>
            </a:r>
            <a:r>
              <a:rPr lang="nl-BE" sz="3100" b="1" dirty="0">
                <a:solidFill>
                  <a:srgbClr val="446785"/>
                </a:solidFill>
              </a:rPr>
              <a:t>!</a:t>
            </a:r>
            <a:r>
              <a:rPr lang="nl-BE" sz="3100" dirty="0">
                <a:solidFill>
                  <a:srgbClr val="446785"/>
                </a:solidFill>
              </a:rPr>
              <a:t> </a:t>
            </a:r>
            <a:r>
              <a:rPr lang="nl-BE" sz="3100" dirty="0" err="1"/>
              <a:t>to</a:t>
            </a:r>
            <a:r>
              <a:rPr lang="nl-BE" sz="3100" dirty="0"/>
              <a:t> force </a:t>
            </a:r>
            <a:r>
              <a:rPr lang="nl-BE" sz="3100" dirty="0" err="1"/>
              <a:t>the</a:t>
            </a:r>
            <a:r>
              <a:rPr lang="nl-BE" sz="3100" dirty="0"/>
              <a:t> code </a:t>
            </a:r>
            <a:r>
              <a:rPr lang="nl-BE" sz="3100" dirty="0" err="1"/>
              <a:t>cell</a:t>
            </a:r>
            <a:r>
              <a:rPr lang="nl-BE" sz="3100" dirty="0"/>
              <a:t> </a:t>
            </a:r>
            <a:r>
              <a:rPr lang="nl-BE" sz="3100" dirty="0" err="1"/>
              <a:t>to</a:t>
            </a:r>
            <a:r>
              <a:rPr lang="nl-BE" sz="3100" dirty="0"/>
              <a:t> </a:t>
            </a:r>
            <a:r>
              <a:rPr lang="nl-BE" sz="3100" dirty="0" err="1"/>
              <a:t>be</a:t>
            </a:r>
            <a:r>
              <a:rPr lang="nl-BE" sz="3100" dirty="0"/>
              <a:t> </a:t>
            </a:r>
            <a:r>
              <a:rPr lang="nl-BE" sz="3100" dirty="0" err="1"/>
              <a:t>executed</a:t>
            </a:r>
            <a:r>
              <a:rPr lang="nl-BE" sz="3100" dirty="0"/>
              <a:t> in a terminal </a:t>
            </a:r>
            <a:r>
              <a:rPr lang="nl-BE" sz="3100" dirty="0" err="1"/>
              <a:t>window</a:t>
            </a:r>
            <a:r>
              <a:rPr lang="nl-BE" sz="3100" dirty="0"/>
              <a:t>:</a:t>
            </a:r>
            <a:br>
              <a:rPr lang="nl-BE" dirty="0"/>
            </a:br>
            <a:br>
              <a:rPr lang="nl-BE" dirty="0"/>
            </a:br>
            <a:r>
              <a:rPr lang="nl-BE" dirty="0"/>
              <a:t>  	</a:t>
            </a:r>
            <a:r>
              <a:rPr lang="nl-BE" b="1" dirty="0">
                <a:solidFill>
                  <a:srgbClr val="446785"/>
                </a:solidFill>
              </a:rPr>
              <a:t>!</a:t>
            </a:r>
            <a:r>
              <a:rPr lang="nl-BE" sz="2600" dirty="0">
                <a:latin typeface="Consolas" panose="020B0609020204030204" pitchFamily="49" charset="0"/>
              </a:rPr>
              <a:t>pip </a:t>
            </a:r>
            <a:r>
              <a:rPr lang="nl-BE" sz="2600" dirty="0" err="1">
                <a:latin typeface="Consolas" panose="020B0609020204030204" pitchFamily="49" charset="0"/>
              </a:rPr>
              <a:t>install</a:t>
            </a:r>
            <a:r>
              <a:rPr lang="nl-BE" sz="2600" dirty="0">
                <a:latin typeface="Consolas" panose="020B0609020204030204" pitchFamily="49" charset="0"/>
              </a:rPr>
              <a:t> </a:t>
            </a:r>
            <a:r>
              <a:rPr lang="nl-BE" sz="2600" dirty="0" err="1">
                <a:latin typeface="Consolas" panose="020B0609020204030204" pitchFamily="49" charset="0"/>
              </a:rPr>
              <a:t>pandas</a:t>
            </a:r>
            <a:endParaRPr lang="nl-BE" sz="2600" dirty="0">
              <a:latin typeface="Consolas" panose="020B0609020204030204" pitchFamily="49" charset="0"/>
            </a:endParaRPr>
          </a:p>
          <a:p>
            <a:endParaRPr lang="nl-BE" sz="3000" dirty="0">
              <a:latin typeface="Consolas" panose="020B0609020204030204" pitchFamily="49" charset="0"/>
            </a:endParaRPr>
          </a:p>
          <a:p>
            <a:r>
              <a:rPr lang="en-US" sz="3000" dirty="0"/>
              <a:t>To import pandas we usually import it with a shorter name since it's used so much</a:t>
            </a:r>
            <a:r>
              <a:rPr lang="en-US" sz="2600" dirty="0"/>
              <a:t>:</a:t>
            </a:r>
            <a:br>
              <a:rPr lang="en-US" sz="2600" dirty="0"/>
            </a:br>
            <a:br>
              <a:rPr lang="en-US" sz="3000" dirty="0"/>
            </a:br>
            <a:r>
              <a:rPr lang="en-US" sz="2600" dirty="0"/>
              <a:t>	</a:t>
            </a:r>
            <a:r>
              <a:rPr lang="en-US" sz="2600" dirty="0">
                <a:latin typeface="Consolas" panose="020B0609020204030204" pitchFamily="49" charset="0"/>
              </a:rPr>
              <a:t>import pandas as pd</a:t>
            </a:r>
            <a:br>
              <a:rPr lang="nl-BE" sz="2600" dirty="0">
                <a:latin typeface="Consolas" panose="020B0609020204030204" pitchFamily="49" charset="0"/>
              </a:rPr>
            </a:br>
            <a:br>
              <a:rPr lang="nl-BE" sz="2600" dirty="0">
                <a:latin typeface="Consolas" panose="020B0609020204030204" pitchFamily="49" charset="0"/>
              </a:rPr>
            </a:br>
            <a:endParaRPr lang="nl-BE" dirty="0"/>
          </a:p>
        </p:txBody>
      </p:sp>
      <p:sp>
        <p:nvSpPr>
          <p:cNvPr id="4" name="Slide Number Placeholder 3">
            <a:extLst>
              <a:ext uri="{FF2B5EF4-FFF2-40B4-BE49-F238E27FC236}">
                <a16:creationId xmlns:a16="http://schemas.microsoft.com/office/drawing/2014/main" id="{129864C0-7066-4F81-8C90-A968DDD3BBC7}"/>
              </a:ext>
            </a:extLst>
          </p:cNvPr>
          <p:cNvSpPr>
            <a:spLocks noGrp="1"/>
          </p:cNvSpPr>
          <p:nvPr>
            <p:ph type="sldNum" sz="quarter" idx="12"/>
          </p:nvPr>
        </p:nvSpPr>
        <p:spPr/>
        <p:txBody>
          <a:bodyPr/>
          <a:lstStyle/>
          <a:p>
            <a:fld id="{FE1B3154-47D9-4402-8EDB-E791933DC0B9}" type="slidenum">
              <a:rPr lang="nl-BE" smtClean="0"/>
              <a:pPr/>
              <a:t>8</a:t>
            </a:fld>
            <a:endParaRPr lang="nl-BE" dirty="0"/>
          </a:p>
        </p:txBody>
      </p:sp>
    </p:spTree>
    <p:extLst>
      <p:ext uri="{BB962C8B-B14F-4D97-AF65-F5344CB8AC3E}">
        <p14:creationId xmlns:p14="http://schemas.microsoft.com/office/powerpoint/2010/main" val="5176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A613DE-5C17-FB29-B6ED-8A1FC2D998E2}"/>
              </a:ext>
            </a:extLst>
          </p:cNvPr>
          <p:cNvSpPr>
            <a:spLocks noGrp="1"/>
          </p:cNvSpPr>
          <p:nvPr>
            <p:ph type="ctrTitle"/>
          </p:nvPr>
        </p:nvSpPr>
        <p:spPr/>
        <p:txBody>
          <a:bodyPr/>
          <a:lstStyle/>
          <a:p>
            <a:r>
              <a:rPr lang="en-US" dirty="0"/>
              <a:t>About dirty data</a:t>
            </a:r>
            <a:endParaRPr lang="en-BE" dirty="0"/>
          </a:p>
        </p:txBody>
      </p:sp>
      <p:sp>
        <p:nvSpPr>
          <p:cNvPr id="6" name="Subtitle 5">
            <a:extLst>
              <a:ext uri="{FF2B5EF4-FFF2-40B4-BE49-F238E27FC236}">
                <a16:creationId xmlns:a16="http://schemas.microsoft.com/office/drawing/2014/main" id="{46E35474-6AE0-96C9-F0D8-B7B9767C404A}"/>
              </a:ext>
            </a:extLst>
          </p:cNvPr>
          <p:cNvSpPr>
            <a:spLocks noGrp="1"/>
          </p:cNvSpPr>
          <p:nvPr>
            <p:ph type="subTitle" idx="1"/>
          </p:nvPr>
        </p:nvSpPr>
        <p:spPr/>
        <p:txBody>
          <a:bodyPr/>
          <a:lstStyle/>
          <a:p>
            <a:endParaRPr lang="en-BE"/>
          </a:p>
        </p:txBody>
      </p:sp>
      <p:sp>
        <p:nvSpPr>
          <p:cNvPr id="4" name="Slide Number Placeholder 3">
            <a:extLst>
              <a:ext uri="{FF2B5EF4-FFF2-40B4-BE49-F238E27FC236}">
                <a16:creationId xmlns:a16="http://schemas.microsoft.com/office/drawing/2014/main" id="{A2C1AA11-CD0D-08B5-315E-F2455843AD64}"/>
              </a:ext>
            </a:extLst>
          </p:cNvPr>
          <p:cNvSpPr>
            <a:spLocks noGrp="1"/>
          </p:cNvSpPr>
          <p:nvPr>
            <p:ph type="sldNum" sz="quarter" idx="12"/>
          </p:nvPr>
        </p:nvSpPr>
        <p:spPr/>
        <p:txBody>
          <a:bodyPr/>
          <a:lstStyle/>
          <a:p>
            <a:fld id="{FE1B3154-47D9-4402-8EDB-E791933DC0B9}" type="slidenum">
              <a:rPr lang="nl-BE" smtClean="0"/>
              <a:pPr/>
              <a:t>9</a:t>
            </a:fld>
            <a:endParaRPr lang="nl-BE" dirty="0"/>
          </a:p>
        </p:txBody>
      </p:sp>
    </p:spTree>
    <p:extLst>
      <p:ext uri="{BB962C8B-B14F-4D97-AF65-F5344CB8AC3E}">
        <p14:creationId xmlns:p14="http://schemas.microsoft.com/office/powerpoint/2010/main" val="3995905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4342</Words>
  <Application>Microsoft Office PowerPoint</Application>
  <PresentationFormat>Widescreen</PresentationFormat>
  <Paragraphs>619</Paragraphs>
  <Slides>57</Slides>
  <Notes>16</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Calibri Light</vt:lpstr>
      <vt:lpstr>Cambria</vt:lpstr>
      <vt:lpstr>Consolas</vt:lpstr>
      <vt:lpstr>Courier New</vt:lpstr>
      <vt:lpstr>Inter</vt:lpstr>
      <vt:lpstr>kepler-std-subhead</vt:lpstr>
      <vt:lpstr>Monaco</vt:lpstr>
      <vt:lpstr>proxima-nova</vt:lpstr>
      <vt:lpstr>Studio-Feixen-Sans</vt:lpstr>
      <vt:lpstr>Verdana</vt:lpstr>
      <vt:lpstr>Kantoorthema</vt:lpstr>
      <vt:lpstr>Chapter 5 – Intro Pandas </vt:lpstr>
      <vt:lpstr>Overview</vt:lpstr>
      <vt:lpstr>PowerPoint Presentation</vt:lpstr>
      <vt:lpstr>PowerPoint Presentation</vt:lpstr>
      <vt:lpstr>    Jupyter notebooks</vt:lpstr>
      <vt:lpstr>    Jupyter notebooks</vt:lpstr>
      <vt:lpstr>    Jupyter notebooks</vt:lpstr>
      <vt:lpstr>Install and import pandas</vt:lpstr>
      <vt:lpstr>About dirty data</vt:lpstr>
      <vt:lpstr>Same data, different formats</vt:lpstr>
      <vt:lpstr>3 Rules</vt:lpstr>
      <vt:lpstr>Applying the rules</vt:lpstr>
      <vt:lpstr>Applying the rules</vt:lpstr>
      <vt:lpstr>Applying the rules</vt:lpstr>
      <vt:lpstr>About boxplots and data skewing</vt:lpstr>
      <vt:lpstr>Normal distribution</vt:lpstr>
      <vt:lpstr>Normal distribution in boxplot</vt:lpstr>
      <vt:lpstr>PowerPoint Presentation</vt:lpstr>
      <vt:lpstr>Dataset skewing</vt:lpstr>
      <vt:lpstr>Negative skew</vt:lpstr>
      <vt:lpstr>Positive skew</vt:lpstr>
      <vt:lpstr>Boxplot skewing</vt:lpstr>
      <vt:lpstr>The boxplot in R</vt:lpstr>
      <vt:lpstr>Basic boxplot</vt:lpstr>
      <vt:lpstr>Advanced boxplot</vt:lpstr>
      <vt:lpstr>Violin plot</vt:lpstr>
      <vt:lpstr>Using pandas</vt:lpstr>
      <vt:lpstr>Core components of pandas: Series &amp; DataFrame</vt:lpstr>
      <vt:lpstr>Creating DataFrames from scratch</vt:lpstr>
      <vt:lpstr>Creating DataFrames from scratch</vt:lpstr>
      <vt:lpstr>Creating DataFrames from scratch</vt:lpstr>
      <vt:lpstr>Extracting data</vt:lpstr>
      <vt:lpstr>Extracting data</vt:lpstr>
      <vt:lpstr>Extracting data</vt:lpstr>
      <vt:lpstr>Extracting data</vt:lpstr>
      <vt:lpstr>Assigning data</vt:lpstr>
      <vt:lpstr>Reading data from CSVs</vt:lpstr>
      <vt:lpstr>Reading data from JSON</vt:lpstr>
      <vt:lpstr>Reading data from databases</vt:lpstr>
      <vt:lpstr>Reading data from databases</vt:lpstr>
      <vt:lpstr>Storing dataframe in CSV or JSON</vt:lpstr>
      <vt:lpstr>Basic DataFrame operations</vt:lpstr>
      <vt:lpstr>Getting info about the data</vt:lpstr>
      <vt:lpstr>Column names cleanup</vt:lpstr>
      <vt:lpstr>Column names cleanup</vt:lpstr>
      <vt:lpstr>Missing values</vt:lpstr>
      <vt:lpstr>Missing values</vt:lpstr>
      <vt:lpstr>Missing values: remove rows or columns</vt:lpstr>
      <vt:lpstr>What's with this axis=1 parameter?</vt:lpstr>
      <vt:lpstr>Missing values: imputation</vt:lpstr>
      <vt:lpstr>Missing values: imputation</vt:lpstr>
      <vt:lpstr>Missing values: imputation</vt:lpstr>
      <vt:lpstr>Conditional selections</vt:lpstr>
      <vt:lpstr>Conditional selections</vt:lpstr>
      <vt:lpstr>Conditional selections</vt:lpstr>
      <vt:lpstr>Exercises</vt:lpstr>
      <vt:lpstr>Resources</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132</cp:revision>
  <dcterms:created xsi:type="dcterms:W3CDTF">2018-02-21T07:41:18Z</dcterms:created>
  <dcterms:modified xsi:type="dcterms:W3CDTF">2022-09-01T12:23:34Z</dcterms:modified>
</cp:coreProperties>
</file>