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9" r:id="rId2"/>
    <p:sldId id="270" r:id="rId3"/>
    <p:sldId id="271" r:id="rId4"/>
    <p:sldId id="273" r:id="rId5"/>
    <p:sldId id="272" r:id="rId6"/>
  </p:sldIdLst>
  <p:sldSz cx="12192000" cy="6858000"/>
  <p:notesSz cx="6858000" cy="9144000"/>
  <p:custDataLst>
    <p:tags r:id="rId9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ine Mangelschots" initials="KM" lastIdx="1" clrIdx="0">
    <p:extLst>
      <p:ext uri="{19B8F6BF-5375-455C-9EA6-DF929625EA0E}">
        <p15:presenceInfo xmlns:p15="http://schemas.microsoft.com/office/powerpoint/2012/main" userId="S::u0068468@thomasmore.be::f3152f8f-1017-4733-9e76-33dd9c43a1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84B6"/>
    <a:srgbClr val="446785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D4B26-EA73-4BA4-AE38-EB233BC2DFD9}" v="2" dt="2022-10-03T18:59:18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E4105CDD-61A8-4CD5-A206-FD70DE250DC6}"/>
    <pc:docChg chg="custSel modSld">
      <pc:chgData name="Ellen Torfs" userId="c6aa1e10-4a12-4511-8c7c-135720d4f277" providerId="ADAL" clId="{E4105CDD-61A8-4CD5-A206-FD70DE250DC6}" dt="2021-09-06T11:46:51.654" v="4" actId="1076"/>
      <pc:docMkLst>
        <pc:docMk/>
      </pc:docMkLst>
      <pc:sldChg chg="addSp delSp modSp mod">
        <pc:chgData name="Ellen Torfs" userId="c6aa1e10-4a12-4511-8c7c-135720d4f277" providerId="ADAL" clId="{E4105CDD-61A8-4CD5-A206-FD70DE250DC6}" dt="2021-09-06T11:46:51.654" v="4" actId="1076"/>
        <pc:sldMkLst>
          <pc:docMk/>
          <pc:sldMk cId="2708364635" sldId="276"/>
        </pc:sldMkLst>
        <pc:picChg chg="del">
          <ac:chgData name="Ellen Torfs" userId="c6aa1e10-4a12-4511-8c7c-135720d4f277" providerId="ADAL" clId="{E4105CDD-61A8-4CD5-A206-FD70DE250DC6}" dt="2021-09-06T11:46:26.302" v="0" actId="478"/>
          <ac:picMkLst>
            <pc:docMk/>
            <pc:sldMk cId="2708364635" sldId="276"/>
            <ac:picMk id="4" creationId="{44A795A1-52BF-4B85-BE19-FCA3053FDB32}"/>
          </ac:picMkLst>
        </pc:picChg>
        <pc:picChg chg="add mod">
          <ac:chgData name="Ellen Torfs" userId="c6aa1e10-4a12-4511-8c7c-135720d4f277" providerId="ADAL" clId="{E4105CDD-61A8-4CD5-A206-FD70DE250DC6}" dt="2021-09-06T11:46:51.654" v="4" actId="1076"/>
          <ac:picMkLst>
            <pc:docMk/>
            <pc:sldMk cId="2708364635" sldId="276"/>
            <ac:picMk id="7" creationId="{8B6F94DA-AA0E-4229-8730-F1389E7C669E}"/>
          </ac:picMkLst>
        </pc:picChg>
      </pc:sldChg>
    </pc:docChg>
  </pc:docChgLst>
  <pc:docChgLst>
    <pc:chgData name="Dirk Mervis" userId="197c8981-22eb-4dca-b603-0aa0f7d3451e" providerId="ADAL" clId="{E3EF3598-E5CB-4090-B17F-7D443ECD122B}"/>
    <pc:docChg chg="modShowInfo">
      <pc:chgData name="Dirk Mervis" userId="197c8981-22eb-4dca-b603-0aa0f7d3451e" providerId="ADAL" clId="{E3EF3598-E5CB-4090-B17F-7D443ECD122B}" dt="2021-12-08T13:14:03.334" v="1" actId="2744"/>
      <pc:docMkLst>
        <pc:docMk/>
      </pc:docMkLst>
    </pc:docChg>
  </pc:docChgLst>
  <pc:docChgLst>
    <pc:chgData name="Christel Maes" userId="7e61469a-7c21-464c-bace-a1bda262211a" providerId="ADAL" clId="{11E9AC76-C3E5-4A2F-BA5F-6172668ACDA7}"/>
    <pc:docChg chg="undo custSel delSld modSld">
      <pc:chgData name="Christel Maes" userId="7e61469a-7c21-464c-bace-a1bda262211a" providerId="ADAL" clId="{11E9AC76-C3E5-4A2F-BA5F-6172668ACDA7}" dt="2020-03-01T15:20:40.971" v="1285" actId="207"/>
      <pc:docMkLst>
        <pc:docMk/>
      </pc:docMkLst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54334544" sldId="256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1055868665" sldId="257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620147385" sldId="258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2303287502" sldId="259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1438263673" sldId="260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3855885531" sldId="261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2006118848" sldId="262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977749703" sldId="263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2290807259" sldId="264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556707363" sldId="265"/>
        </pc:sldMkLst>
      </pc:sldChg>
      <pc:sldChg chg="modSp">
        <pc:chgData name="Christel Maes" userId="7e61469a-7c21-464c-bace-a1bda262211a" providerId="ADAL" clId="{11E9AC76-C3E5-4A2F-BA5F-6172668ACDA7}" dt="2020-02-28T15:37:26.857" v="40" actId="207"/>
        <pc:sldMkLst>
          <pc:docMk/>
          <pc:sldMk cId="112707644" sldId="266"/>
        </pc:sldMkLst>
        <pc:spChg chg="mod">
          <ac:chgData name="Christel Maes" userId="7e61469a-7c21-464c-bace-a1bda262211a" providerId="ADAL" clId="{11E9AC76-C3E5-4A2F-BA5F-6172668ACDA7}" dt="2020-02-28T15:36:48.336" v="39" actId="20577"/>
          <ac:spMkLst>
            <pc:docMk/>
            <pc:sldMk cId="112707644" sldId="266"/>
            <ac:spMk id="3" creationId="{7E514898-5791-4665-A305-3A624B19F58E}"/>
          </ac:spMkLst>
        </pc:spChg>
        <pc:spChg chg="mod">
          <ac:chgData name="Christel Maes" userId="7e61469a-7c21-464c-bace-a1bda262211a" providerId="ADAL" clId="{11E9AC76-C3E5-4A2F-BA5F-6172668ACDA7}" dt="2020-02-28T15:37:26.857" v="40" actId="207"/>
          <ac:spMkLst>
            <pc:docMk/>
            <pc:sldMk cId="112707644" sldId="266"/>
            <ac:spMk id="6" creationId="{98289A7F-FF67-405B-B5A3-9EA90E5D67D4}"/>
          </ac:spMkLst>
        </pc:spChg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2513866126" sldId="267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1292866038" sldId="268"/>
        </pc:sldMkLst>
      </pc:sldChg>
      <pc:sldChg chg="modSp">
        <pc:chgData name="Christel Maes" userId="7e61469a-7c21-464c-bace-a1bda262211a" providerId="ADAL" clId="{11E9AC76-C3E5-4A2F-BA5F-6172668ACDA7}" dt="2020-02-28T13:26:13.044" v="11" actId="27636"/>
        <pc:sldMkLst>
          <pc:docMk/>
          <pc:sldMk cId="448105480" sldId="272"/>
        </pc:sldMkLst>
        <pc:spChg chg="mod">
          <ac:chgData name="Christel Maes" userId="7e61469a-7c21-464c-bace-a1bda262211a" providerId="ADAL" clId="{11E9AC76-C3E5-4A2F-BA5F-6172668ACDA7}" dt="2020-02-28T13:26:13.044" v="11" actId="27636"/>
          <ac:spMkLst>
            <pc:docMk/>
            <pc:sldMk cId="448105480" sldId="272"/>
            <ac:spMk id="3" creationId="{77731D90-CA4E-40A9-B624-84E62D0CFC71}"/>
          </ac:spMkLst>
        </pc:spChg>
      </pc:sldChg>
      <pc:sldChg chg="modSp">
        <pc:chgData name="Christel Maes" userId="7e61469a-7c21-464c-bace-a1bda262211a" providerId="ADAL" clId="{11E9AC76-C3E5-4A2F-BA5F-6172668ACDA7}" dt="2020-02-28T13:27:31.261" v="18" actId="1076"/>
        <pc:sldMkLst>
          <pc:docMk/>
          <pc:sldMk cId="2442765326" sldId="273"/>
        </pc:sldMkLst>
        <pc:spChg chg="mod">
          <ac:chgData name="Christel Maes" userId="7e61469a-7c21-464c-bace-a1bda262211a" providerId="ADAL" clId="{11E9AC76-C3E5-4A2F-BA5F-6172668ACDA7}" dt="2020-02-28T13:27:09.456" v="16" actId="20577"/>
          <ac:spMkLst>
            <pc:docMk/>
            <pc:sldMk cId="2442765326" sldId="273"/>
            <ac:spMk id="3" creationId="{F9B9DBD6-4A36-4DAE-A8E1-57B5DA792547}"/>
          </ac:spMkLst>
        </pc:spChg>
        <pc:spChg chg="mod">
          <ac:chgData name="Christel Maes" userId="7e61469a-7c21-464c-bace-a1bda262211a" providerId="ADAL" clId="{11E9AC76-C3E5-4A2F-BA5F-6172668ACDA7}" dt="2020-02-28T13:27:26.015" v="17" actId="1076"/>
          <ac:spMkLst>
            <pc:docMk/>
            <pc:sldMk cId="2442765326" sldId="273"/>
            <ac:spMk id="7" creationId="{DA329C35-F1A4-478E-8EA1-BC478A16DE0A}"/>
          </ac:spMkLst>
        </pc:spChg>
        <pc:spChg chg="mod">
          <ac:chgData name="Christel Maes" userId="7e61469a-7c21-464c-bace-a1bda262211a" providerId="ADAL" clId="{11E9AC76-C3E5-4A2F-BA5F-6172668ACDA7}" dt="2020-02-28T13:27:31.261" v="18" actId="1076"/>
          <ac:spMkLst>
            <pc:docMk/>
            <pc:sldMk cId="2442765326" sldId="273"/>
            <ac:spMk id="8" creationId="{F99967E4-E5EE-436D-968C-C28543B7B5C4}"/>
          </ac:spMkLst>
        </pc:spChg>
      </pc:sldChg>
      <pc:sldChg chg="modSp">
        <pc:chgData name="Christel Maes" userId="7e61469a-7c21-464c-bace-a1bda262211a" providerId="ADAL" clId="{11E9AC76-C3E5-4A2F-BA5F-6172668ACDA7}" dt="2020-02-28T13:30:02.610" v="24" actId="20577"/>
        <pc:sldMkLst>
          <pc:docMk/>
          <pc:sldMk cId="399813621" sldId="275"/>
        </pc:sldMkLst>
        <pc:graphicFrameChg chg="modGraphic">
          <ac:chgData name="Christel Maes" userId="7e61469a-7c21-464c-bace-a1bda262211a" providerId="ADAL" clId="{11E9AC76-C3E5-4A2F-BA5F-6172668ACDA7}" dt="2020-02-28T13:30:02.610" v="24" actId="20577"/>
          <ac:graphicFrameMkLst>
            <pc:docMk/>
            <pc:sldMk cId="399813621" sldId="275"/>
            <ac:graphicFrameMk id="6" creationId="{6833C13A-D885-45DF-98D0-B63CF3DD3400}"/>
          </ac:graphicFrameMkLst>
        </pc:graphicFrameChg>
      </pc:sldChg>
      <pc:sldChg chg="modSp">
        <pc:chgData name="Christel Maes" userId="7e61469a-7c21-464c-bace-a1bda262211a" providerId="ADAL" clId="{11E9AC76-C3E5-4A2F-BA5F-6172668ACDA7}" dt="2020-02-28T15:37:39.565" v="45" actId="207"/>
        <pc:sldMkLst>
          <pc:docMk/>
          <pc:sldMk cId="2708364635" sldId="276"/>
        </pc:sldMkLst>
        <pc:spChg chg="mod">
          <ac:chgData name="Christel Maes" userId="7e61469a-7c21-464c-bace-a1bda262211a" providerId="ADAL" clId="{11E9AC76-C3E5-4A2F-BA5F-6172668ACDA7}" dt="2020-02-28T15:37:39.565" v="45" actId="207"/>
          <ac:spMkLst>
            <pc:docMk/>
            <pc:sldMk cId="2708364635" sldId="276"/>
            <ac:spMk id="2" creationId="{8A5495CD-1E3D-477B-B450-1F858FE0EFA9}"/>
          </ac:spMkLst>
        </pc:spChg>
      </pc:sldChg>
      <pc:sldChg chg="modSp">
        <pc:chgData name="Christel Maes" userId="7e61469a-7c21-464c-bace-a1bda262211a" providerId="ADAL" clId="{11E9AC76-C3E5-4A2F-BA5F-6172668ACDA7}" dt="2020-02-28T15:37:43.231" v="46" actId="207"/>
        <pc:sldMkLst>
          <pc:docMk/>
          <pc:sldMk cId="937416680" sldId="277"/>
        </pc:sldMkLst>
        <pc:spChg chg="mod">
          <ac:chgData name="Christel Maes" userId="7e61469a-7c21-464c-bace-a1bda262211a" providerId="ADAL" clId="{11E9AC76-C3E5-4A2F-BA5F-6172668ACDA7}" dt="2020-02-28T15:37:43.231" v="46" actId="207"/>
          <ac:spMkLst>
            <pc:docMk/>
            <pc:sldMk cId="937416680" sldId="277"/>
            <ac:spMk id="2" creationId="{4934AE48-2806-4999-ABBF-69CC7A267E7E}"/>
          </ac:spMkLst>
        </pc:spChg>
      </pc:sldChg>
      <pc:sldChg chg="modSp">
        <pc:chgData name="Christel Maes" userId="7e61469a-7c21-464c-bace-a1bda262211a" providerId="ADAL" clId="{11E9AC76-C3E5-4A2F-BA5F-6172668ACDA7}" dt="2020-02-28T16:09:09.402" v="296" actId="20577"/>
        <pc:sldMkLst>
          <pc:docMk/>
          <pc:sldMk cId="3473159973" sldId="279"/>
        </pc:sldMkLst>
        <pc:spChg chg="mod">
          <ac:chgData name="Christel Maes" userId="7e61469a-7c21-464c-bace-a1bda262211a" providerId="ADAL" clId="{11E9AC76-C3E5-4A2F-BA5F-6172668ACDA7}" dt="2020-02-28T16:07:21.196" v="253" actId="207"/>
          <ac:spMkLst>
            <pc:docMk/>
            <pc:sldMk cId="3473159973" sldId="279"/>
            <ac:spMk id="3" creationId="{29740F6C-40D1-4462-8A55-57274689E8D5}"/>
          </ac:spMkLst>
        </pc:spChg>
        <pc:graphicFrameChg chg="mod modGraphic">
          <ac:chgData name="Christel Maes" userId="7e61469a-7c21-464c-bace-a1bda262211a" providerId="ADAL" clId="{11E9AC76-C3E5-4A2F-BA5F-6172668ACDA7}" dt="2020-02-28T16:09:09.402" v="296" actId="20577"/>
          <ac:graphicFrameMkLst>
            <pc:docMk/>
            <pc:sldMk cId="3473159973" sldId="279"/>
            <ac:graphicFrameMk id="4" creationId="{487C7B7A-25C0-4B75-A4F4-CB9C07FFA9F2}"/>
          </ac:graphicFrameMkLst>
        </pc:graphicFrameChg>
      </pc:sldChg>
      <pc:sldChg chg="addSp delSp modSp">
        <pc:chgData name="Christel Maes" userId="7e61469a-7c21-464c-bace-a1bda262211a" providerId="ADAL" clId="{11E9AC76-C3E5-4A2F-BA5F-6172668ACDA7}" dt="2020-02-28T16:01:43.814" v="212" actId="1076"/>
        <pc:sldMkLst>
          <pc:docMk/>
          <pc:sldMk cId="3707028608" sldId="280"/>
        </pc:sldMkLst>
        <pc:spChg chg="mod">
          <ac:chgData name="Christel Maes" userId="7e61469a-7c21-464c-bace-a1bda262211a" providerId="ADAL" clId="{11E9AC76-C3E5-4A2F-BA5F-6172668ACDA7}" dt="2020-02-28T16:01:14.963" v="200" actId="6549"/>
          <ac:spMkLst>
            <pc:docMk/>
            <pc:sldMk cId="3707028608" sldId="280"/>
            <ac:spMk id="15" creationId="{CCCA53A8-6647-4E71-A9D1-A36389A6FCED}"/>
          </ac:spMkLst>
        </pc:spChg>
        <pc:spChg chg="mod">
          <ac:chgData name="Christel Maes" userId="7e61469a-7c21-464c-bace-a1bda262211a" providerId="ADAL" clId="{11E9AC76-C3E5-4A2F-BA5F-6172668ACDA7}" dt="2020-02-28T16:01:43.814" v="212" actId="1076"/>
          <ac:spMkLst>
            <pc:docMk/>
            <pc:sldMk cId="3707028608" sldId="280"/>
            <ac:spMk id="16" creationId="{3F541BB1-89C9-42E5-BB12-EFE22EFD1387}"/>
          </ac:spMkLst>
        </pc:spChg>
        <pc:spChg chg="del">
          <ac:chgData name="Christel Maes" userId="7e61469a-7c21-464c-bace-a1bda262211a" providerId="ADAL" clId="{11E9AC76-C3E5-4A2F-BA5F-6172668ACDA7}" dt="2020-02-28T15:59:50.506" v="192" actId="478"/>
          <ac:spMkLst>
            <pc:docMk/>
            <pc:sldMk cId="3707028608" sldId="280"/>
            <ac:spMk id="17" creationId="{3DACAEC8-3CF2-4F80-8247-8E3F6FBB0DD0}"/>
          </ac:spMkLst>
        </pc:spChg>
        <pc:spChg chg="add mod">
          <ac:chgData name="Christel Maes" userId="7e61469a-7c21-464c-bace-a1bda262211a" providerId="ADAL" clId="{11E9AC76-C3E5-4A2F-BA5F-6172668ACDA7}" dt="2020-02-28T16:01:03.897" v="195" actId="1076"/>
          <ac:spMkLst>
            <pc:docMk/>
            <pc:sldMk cId="3707028608" sldId="280"/>
            <ac:spMk id="20" creationId="{4DA6990C-4967-4F79-ACF0-5D71F88B77C9}"/>
          </ac:spMkLst>
        </pc:spChg>
      </pc:sldChg>
      <pc:sldChg chg="modSp">
        <pc:chgData name="Christel Maes" userId="7e61469a-7c21-464c-bace-a1bda262211a" providerId="ADAL" clId="{11E9AC76-C3E5-4A2F-BA5F-6172668ACDA7}" dt="2020-02-28T16:06:25.759" v="246" actId="313"/>
        <pc:sldMkLst>
          <pc:docMk/>
          <pc:sldMk cId="2497475297" sldId="281"/>
        </pc:sldMkLst>
        <pc:spChg chg="mod">
          <ac:chgData name="Christel Maes" userId="7e61469a-7c21-464c-bace-a1bda262211a" providerId="ADAL" clId="{11E9AC76-C3E5-4A2F-BA5F-6172668ACDA7}" dt="2020-02-28T16:06:25.759" v="246" actId="313"/>
          <ac:spMkLst>
            <pc:docMk/>
            <pc:sldMk cId="2497475297" sldId="281"/>
            <ac:spMk id="9" creationId="{00000000-0000-0000-0000-000000000000}"/>
          </ac:spMkLst>
        </pc:spChg>
        <pc:spChg chg="mod">
          <ac:chgData name="Christel Maes" userId="7e61469a-7c21-464c-bace-a1bda262211a" providerId="ADAL" clId="{11E9AC76-C3E5-4A2F-BA5F-6172668ACDA7}" dt="2020-02-28T16:06:14.398" v="242" actId="20577"/>
          <ac:spMkLst>
            <pc:docMk/>
            <pc:sldMk cId="2497475297" sldId="281"/>
            <ac:spMk id="28" creationId="{00000000-0000-0000-0000-000000000000}"/>
          </ac:spMkLst>
        </pc:spChg>
      </pc:sldChg>
      <pc:sldChg chg="addSp delSp modSp">
        <pc:chgData name="Christel Maes" userId="7e61469a-7c21-464c-bace-a1bda262211a" providerId="ADAL" clId="{11E9AC76-C3E5-4A2F-BA5F-6172668ACDA7}" dt="2020-03-01T14:36:57.999" v="420" actId="14100"/>
        <pc:sldMkLst>
          <pc:docMk/>
          <pc:sldMk cId="580256068" sldId="282"/>
        </pc:sldMkLst>
        <pc:spChg chg="mod">
          <ac:chgData name="Christel Maes" userId="7e61469a-7c21-464c-bace-a1bda262211a" providerId="ADAL" clId="{11E9AC76-C3E5-4A2F-BA5F-6172668ACDA7}" dt="2020-03-01T14:34:59.898" v="415" actId="207"/>
          <ac:spMkLst>
            <pc:docMk/>
            <pc:sldMk cId="580256068" sldId="282"/>
            <ac:spMk id="2" creationId="{DAADB3FF-F25F-44BF-94A5-0B6B524DB57C}"/>
          </ac:spMkLst>
        </pc:spChg>
        <pc:picChg chg="del">
          <ac:chgData name="Christel Maes" userId="7e61469a-7c21-464c-bace-a1bda262211a" providerId="ADAL" clId="{11E9AC76-C3E5-4A2F-BA5F-6172668ACDA7}" dt="2020-03-01T14:36:48.255" v="416" actId="478"/>
          <ac:picMkLst>
            <pc:docMk/>
            <pc:sldMk cId="580256068" sldId="282"/>
            <ac:picMk id="4" creationId="{605A736E-3CC9-462A-9F66-00091DCEAC17}"/>
          </ac:picMkLst>
        </pc:picChg>
        <pc:picChg chg="add mod">
          <ac:chgData name="Christel Maes" userId="7e61469a-7c21-464c-bace-a1bda262211a" providerId="ADAL" clId="{11E9AC76-C3E5-4A2F-BA5F-6172668ACDA7}" dt="2020-03-01T14:36:57.999" v="420" actId="14100"/>
          <ac:picMkLst>
            <pc:docMk/>
            <pc:sldMk cId="580256068" sldId="282"/>
            <ac:picMk id="6" creationId="{D1B1BEED-EA67-42FB-97EA-EC2CC3D68FFC}"/>
          </ac:picMkLst>
        </pc:picChg>
      </pc:sldChg>
      <pc:sldChg chg="addSp delSp modSp delAnim">
        <pc:chgData name="Christel Maes" userId="7e61469a-7c21-464c-bace-a1bda262211a" providerId="ADAL" clId="{11E9AC76-C3E5-4A2F-BA5F-6172668ACDA7}" dt="2020-03-01T14:42:20.802" v="465" actId="208"/>
        <pc:sldMkLst>
          <pc:docMk/>
          <pc:sldMk cId="4167317431" sldId="283"/>
        </pc:sldMkLst>
        <pc:spChg chg="mod">
          <ac:chgData name="Christel Maes" userId="7e61469a-7c21-464c-bace-a1bda262211a" providerId="ADAL" clId="{11E9AC76-C3E5-4A2F-BA5F-6172668ACDA7}" dt="2020-03-01T14:37:28.114" v="424" actId="20577"/>
          <ac:spMkLst>
            <pc:docMk/>
            <pc:sldMk cId="4167317431" sldId="283"/>
            <ac:spMk id="2" creationId="{5F106B05-1A08-4D16-A5AA-FD6E0EA583B6}"/>
          </ac:spMkLst>
        </pc:spChg>
        <pc:spChg chg="mod">
          <ac:chgData name="Christel Maes" userId="7e61469a-7c21-464c-bace-a1bda262211a" providerId="ADAL" clId="{11E9AC76-C3E5-4A2F-BA5F-6172668ACDA7}" dt="2020-03-01T14:42:05.128" v="462" actId="14100"/>
          <ac:spMkLst>
            <pc:docMk/>
            <pc:sldMk cId="4167317431" sldId="283"/>
            <ac:spMk id="3" creationId="{D928FC06-1361-4A9C-9268-1822FBF970E4}"/>
          </ac:spMkLst>
        </pc:spChg>
        <pc:spChg chg="del mod">
          <ac:chgData name="Christel Maes" userId="7e61469a-7c21-464c-bace-a1bda262211a" providerId="ADAL" clId="{11E9AC76-C3E5-4A2F-BA5F-6172668ACDA7}" dt="2020-03-01T14:41:29.301" v="452" actId="478"/>
          <ac:spMkLst>
            <pc:docMk/>
            <pc:sldMk cId="4167317431" sldId="283"/>
            <ac:spMk id="6" creationId="{9FCC7379-1954-4069-943B-61F3E399CFA7}"/>
          </ac:spMkLst>
        </pc:spChg>
        <pc:spChg chg="del mod">
          <ac:chgData name="Christel Maes" userId="7e61469a-7c21-464c-bace-a1bda262211a" providerId="ADAL" clId="{11E9AC76-C3E5-4A2F-BA5F-6172668ACDA7}" dt="2020-03-01T14:41:33.237" v="454" actId="478"/>
          <ac:spMkLst>
            <pc:docMk/>
            <pc:sldMk cId="4167317431" sldId="283"/>
            <ac:spMk id="7" creationId="{D72FA415-596E-4EE3-8216-BA9D5C435849}"/>
          </ac:spMkLst>
        </pc:spChg>
        <pc:spChg chg="del mod">
          <ac:chgData name="Christel Maes" userId="7e61469a-7c21-464c-bace-a1bda262211a" providerId="ADAL" clId="{11E9AC76-C3E5-4A2F-BA5F-6172668ACDA7}" dt="2020-03-01T14:39:36.582" v="438" actId="478"/>
          <ac:spMkLst>
            <pc:docMk/>
            <pc:sldMk cId="4167317431" sldId="283"/>
            <ac:spMk id="12" creationId="{00000000-0000-0000-0000-000000000000}"/>
          </ac:spMkLst>
        </pc:spChg>
        <pc:picChg chg="add mod">
          <ac:chgData name="Christel Maes" userId="7e61469a-7c21-464c-bace-a1bda262211a" providerId="ADAL" clId="{11E9AC76-C3E5-4A2F-BA5F-6172668ACDA7}" dt="2020-03-01T14:42:20.802" v="465" actId="208"/>
          <ac:picMkLst>
            <pc:docMk/>
            <pc:sldMk cId="4167317431" sldId="283"/>
            <ac:picMk id="4" creationId="{BF08463F-FD2B-4DA0-9771-E18DABE86111}"/>
          </ac:picMkLst>
        </pc:picChg>
        <pc:picChg chg="add del mod">
          <ac:chgData name="Christel Maes" userId="7e61469a-7c21-464c-bace-a1bda262211a" providerId="ADAL" clId="{11E9AC76-C3E5-4A2F-BA5F-6172668ACDA7}" dt="2020-03-01T14:40:39.205" v="443" actId="478"/>
          <ac:picMkLst>
            <pc:docMk/>
            <pc:sldMk cId="4167317431" sldId="283"/>
            <ac:picMk id="5" creationId="{D45C3F1F-1D58-488C-A07C-8B19400EEB46}"/>
          </ac:picMkLst>
        </pc:picChg>
        <pc:picChg chg="add mod">
          <ac:chgData name="Christel Maes" userId="7e61469a-7c21-464c-bace-a1bda262211a" providerId="ADAL" clId="{11E9AC76-C3E5-4A2F-BA5F-6172668ACDA7}" dt="2020-03-01T14:42:20.802" v="465" actId="208"/>
          <ac:picMkLst>
            <pc:docMk/>
            <pc:sldMk cId="4167317431" sldId="283"/>
            <ac:picMk id="8" creationId="{F7EEC416-7EB3-49BA-BAF6-D87761410CA3}"/>
          </ac:picMkLst>
        </pc:picChg>
        <pc:picChg chg="add mod">
          <ac:chgData name="Christel Maes" userId="7e61469a-7c21-464c-bace-a1bda262211a" providerId="ADAL" clId="{11E9AC76-C3E5-4A2F-BA5F-6172668ACDA7}" dt="2020-03-01T14:42:20.802" v="465" actId="208"/>
          <ac:picMkLst>
            <pc:docMk/>
            <pc:sldMk cId="4167317431" sldId="283"/>
            <ac:picMk id="9" creationId="{6190B94B-739A-4334-8F1F-EA58703168F1}"/>
          </ac:picMkLst>
        </pc:picChg>
      </pc:sldChg>
      <pc:sldChg chg="addSp delSp modSp">
        <pc:chgData name="Christel Maes" userId="7e61469a-7c21-464c-bace-a1bda262211a" providerId="ADAL" clId="{11E9AC76-C3E5-4A2F-BA5F-6172668ACDA7}" dt="2020-03-01T14:43:22.651" v="472" actId="14100"/>
        <pc:sldMkLst>
          <pc:docMk/>
          <pc:sldMk cId="76180516" sldId="284"/>
        </pc:sldMkLst>
        <pc:spChg chg="del">
          <ac:chgData name="Christel Maes" userId="7e61469a-7c21-464c-bace-a1bda262211a" providerId="ADAL" clId="{11E9AC76-C3E5-4A2F-BA5F-6172668ACDA7}" dt="2020-02-28T16:14:29.568" v="363" actId="478"/>
          <ac:spMkLst>
            <pc:docMk/>
            <pc:sldMk cId="76180516" sldId="284"/>
            <ac:spMk id="4" creationId="{83A37F4E-9F9E-469F-9C14-F01B05050B4F}"/>
          </ac:spMkLst>
        </pc:spChg>
        <pc:spChg chg="add">
          <ac:chgData name="Christel Maes" userId="7e61469a-7c21-464c-bace-a1bda262211a" providerId="ADAL" clId="{11E9AC76-C3E5-4A2F-BA5F-6172668ACDA7}" dt="2020-02-28T16:14:30.485" v="364"/>
          <ac:spMkLst>
            <pc:docMk/>
            <pc:sldMk cId="76180516" sldId="284"/>
            <ac:spMk id="11" creationId="{DC26E352-4706-4055-9BE4-295D153DA34C}"/>
          </ac:spMkLst>
        </pc:spChg>
        <pc:grpChg chg="mod">
          <ac:chgData name="Christel Maes" userId="7e61469a-7c21-464c-bace-a1bda262211a" providerId="ADAL" clId="{11E9AC76-C3E5-4A2F-BA5F-6172668ACDA7}" dt="2020-03-01T14:43:22.651" v="472" actId="14100"/>
          <ac:grpSpMkLst>
            <pc:docMk/>
            <pc:sldMk cId="76180516" sldId="284"/>
            <ac:grpSpMk id="13" creationId="{31CE0E5B-2ED6-4657-9D68-8F0E667ECF91}"/>
          </ac:grpSpMkLst>
        </pc:grpChg>
        <pc:cxnChg chg="mod">
          <ac:chgData name="Christel Maes" userId="7e61469a-7c21-464c-bace-a1bda262211a" providerId="ADAL" clId="{11E9AC76-C3E5-4A2F-BA5F-6172668ACDA7}" dt="2020-03-01T14:43:11.584" v="471" actId="1076"/>
          <ac:cxnSpMkLst>
            <pc:docMk/>
            <pc:sldMk cId="76180516" sldId="284"/>
            <ac:cxnSpMk id="5" creationId="{A38D46BC-D892-4FA6-A5FA-9BB97BCCC656}"/>
          </ac:cxnSpMkLst>
        </pc:cxnChg>
        <pc:cxnChg chg="add del mod">
          <ac:chgData name="Christel Maes" userId="7e61469a-7c21-464c-bace-a1bda262211a" providerId="ADAL" clId="{11E9AC76-C3E5-4A2F-BA5F-6172668ACDA7}" dt="2020-03-01T14:42:58.207" v="468" actId="478"/>
          <ac:cxnSpMkLst>
            <pc:docMk/>
            <pc:sldMk cId="76180516" sldId="284"/>
            <ac:cxnSpMk id="6" creationId="{6A3E2988-7C4B-41AA-AF36-36458825C0A9}"/>
          </ac:cxnSpMkLst>
        </pc:cxnChg>
      </pc:sldChg>
      <pc:sldChg chg="addSp delSp modSp">
        <pc:chgData name="Christel Maes" userId="7e61469a-7c21-464c-bace-a1bda262211a" providerId="ADAL" clId="{11E9AC76-C3E5-4A2F-BA5F-6172668ACDA7}" dt="2020-03-01T14:54:28.269" v="605" actId="207"/>
        <pc:sldMkLst>
          <pc:docMk/>
          <pc:sldMk cId="59728421" sldId="285"/>
        </pc:sldMkLst>
        <pc:spChg chg="del mod">
          <ac:chgData name="Christel Maes" userId="7e61469a-7c21-464c-bace-a1bda262211a" providerId="ADAL" clId="{11E9AC76-C3E5-4A2F-BA5F-6172668ACDA7}" dt="2020-02-28T16:14:43.095" v="365" actId="478"/>
          <ac:spMkLst>
            <pc:docMk/>
            <pc:sldMk cId="59728421" sldId="285"/>
            <ac:spMk id="5" creationId="{E3F0FF9A-133D-44E4-BF7A-95AEE743861E}"/>
          </ac:spMkLst>
        </pc:spChg>
        <pc:spChg chg="mod">
          <ac:chgData name="Christel Maes" userId="7e61469a-7c21-464c-bace-a1bda262211a" providerId="ADAL" clId="{11E9AC76-C3E5-4A2F-BA5F-6172668ACDA7}" dt="2020-03-01T14:53:07.528" v="591" actId="113"/>
          <ac:spMkLst>
            <pc:docMk/>
            <pc:sldMk cId="59728421" sldId="285"/>
            <ac:spMk id="8" creationId="{7031D44C-2CD7-4E68-AB0F-3E335B459260}"/>
          </ac:spMkLst>
        </pc:spChg>
        <pc:spChg chg="add mod">
          <ac:chgData name="Christel Maes" userId="7e61469a-7c21-464c-bace-a1bda262211a" providerId="ADAL" clId="{11E9AC76-C3E5-4A2F-BA5F-6172668ACDA7}" dt="2020-03-01T14:54:09.134" v="600" actId="208"/>
          <ac:spMkLst>
            <pc:docMk/>
            <pc:sldMk cId="59728421" sldId="285"/>
            <ac:spMk id="11" creationId="{6AAEB5CA-86DD-4BFF-B34E-4FB0A814C7F9}"/>
          </ac:spMkLst>
        </pc:spChg>
        <pc:spChg chg="add mod">
          <ac:chgData name="Christel Maes" userId="7e61469a-7c21-464c-bace-a1bda262211a" providerId="ADAL" clId="{11E9AC76-C3E5-4A2F-BA5F-6172668ACDA7}" dt="2020-03-01T14:54:28.269" v="605" actId="207"/>
          <ac:spMkLst>
            <pc:docMk/>
            <pc:sldMk cId="59728421" sldId="285"/>
            <ac:spMk id="12" creationId="{B84D8B38-4E3D-4444-94A4-3A2686482109}"/>
          </ac:spMkLst>
        </pc:spChg>
        <pc:grpChg chg="del mod">
          <ac:chgData name="Christel Maes" userId="7e61469a-7c21-464c-bace-a1bda262211a" providerId="ADAL" clId="{11E9AC76-C3E5-4A2F-BA5F-6172668ACDA7}" dt="2020-03-01T14:54:18.841" v="603" actId="478"/>
          <ac:grpSpMkLst>
            <pc:docMk/>
            <pc:sldMk cId="59728421" sldId="285"/>
            <ac:grpSpMk id="6" creationId="{43DF04D0-7B77-4263-A4B7-B3E72CC813F3}"/>
          </ac:grpSpMkLst>
        </pc:grpChg>
        <pc:graphicFrameChg chg="mod modGraphic">
          <ac:chgData name="Christel Maes" userId="7e61469a-7c21-464c-bace-a1bda262211a" providerId="ADAL" clId="{11E9AC76-C3E5-4A2F-BA5F-6172668ACDA7}" dt="2020-03-01T14:53:32.574" v="593"/>
          <ac:graphicFrameMkLst>
            <pc:docMk/>
            <pc:sldMk cId="59728421" sldId="285"/>
            <ac:graphicFrameMk id="4" creationId="{D26B8449-CAA6-4957-BFBF-58850FD4FB01}"/>
          </ac:graphicFrameMkLst>
        </pc:graphicFrameChg>
      </pc:sldChg>
      <pc:sldChg chg="modSp modNotesTx">
        <pc:chgData name="Christel Maes" userId="7e61469a-7c21-464c-bace-a1bda262211a" providerId="ADAL" clId="{11E9AC76-C3E5-4A2F-BA5F-6172668ACDA7}" dt="2020-03-01T14:55:32.494" v="611" actId="20577"/>
        <pc:sldMkLst>
          <pc:docMk/>
          <pc:sldMk cId="4200910606" sldId="286"/>
        </pc:sldMkLst>
        <pc:graphicFrameChg chg="modGraphic">
          <ac:chgData name="Christel Maes" userId="7e61469a-7c21-464c-bace-a1bda262211a" providerId="ADAL" clId="{11E9AC76-C3E5-4A2F-BA5F-6172668ACDA7}" dt="2020-03-01T14:55:32.494" v="611" actId="20577"/>
          <ac:graphicFrameMkLst>
            <pc:docMk/>
            <pc:sldMk cId="4200910606" sldId="286"/>
            <ac:graphicFrameMk id="2" creationId="{29372DA9-0E08-48A7-A5F7-FA7AE9A33FA4}"/>
          </ac:graphicFrameMkLst>
        </pc:graphicFrameChg>
      </pc:sldChg>
      <pc:sldChg chg="modSp">
        <pc:chgData name="Christel Maes" userId="7e61469a-7c21-464c-bace-a1bda262211a" providerId="ADAL" clId="{11E9AC76-C3E5-4A2F-BA5F-6172668ACDA7}" dt="2020-03-01T14:49:47.149" v="524" actId="20577"/>
        <pc:sldMkLst>
          <pc:docMk/>
          <pc:sldMk cId="4009331374" sldId="287"/>
        </pc:sldMkLst>
        <pc:spChg chg="mod">
          <ac:chgData name="Christel Maes" userId="7e61469a-7c21-464c-bace-a1bda262211a" providerId="ADAL" clId="{11E9AC76-C3E5-4A2F-BA5F-6172668ACDA7}" dt="2020-03-01T14:49:47.149" v="524" actId="20577"/>
          <ac:spMkLst>
            <pc:docMk/>
            <pc:sldMk cId="4009331374" sldId="287"/>
            <ac:spMk id="3" creationId="{793864B0-F385-4C75-81E0-568502B194DE}"/>
          </ac:spMkLst>
        </pc:spChg>
      </pc:sldChg>
      <pc:sldChg chg="modSp">
        <pc:chgData name="Christel Maes" userId="7e61469a-7c21-464c-bace-a1bda262211a" providerId="ADAL" clId="{11E9AC76-C3E5-4A2F-BA5F-6172668ACDA7}" dt="2020-03-01T14:52:09.505" v="565" actId="207"/>
        <pc:sldMkLst>
          <pc:docMk/>
          <pc:sldMk cId="43088005" sldId="288"/>
        </pc:sldMkLst>
        <pc:spChg chg="mod">
          <ac:chgData name="Christel Maes" userId="7e61469a-7c21-464c-bace-a1bda262211a" providerId="ADAL" clId="{11E9AC76-C3E5-4A2F-BA5F-6172668ACDA7}" dt="2020-03-01T14:50:20.076" v="534" actId="20577"/>
          <ac:spMkLst>
            <pc:docMk/>
            <pc:sldMk cId="43088005" sldId="288"/>
            <ac:spMk id="3" creationId="{46149CEE-E178-4177-94B1-4B72D2785F27}"/>
          </ac:spMkLst>
        </pc:spChg>
        <pc:spChg chg="mod">
          <ac:chgData name="Christel Maes" userId="7e61469a-7c21-464c-bace-a1bda262211a" providerId="ADAL" clId="{11E9AC76-C3E5-4A2F-BA5F-6172668ACDA7}" dt="2020-03-01T14:52:09.505" v="565" actId="207"/>
          <ac:spMkLst>
            <pc:docMk/>
            <pc:sldMk cId="43088005" sldId="288"/>
            <ac:spMk id="12" creationId="{00000000-0000-0000-0000-000000000000}"/>
          </ac:spMkLst>
        </pc:spChg>
      </pc:sldChg>
      <pc:sldChg chg="modSp">
        <pc:chgData name="Christel Maes" userId="7e61469a-7c21-464c-bace-a1bda262211a" providerId="ADAL" clId="{11E9AC76-C3E5-4A2F-BA5F-6172668ACDA7}" dt="2020-03-01T15:04:29.131" v="1178" actId="1038"/>
        <pc:sldMkLst>
          <pc:docMk/>
          <pc:sldMk cId="1022641883" sldId="289"/>
        </pc:sldMkLst>
        <pc:spChg chg="mod">
          <ac:chgData name="Christel Maes" userId="7e61469a-7c21-464c-bace-a1bda262211a" providerId="ADAL" clId="{11E9AC76-C3E5-4A2F-BA5F-6172668ACDA7}" dt="2020-02-28T16:15:52.578" v="382"/>
          <ac:spMkLst>
            <pc:docMk/>
            <pc:sldMk cId="1022641883" sldId="289"/>
            <ac:spMk id="2" creationId="{73B37DA3-108E-47C2-B8AC-1313A1530A71}"/>
          </ac:spMkLst>
        </pc:spChg>
        <pc:spChg chg="mod">
          <ac:chgData name="Christel Maes" userId="7e61469a-7c21-464c-bace-a1bda262211a" providerId="ADAL" clId="{11E9AC76-C3E5-4A2F-BA5F-6172668ACDA7}" dt="2020-03-01T15:04:29.131" v="1178" actId="1038"/>
          <ac:spMkLst>
            <pc:docMk/>
            <pc:sldMk cId="1022641883" sldId="289"/>
            <ac:spMk id="5" creationId="{572450BA-CA28-4D93-B896-A63CDF791AB8}"/>
          </ac:spMkLst>
        </pc:spChg>
        <pc:spChg chg="mod">
          <ac:chgData name="Christel Maes" userId="7e61469a-7c21-464c-bace-a1bda262211a" providerId="ADAL" clId="{11E9AC76-C3E5-4A2F-BA5F-6172668ACDA7}" dt="2020-03-01T15:04:05.110" v="1156" actId="20577"/>
          <ac:spMkLst>
            <pc:docMk/>
            <pc:sldMk cId="1022641883" sldId="289"/>
            <ac:spMk id="9" creationId="{EDCBEF4D-D80A-4518-9B5B-B2BE09B02AEA}"/>
          </ac:spMkLst>
        </pc:spChg>
        <pc:spChg chg="mod">
          <ac:chgData name="Christel Maes" userId="7e61469a-7c21-464c-bace-a1bda262211a" providerId="ADAL" clId="{11E9AC76-C3E5-4A2F-BA5F-6172668ACDA7}" dt="2020-03-01T15:04:19.735" v="1160" actId="14100"/>
          <ac:spMkLst>
            <pc:docMk/>
            <pc:sldMk cId="1022641883" sldId="289"/>
            <ac:spMk id="10" creationId="{D792D473-AF2B-40A8-AC9F-59B441F9AD2C}"/>
          </ac:spMkLst>
        </pc:spChg>
        <pc:grpChg chg="mod">
          <ac:chgData name="Christel Maes" userId="7e61469a-7c21-464c-bace-a1bda262211a" providerId="ADAL" clId="{11E9AC76-C3E5-4A2F-BA5F-6172668ACDA7}" dt="2020-03-01T15:04:15.709" v="1159" actId="1076"/>
          <ac:grpSpMkLst>
            <pc:docMk/>
            <pc:sldMk cId="1022641883" sldId="289"/>
            <ac:grpSpMk id="7" creationId="{F3DDFAA3-7A73-4319-A662-839556BAE4B2}"/>
          </ac:grpSpMkLst>
        </pc:grpChg>
      </pc:sldChg>
      <pc:sldChg chg="addSp delSp modSp delAnim modAnim">
        <pc:chgData name="Christel Maes" userId="7e61469a-7c21-464c-bace-a1bda262211a" providerId="ADAL" clId="{11E9AC76-C3E5-4A2F-BA5F-6172668ACDA7}" dt="2020-03-01T15:14:37.483" v="1245" actId="404"/>
        <pc:sldMkLst>
          <pc:docMk/>
          <pc:sldMk cId="4294783759" sldId="290"/>
        </pc:sldMkLst>
        <pc:spChg chg="mod">
          <ac:chgData name="Christel Maes" userId="7e61469a-7c21-464c-bace-a1bda262211a" providerId="ADAL" clId="{11E9AC76-C3E5-4A2F-BA5F-6172668ACDA7}" dt="2020-03-01T15:14:37.483" v="1245" actId="404"/>
          <ac:spMkLst>
            <pc:docMk/>
            <pc:sldMk cId="4294783759" sldId="290"/>
            <ac:spMk id="3" creationId="{D201A82D-E3A8-4BAC-B431-4870F7D89320}"/>
          </ac:spMkLst>
        </pc:spChg>
        <pc:spChg chg="del">
          <ac:chgData name="Christel Maes" userId="7e61469a-7c21-464c-bace-a1bda262211a" providerId="ADAL" clId="{11E9AC76-C3E5-4A2F-BA5F-6172668ACDA7}" dt="2020-03-01T15:11:47.233" v="1201" actId="478"/>
          <ac:spMkLst>
            <pc:docMk/>
            <pc:sldMk cId="4294783759" sldId="290"/>
            <ac:spMk id="4" creationId="{A6DF62FD-7EA7-4CEF-A37B-0FBB2A822E6D}"/>
          </ac:spMkLst>
        </pc:spChg>
        <pc:spChg chg="add mod">
          <ac:chgData name="Christel Maes" userId="7e61469a-7c21-464c-bace-a1bda262211a" providerId="ADAL" clId="{11E9AC76-C3E5-4A2F-BA5F-6172668ACDA7}" dt="2020-03-01T15:12:49.291" v="1222" actId="1076"/>
          <ac:spMkLst>
            <pc:docMk/>
            <pc:sldMk cId="4294783759" sldId="290"/>
            <ac:spMk id="5" creationId="{FFEE3F7A-1E57-4274-A04D-64B0D30FA924}"/>
          </ac:spMkLst>
        </pc:spChg>
        <pc:spChg chg="add mod">
          <ac:chgData name="Christel Maes" userId="7e61469a-7c21-464c-bace-a1bda262211a" providerId="ADAL" clId="{11E9AC76-C3E5-4A2F-BA5F-6172668ACDA7}" dt="2020-03-01T15:14:29.009" v="1243" actId="1076"/>
          <ac:spMkLst>
            <pc:docMk/>
            <pc:sldMk cId="4294783759" sldId="290"/>
            <ac:spMk id="6" creationId="{682AE01D-90F0-464E-942F-72C75E91423C}"/>
          </ac:spMkLst>
        </pc:spChg>
        <pc:spChg chg="del">
          <ac:chgData name="Christel Maes" userId="7e61469a-7c21-464c-bace-a1bda262211a" providerId="ADAL" clId="{11E9AC76-C3E5-4A2F-BA5F-6172668ACDA7}" dt="2020-03-01T15:12:05.994" v="1205" actId="478"/>
          <ac:spMkLst>
            <pc:docMk/>
            <pc:sldMk cId="4294783759" sldId="290"/>
            <ac:spMk id="7" creationId="{6B1B2C2F-E388-4184-A094-9F1A44A3B1B6}"/>
          </ac:spMkLst>
        </pc:spChg>
        <pc:picChg chg="add mod">
          <ac:chgData name="Christel Maes" userId="7e61469a-7c21-464c-bace-a1bda262211a" providerId="ADAL" clId="{11E9AC76-C3E5-4A2F-BA5F-6172668ACDA7}" dt="2020-03-01T15:14:15.534" v="1240" actId="208"/>
          <ac:picMkLst>
            <pc:docMk/>
            <pc:sldMk cId="4294783759" sldId="290"/>
            <ac:picMk id="9" creationId="{07E7C0B5-55A8-480D-B1D5-60B2E606ED8F}"/>
          </ac:picMkLst>
        </pc:picChg>
        <pc:picChg chg="add mod">
          <ac:chgData name="Christel Maes" userId="7e61469a-7c21-464c-bace-a1bda262211a" providerId="ADAL" clId="{11E9AC76-C3E5-4A2F-BA5F-6172668ACDA7}" dt="2020-03-01T15:14:13.613" v="1239" actId="208"/>
          <ac:picMkLst>
            <pc:docMk/>
            <pc:sldMk cId="4294783759" sldId="290"/>
            <ac:picMk id="10" creationId="{CA87155F-1B6B-4002-B21A-52AFC227FFAD}"/>
          </ac:picMkLst>
        </pc:picChg>
      </pc:sldChg>
      <pc:sldChg chg="delSp del">
        <pc:chgData name="Christel Maes" userId="7e61469a-7c21-464c-bace-a1bda262211a" providerId="ADAL" clId="{11E9AC76-C3E5-4A2F-BA5F-6172668ACDA7}" dt="2020-03-01T14:54:37.833" v="606" actId="47"/>
        <pc:sldMkLst>
          <pc:docMk/>
          <pc:sldMk cId="406789815" sldId="291"/>
        </pc:sldMkLst>
        <pc:spChg chg="del">
          <ac:chgData name="Christel Maes" userId="7e61469a-7c21-464c-bace-a1bda262211a" providerId="ADAL" clId="{11E9AC76-C3E5-4A2F-BA5F-6172668ACDA7}" dt="2020-03-01T14:53:52.922" v="596" actId="21"/>
          <ac:spMkLst>
            <pc:docMk/>
            <pc:sldMk cId="406789815" sldId="291"/>
            <ac:spMk id="11" creationId="{C4E26D73-E6DC-4D55-B2E8-108FF362DB01}"/>
          </ac:spMkLst>
        </pc:spChg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595008463" sldId="29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222728465" sldId="293"/>
        </pc:sldMkLst>
      </pc:sldChg>
      <pc:sldChg chg="modSp">
        <pc:chgData name="Christel Maes" userId="7e61469a-7c21-464c-bace-a1bda262211a" providerId="ADAL" clId="{11E9AC76-C3E5-4A2F-BA5F-6172668ACDA7}" dt="2020-03-01T14:58:44.870" v="671" actId="207"/>
        <pc:sldMkLst>
          <pc:docMk/>
          <pc:sldMk cId="2357875275" sldId="294"/>
        </pc:sldMkLst>
        <pc:spChg chg="mod">
          <ac:chgData name="Christel Maes" userId="7e61469a-7c21-464c-bace-a1bda262211a" providerId="ADAL" clId="{11E9AC76-C3E5-4A2F-BA5F-6172668ACDA7}" dt="2020-03-01T14:58:06.235" v="634" actId="20577"/>
          <ac:spMkLst>
            <pc:docMk/>
            <pc:sldMk cId="2357875275" sldId="294"/>
            <ac:spMk id="2" creationId="{06330AA1-4FF6-4A34-9FD9-E0238E25CB55}"/>
          </ac:spMkLst>
        </pc:spChg>
        <pc:spChg chg="mod">
          <ac:chgData name="Christel Maes" userId="7e61469a-7c21-464c-bace-a1bda262211a" providerId="ADAL" clId="{11E9AC76-C3E5-4A2F-BA5F-6172668ACDA7}" dt="2020-03-01T14:58:10.161" v="642" actId="20577"/>
          <ac:spMkLst>
            <pc:docMk/>
            <pc:sldMk cId="2357875275" sldId="294"/>
            <ac:spMk id="5" creationId="{AF8B909D-CA0A-47D6-992F-3F60A855FE5B}"/>
          </ac:spMkLst>
        </pc:spChg>
        <pc:spChg chg="mod">
          <ac:chgData name="Christel Maes" userId="7e61469a-7c21-464c-bace-a1bda262211a" providerId="ADAL" clId="{11E9AC76-C3E5-4A2F-BA5F-6172668ACDA7}" dt="2020-03-01T14:58:18.902" v="669" actId="6549"/>
          <ac:spMkLst>
            <pc:docMk/>
            <pc:sldMk cId="2357875275" sldId="294"/>
            <ac:spMk id="6" creationId="{006FF5D9-E823-4BE2-9A07-27B3C5091A3C}"/>
          </ac:spMkLst>
        </pc:spChg>
        <pc:spChg chg="mod">
          <ac:chgData name="Christel Maes" userId="7e61469a-7c21-464c-bace-a1bda262211a" providerId="ADAL" clId="{11E9AC76-C3E5-4A2F-BA5F-6172668ACDA7}" dt="2020-03-01T14:58:44.870" v="671" actId="207"/>
          <ac:spMkLst>
            <pc:docMk/>
            <pc:sldMk cId="2357875275" sldId="294"/>
            <ac:spMk id="9" creationId="{881D5F49-FD48-459A-B94F-95555D943A43}"/>
          </ac:spMkLst>
        </pc:spChg>
        <pc:spChg chg="mod">
          <ac:chgData name="Christel Maes" userId="7e61469a-7c21-464c-bace-a1bda262211a" providerId="ADAL" clId="{11E9AC76-C3E5-4A2F-BA5F-6172668ACDA7}" dt="2020-03-01T14:58:40.679" v="670" actId="207"/>
          <ac:spMkLst>
            <pc:docMk/>
            <pc:sldMk cId="2357875275" sldId="294"/>
            <ac:spMk id="10" creationId="{33CCF60D-D212-48F4-9435-B98502BDE9AD}"/>
          </ac:spMkLst>
        </pc:spChg>
      </pc:sldChg>
      <pc:sldChg chg="addSp delSp modSp">
        <pc:chgData name="Christel Maes" userId="7e61469a-7c21-464c-bace-a1bda262211a" providerId="ADAL" clId="{11E9AC76-C3E5-4A2F-BA5F-6172668ACDA7}" dt="2020-03-01T15:03:13.985" v="900" actId="20577"/>
        <pc:sldMkLst>
          <pc:docMk/>
          <pc:sldMk cId="2904059153" sldId="295"/>
        </pc:sldMkLst>
        <pc:spChg chg="mod">
          <ac:chgData name="Christel Maes" userId="7e61469a-7c21-464c-bace-a1bda262211a" providerId="ADAL" clId="{11E9AC76-C3E5-4A2F-BA5F-6172668ACDA7}" dt="2020-02-28T16:15:47.838" v="381"/>
          <ac:spMkLst>
            <pc:docMk/>
            <pc:sldMk cId="2904059153" sldId="295"/>
            <ac:spMk id="2" creationId="{33EDFA24-82F0-4406-8927-79DEDECF29A7}"/>
          </ac:spMkLst>
        </pc:spChg>
        <pc:spChg chg="mod">
          <ac:chgData name="Christel Maes" userId="7e61469a-7c21-464c-bace-a1bda262211a" providerId="ADAL" clId="{11E9AC76-C3E5-4A2F-BA5F-6172668ACDA7}" dt="2020-03-01T15:00:56.602" v="681" actId="121"/>
          <ac:spMkLst>
            <pc:docMk/>
            <pc:sldMk cId="2904059153" sldId="295"/>
            <ac:spMk id="4" creationId="{FE202F70-21CA-4046-B5B4-09BAA491CE4A}"/>
          </ac:spMkLst>
        </pc:spChg>
        <pc:spChg chg="add mod">
          <ac:chgData name="Christel Maes" userId="7e61469a-7c21-464c-bace-a1bda262211a" providerId="ADAL" clId="{11E9AC76-C3E5-4A2F-BA5F-6172668ACDA7}" dt="2020-03-01T15:03:13.985" v="900" actId="20577"/>
          <ac:spMkLst>
            <pc:docMk/>
            <pc:sldMk cId="2904059153" sldId="295"/>
            <ac:spMk id="15" creationId="{FAA2DF99-7E48-4B23-9676-8BFA4974374B}"/>
          </ac:spMkLst>
        </pc:spChg>
        <pc:grpChg chg="del">
          <ac:chgData name="Christel Maes" userId="7e61469a-7c21-464c-bace-a1bda262211a" providerId="ADAL" clId="{11E9AC76-C3E5-4A2F-BA5F-6172668ACDA7}" dt="2020-03-01T15:03:04.981" v="898" actId="478"/>
          <ac:grpSpMkLst>
            <pc:docMk/>
            <pc:sldMk cId="2904059153" sldId="295"/>
            <ac:grpSpMk id="5" creationId="{3304FAAF-4763-4E09-8F4D-FEF1C5C3B50A}"/>
          </ac:grpSpMkLst>
        </pc:grpChg>
        <pc:grpChg chg="del mod">
          <ac:chgData name="Christel Maes" userId="7e61469a-7c21-464c-bace-a1bda262211a" providerId="ADAL" clId="{11E9AC76-C3E5-4A2F-BA5F-6172668ACDA7}" dt="2020-03-01T15:03:03.802" v="897" actId="478"/>
          <ac:grpSpMkLst>
            <pc:docMk/>
            <pc:sldMk cId="2904059153" sldId="295"/>
            <ac:grpSpMk id="10" creationId="{5E27EFF0-F6D4-457C-A240-4525369367F9}"/>
          </ac:grpSpMkLst>
        </pc:grpChg>
      </pc:sldChg>
      <pc:sldChg chg="addSp delSp modSp">
        <pc:chgData name="Christel Maes" userId="7e61469a-7c21-464c-bace-a1bda262211a" providerId="ADAL" clId="{11E9AC76-C3E5-4A2F-BA5F-6172668ACDA7}" dt="2020-03-01T15:00:24.712" v="675" actId="14100"/>
        <pc:sldMkLst>
          <pc:docMk/>
          <pc:sldMk cId="1956145419" sldId="296"/>
        </pc:sldMkLst>
        <pc:spChg chg="mod">
          <ac:chgData name="Christel Maes" userId="7e61469a-7c21-464c-bace-a1bda262211a" providerId="ADAL" clId="{11E9AC76-C3E5-4A2F-BA5F-6172668ACDA7}" dt="2020-02-28T16:15:43.363" v="380"/>
          <ac:spMkLst>
            <pc:docMk/>
            <pc:sldMk cId="1956145419" sldId="296"/>
            <ac:spMk id="2" creationId="{D99B6638-CF65-4A1C-9300-7A287E997F14}"/>
          </ac:spMkLst>
        </pc:spChg>
        <pc:spChg chg="del">
          <ac:chgData name="Christel Maes" userId="7e61469a-7c21-464c-bace-a1bda262211a" providerId="ADAL" clId="{11E9AC76-C3E5-4A2F-BA5F-6172668ACDA7}" dt="2020-02-28T16:18:01.785" v="388" actId="478"/>
          <ac:spMkLst>
            <pc:docMk/>
            <pc:sldMk cId="1956145419" sldId="296"/>
            <ac:spMk id="4" creationId="{16825E3D-CFAD-4EAC-9EEC-97C742A65E10}"/>
          </ac:spMkLst>
        </pc:spChg>
        <pc:spChg chg="add mod">
          <ac:chgData name="Christel Maes" userId="7e61469a-7c21-464c-bace-a1bda262211a" providerId="ADAL" clId="{11E9AC76-C3E5-4A2F-BA5F-6172668ACDA7}" dt="2020-03-01T15:00:17.756" v="674" actId="14100"/>
          <ac:spMkLst>
            <pc:docMk/>
            <pc:sldMk cId="1956145419" sldId="296"/>
            <ac:spMk id="6" creationId="{678339B0-F9B2-4D34-8156-CB4CE1DEE3C9}"/>
          </ac:spMkLst>
        </pc:spChg>
        <pc:picChg chg="add mod">
          <ac:chgData name="Christel Maes" userId="7e61469a-7c21-464c-bace-a1bda262211a" providerId="ADAL" clId="{11E9AC76-C3E5-4A2F-BA5F-6172668ACDA7}" dt="2020-03-01T15:00:24.712" v="675" actId="14100"/>
          <ac:picMkLst>
            <pc:docMk/>
            <pc:sldMk cId="1956145419" sldId="296"/>
            <ac:picMk id="5" creationId="{7A8BEE1E-3617-4FD7-8D76-C2EAFDB09059}"/>
          </ac:picMkLst>
        </pc:picChg>
        <pc:picChg chg="del">
          <ac:chgData name="Christel Maes" userId="7e61469a-7c21-464c-bace-a1bda262211a" providerId="ADAL" clId="{11E9AC76-C3E5-4A2F-BA5F-6172668ACDA7}" dt="2020-02-28T16:17:43.684" v="384" actId="478"/>
          <ac:picMkLst>
            <pc:docMk/>
            <pc:sldMk cId="1956145419" sldId="296"/>
            <ac:picMk id="7" creationId="{5F9B6BAB-BADB-4F43-905D-5F0BA6B312AF}"/>
          </ac:picMkLst>
        </pc:picChg>
      </pc:sldChg>
      <pc:sldChg chg="addSp delSp modSp">
        <pc:chgData name="Christel Maes" userId="7e61469a-7c21-464c-bace-a1bda262211a" providerId="ADAL" clId="{11E9AC76-C3E5-4A2F-BA5F-6172668ACDA7}" dt="2020-03-01T15:18:56.805" v="1262" actId="478"/>
        <pc:sldMkLst>
          <pc:docMk/>
          <pc:sldMk cId="1613200239" sldId="297"/>
        </pc:sldMkLst>
        <pc:spChg chg="mod">
          <ac:chgData name="Christel Maes" userId="7e61469a-7c21-464c-bace-a1bda262211a" providerId="ADAL" clId="{11E9AC76-C3E5-4A2F-BA5F-6172668ACDA7}" dt="2020-02-28T16:16:00.889" v="383"/>
          <ac:spMkLst>
            <pc:docMk/>
            <pc:sldMk cId="1613200239" sldId="297"/>
            <ac:spMk id="2" creationId="{D99B6638-CF65-4A1C-9300-7A287E997F14}"/>
          </ac:spMkLst>
        </pc:spChg>
        <pc:spChg chg="mod">
          <ac:chgData name="Christel Maes" userId="7e61469a-7c21-464c-bace-a1bda262211a" providerId="ADAL" clId="{11E9AC76-C3E5-4A2F-BA5F-6172668ACDA7}" dt="2020-03-01T15:18:51.296" v="1260" actId="20577"/>
          <ac:spMkLst>
            <pc:docMk/>
            <pc:sldMk cId="1613200239" sldId="297"/>
            <ac:spMk id="4" creationId="{16825E3D-CFAD-4EAC-9EEC-97C742A65E10}"/>
          </ac:spMkLst>
        </pc:spChg>
        <pc:spChg chg="add del mod">
          <ac:chgData name="Christel Maes" userId="7e61469a-7c21-464c-bace-a1bda262211a" providerId="ADAL" clId="{11E9AC76-C3E5-4A2F-BA5F-6172668ACDA7}" dt="2020-03-01T15:18:56.805" v="1262" actId="478"/>
          <ac:spMkLst>
            <pc:docMk/>
            <pc:sldMk cId="1613200239" sldId="297"/>
            <ac:spMk id="5" creationId="{F8B00D47-2061-4A2B-AA15-9F69579FBBB9}"/>
          </ac:spMkLst>
        </pc:spChg>
        <pc:spChg chg="add del mod">
          <ac:chgData name="Christel Maes" userId="7e61469a-7c21-464c-bace-a1bda262211a" providerId="ADAL" clId="{11E9AC76-C3E5-4A2F-BA5F-6172668ACDA7}" dt="2020-03-01T15:18:54.342" v="1261" actId="478"/>
          <ac:spMkLst>
            <pc:docMk/>
            <pc:sldMk cId="1613200239" sldId="297"/>
            <ac:spMk id="7" creationId="{5DDB97D4-1DEF-4AC9-88BC-55DC56D61EEF}"/>
          </ac:spMkLst>
        </pc:spChg>
        <pc:picChg chg="add mod">
          <ac:chgData name="Christel Maes" userId="7e61469a-7c21-464c-bace-a1bda262211a" providerId="ADAL" clId="{11E9AC76-C3E5-4A2F-BA5F-6172668ACDA7}" dt="2020-03-01T15:17:31.664" v="1252" actId="208"/>
          <ac:picMkLst>
            <pc:docMk/>
            <pc:sldMk cId="1613200239" sldId="297"/>
            <ac:picMk id="3" creationId="{C447613E-95D4-4FA0-BF68-B4080FA0C759}"/>
          </ac:picMkLst>
        </pc:picChg>
        <pc:picChg chg="del">
          <ac:chgData name="Christel Maes" userId="7e61469a-7c21-464c-bace-a1bda262211a" providerId="ADAL" clId="{11E9AC76-C3E5-4A2F-BA5F-6172668ACDA7}" dt="2020-03-01T15:17:24.697" v="1248" actId="478"/>
          <ac:picMkLst>
            <pc:docMk/>
            <pc:sldMk cId="1613200239" sldId="297"/>
            <ac:picMk id="6" creationId="{61B8CEAD-1B65-485B-9FA0-62821B786986}"/>
          </ac:picMkLst>
        </pc:picChg>
      </pc:sldChg>
      <pc:sldChg chg="addSp delSp modSp">
        <pc:chgData name="Christel Maes" userId="7e61469a-7c21-464c-bace-a1bda262211a" providerId="ADAL" clId="{11E9AC76-C3E5-4A2F-BA5F-6172668ACDA7}" dt="2020-02-28T15:50:01.700" v="98" actId="20577"/>
        <pc:sldMkLst>
          <pc:docMk/>
          <pc:sldMk cId="3876857091" sldId="298"/>
        </pc:sldMkLst>
        <pc:spChg chg="mod">
          <ac:chgData name="Christel Maes" userId="7e61469a-7c21-464c-bace-a1bda262211a" providerId="ADAL" clId="{11E9AC76-C3E5-4A2F-BA5F-6172668ACDA7}" dt="2020-02-28T15:49:40.410" v="95" actId="207"/>
          <ac:spMkLst>
            <pc:docMk/>
            <pc:sldMk cId="3876857091" sldId="298"/>
            <ac:spMk id="2" creationId="{5053A234-75FA-46C6-A2CC-634E74A2E040}"/>
          </ac:spMkLst>
        </pc:spChg>
        <pc:spChg chg="mod">
          <ac:chgData name="Christel Maes" userId="7e61469a-7c21-464c-bace-a1bda262211a" providerId="ADAL" clId="{11E9AC76-C3E5-4A2F-BA5F-6172668ACDA7}" dt="2020-02-28T15:50:01.700" v="98" actId="20577"/>
          <ac:spMkLst>
            <pc:docMk/>
            <pc:sldMk cId="3876857091" sldId="298"/>
            <ac:spMk id="3" creationId="{7D767089-53B3-43E9-850D-2D760EFF97F4}"/>
          </ac:spMkLst>
        </pc:spChg>
        <pc:picChg chg="add mod">
          <ac:chgData name="Christel Maes" userId="7e61469a-7c21-464c-bace-a1bda262211a" providerId="ADAL" clId="{11E9AC76-C3E5-4A2F-BA5F-6172668ACDA7}" dt="2020-02-28T15:49:29.635" v="94" actId="208"/>
          <ac:picMkLst>
            <pc:docMk/>
            <pc:sldMk cId="3876857091" sldId="298"/>
            <ac:picMk id="4" creationId="{E95DA9D7-9E52-486C-AECD-748B78A9A341}"/>
          </ac:picMkLst>
        </pc:picChg>
        <pc:picChg chg="del">
          <ac:chgData name="Christel Maes" userId="7e61469a-7c21-464c-bace-a1bda262211a" providerId="ADAL" clId="{11E9AC76-C3E5-4A2F-BA5F-6172668ACDA7}" dt="2020-02-28T15:44:58.253" v="87" actId="478"/>
          <ac:picMkLst>
            <pc:docMk/>
            <pc:sldMk cId="3876857091" sldId="298"/>
            <ac:picMk id="6" creationId="{18F09759-B0F5-40E6-B6F2-EB69AA207C98}"/>
          </ac:picMkLst>
        </pc:picChg>
        <pc:picChg chg="add mod">
          <ac:chgData name="Christel Maes" userId="7e61469a-7c21-464c-bace-a1bda262211a" providerId="ADAL" clId="{11E9AC76-C3E5-4A2F-BA5F-6172668ACDA7}" dt="2020-02-28T15:49:27.480" v="93" actId="208"/>
          <ac:picMkLst>
            <pc:docMk/>
            <pc:sldMk cId="3876857091" sldId="298"/>
            <ac:picMk id="7" creationId="{3EAAED22-FC81-4CAE-B0F5-9A13BBDF4866}"/>
          </ac:picMkLst>
        </pc:picChg>
        <pc:picChg chg="del">
          <ac:chgData name="Christel Maes" userId="7e61469a-7c21-464c-bace-a1bda262211a" providerId="ADAL" clId="{11E9AC76-C3E5-4A2F-BA5F-6172668ACDA7}" dt="2020-02-28T15:49:20.982" v="90" actId="478"/>
          <ac:picMkLst>
            <pc:docMk/>
            <pc:sldMk cId="3876857091" sldId="298"/>
            <ac:picMk id="10" creationId="{800E5A39-6CA0-4A3A-9774-3A43B4F9083E}"/>
          </ac:picMkLst>
        </pc:picChg>
      </pc:sldChg>
      <pc:sldChg chg="modSp">
        <pc:chgData name="Christel Maes" userId="7e61469a-7c21-464c-bace-a1bda262211a" providerId="ADAL" clId="{11E9AC76-C3E5-4A2F-BA5F-6172668ACDA7}" dt="2020-03-01T15:20:40.971" v="1285" actId="207"/>
        <pc:sldMkLst>
          <pc:docMk/>
          <pc:sldMk cId="2167334292" sldId="299"/>
        </pc:sldMkLst>
        <pc:spChg chg="mod">
          <ac:chgData name="Christel Maes" userId="7e61469a-7c21-464c-bace-a1bda262211a" providerId="ADAL" clId="{11E9AC76-C3E5-4A2F-BA5F-6172668ACDA7}" dt="2020-03-01T15:20:40.971" v="1285" actId="207"/>
          <ac:spMkLst>
            <pc:docMk/>
            <pc:sldMk cId="2167334292" sldId="299"/>
            <ac:spMk id="3" creationId="{00000000-0000-0000-0000-000000000000}"/>
          </ac:spMkLst>
        </pc:spChg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17549591" sldId="30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186174628" sldId="301"/>
        </pc:sldMkLst>
      </pc:sldChg>
      <pc:sldChg chg="modSp">
        <pc:chgData name="Christel Maes" userId="7e61469a-7c21-464c-bace-a1bda262211a" providerId="ADAL" clId="{11E9AC76-C3E5-4A2F-BA5F-6172668ACDA7}" dt="2020-02-28T15:35:57.081" v="29" actId="27636"/>
        <pc:sldMkLst>
          <pc:docMk/>
          <pc:sldMk cId="2011064558" sldId="303"/>
        </pc:sldMkLst>
        <pc:spChg chg="mod">
          <ac:chgData name="Christel Maes" userId="7e61469a-7c21-464c-bace-a1bda262211a" providerId="ADAL" clId="{11E9AC76-C3E5-4A2F-BA5F-6172668ACDA7}" dt="2020-02-28T15:35:57.081" v="29" actId="27636"/>
          <ac:spMkLst>
            <pc:docMk/>
            <pc:sldMk cId="2011064558" sldId="303"/>
            <ac:spMk id="3" creationId="{EE953B28-F164-41B1-AC25-56814E24017E}"/>
          </ac:spMkLst>
        </pc:spChg>
      </pc:sldChg>
      <pc:sldChg chg="modSp">
        <pc:chgData name="Christel Maes" userId="7e61469a-7c21-464c-bace-a1bda262211a" providerId="ADAL" clId="{11E9AC76-C3E5-4A2F-BA5F-6172668ACDA7}" dt="2020-02-28T15:36:32.180" v="38" actId="20577"/>
        <pc:sldMkLst>
          <pc:docMk/>
          <pc:sldMk cId="3814101728" sldId="304"/>
        </pc:sldMkLst>
        <pc:spChg chg="mod">
          <ac:chgData name="Christel Maes" userId="7e61469a-7c21-464c-bace-a1bda262211a" providerId="ADAL" clId="{11E9AC76-C3E5-4A2F-BA5F-6172668ACDA7}" dt="2020-02-28T15:36:32.180" v="38" actId="20577"/>
          <ac:spMkLst>
            <pc:docMk/>
            <pc:sldMk cId="3814101728" sldId="304"/>
            <ac:spMk id="3" creationId="{50ACAF5D-CC72-42E7-A98A-883B45BEE8CC}"/>
          </ac:spMkLst>
        </pc:spChg>
      </pc:sldChg>
      <pc:sldChg chg="modSp">
        <pc:chgData name="Christel Maes" userId="7e61469a-7c21-464c-bace-a1bda262211a" providerId="ADAL" clId="{11E9AC76-C3E5-4A2F-BA5F-6172668ACDA7}" dt="2020-02-28T15:37:29.937" v="43" actId="207"/>
        <pc:sldMkLst>
          <pc:docMk/>
          <pc:sldMk cId="1088796419" sldId="305"/>
        </pc:sldMkLst>
        <pc:spChg chg="mod">
          <ac:chgData name="Christel Maes" userId="7e61469a-7c21-464c-bace-a1bda262211a" providerId="ADAL" clId="{11E9AC76-C3E5-4A2F-BA5F-6172668ACDA7}" dt="2020-02-28T15:37:29.937" v="43" actId="207"/>
          <ac:spMkLst>
            <pc:docMk/>
            <pc:sldMk cId="1088796419" sldId="305"/>
            <ac:spMk id="2" creationId="{98289A7F-FF67-405B-B5A3-9EA90E5D67D4}"/>
          </ac:spMkLst>
        </pc:spChg>
      </pc:sldChg>
      <pc:sldChg chg="addSp delSp modSp">
        <pc:chgData name="Christel Maes" userId="7e61469a-7c21-464c-bace-a1bda262211a" providerId="ADAL" clId="{11E9AC76-C3E5-4A2F-BA5F-6172668ACDA7}" dt="2020-02-28T15:41:37.756" v="61" actId="1076"/>
        <pc:sldMkLst>
          <pc:docMk/>
          <pc:sldMk cId="2208920561" sldId="306"/>
        </pc:sldMkLst>
        <pc:spChg chg="mod">
          <ac:chgData name="Christel Maes" userId="7e61469a-7c21-464c-bace-a1bda262211a" providerId="ADAL" clId="{11E9AC76-C3E5-4A2F-BA5F-6172668ACDA7}" dt="2020-02-28T15:37:32.871" v="44" actId="207"/>
          <ac:spMkLst>
            <pc:docMk/>
            <pc:sldMk cId="2208920561" sldId="306"/>
            <ac:spMk id="2" creationId="{00000000-0000-0000-0000-000000000000}"/>
          </ac:spMkLst>
        </pc:spChg>
        <pc:spChg chg="mod">
          <ac:chgData name="Christel Maes" userId="7e61469a-7c21-464c-bace-a1bda262211a" providerId="ADAL" clId="{11E9AC76-C3E5-4A2F-BA5F-6172668ACDA7}" dt="2020-02-28T15:40:49.585" v="57" actId="207"/>
          <ac:spMkLst>
            <pc:docMk/>
            <pc:sldMk cId="2208920561" sldId="306"/>
            <ac:spMk id="3" creationId="{00000000-0000-0000-0000-000000000000}"/>
          </ac:spMkLst>
        </pc:spChg>
        <pc:picChg chg="del">
          <ac:chgData name="Christel Maes" userId="7e61469a-7c21-464c-bace-a1bda262211a" providerId="ADAL" clId="{11E9AC76-C3E5-4A2F-BA5F-6172668ACDA7}" dt="2020-02-28T15:41:30.975" v="58" actId="478"/>
          <ac:picMkLst>
            <pc:docMk/>
            <pc:sldMk cId="2208920561" sldId="306"/>
            <ac:picMk id="5" creationId="{00000000-0000-0000-0000-000000000000}"/>
          </ac:picMkLst>
        </pc:picChg>
        <pc:picChg chg="add mod">
          <ac:chgData name="Christel Maes" userId="7e61469a-7c21-464c-bace-a1bda262211a" providerId="ADAL" clId="{11E9AC76-C3E5-4A2F-BA5F-6172668ACDA7}" dt="2020-02-28T15:41:37.756" v="61" actId="1076"/>
          <ac:picMkLst>
            <pc:docMk/>
            <pc:sldMk cId="2208920561" sldId="306"/>
            <ac:picMk id="6" creationId="{355D4C88-DD28-4921-84F6-748BC5826ACA}"/>
          </ac:picMkLst>
        </pc:picChg>
      </pc:sldChg>
      <pc:sldChg chg="addSp delSp modSp">
        <pc:chgData name="Christel Maes" userId="7e61469a-7c21-464c-bace-a1bda262211a" providerId="ADAL" clId="{11E9AC76-C3E5-4A2F-BA5F-6172668ACDA7}" dt="2020-02-28T15:44:31.940" v="86" actId="20577"/>
        <pc:sldMkLst>
          <pc:docMk/>
          <pc:sldMk cId="911337620" sldId="307"/>
        </pc:sldMkLst>
        <pc:spChg chg="mod">
          <ac:chgData name="Christel Maes" userId="7e61469a-7c21-464c-bace-a1bda262211a" providerId="ADAL" clId="{11E9AC76-C3E5-4A2F-BA5F-6172668ACDA7}" dt="2020-02-28T15:37:57.682" v="48" actId="207"/>
          <ac:spMkLst>
            <pc:docMk/>
            <pc:sldMk cId="911337620" sldId="307"/>
            <ac:spMk id="2" creationId="{5053A234-75FA-46C6-A2CC-634E74A2E040}"/>
          </ac:spMkLst>
        </pc:spChg>
        <pc:spChg chg="mod">
          <ac:chgData name="Christel Maes" userId="7e61469a-7c21-464c-bace-a1bda262211a" providerId="ADAL" clId="{11E9AC76-C3E5-4A2F-BA5F-6172668ACDA7}" dt="2020-02-28T15:44:31.940" v="86" actId="20577"/>
          <ac:spMkLst>
            <pc:docMk/>
            <pc:sldMk cId="911337620" sldId="307"/>
            <ac:spMk id="3" creationId="{7D767089-53B3-43E9-850D-2D760EFF97F4}"/>
          </ac:spMkLst>
        </pc:spChg>
        <pc:picChg chg="del">
          <ac:chgData name="Christel Maes" userId="7e61469a-7c21-464c-bace-a1bda262211a" providerId="ADAL" clId="{11E9AC76-C3E5-4A2F-BA5F-6172668ACDA7}" dt="2020-02-28T15:44:20.620" v="81" actId="478"/>
          <ac:picMkLst>
            <pc:docMk/>
            <pc:sldMk cId="911337620" sldId="307"/>
            <ac:picMk id="4" creationId="{88A24268-67B2-47F2-A8EB-F59653E98AFF}"/>
          </ac:picMkLst>
        </pc:picChg>
        <pc:picChg chg="add mod">
          <ac:chgData name="Christel Maes" userId="7e61469a-7c21-464c-bace-a1bda262211a" providerId="ADAL" clId="{11E9AC76-C3E5-4A2F-BA5F-6172668ACDA7}" dt="2020-02-28T15:43:25.432" v="80" actId="208"/>
          <ac:picMkLst>
            <pc:docMk/>
            <pc:sldMk cId="911337620" sldId="307"/>
            <ac:picMk id="6" creationId="{5948D9A1-856C-4D45-BAF4-72CC915340F8}"/>
          </ac:picMkLst>
        </pc:picChg>
        <pc:picChg chg="del">
          <ac:chgData name="Christel Maes" userId="7e61469a-7c21-464c-bace-a1bda262211a" providerId="ADAL" clId="{11E9AC76-C3E5-4A2F-BA5F-6172668ACDA7}" dt="2020-02-28T15:43:03.355" v="65" actId="478"/>
          <ac:picMkLst>
            <pc:docMk/>
            <pc:sldMk cId="911337620" sldId="307"/>
            <ac:picMk id="7" creationId="{1B640A96-4138-42ED-8289-5340634E0547}"/>
          </ac:picMkLst>
        </pc:picChg>
        <pc:picChg chg="add mod">
          <ac:chgData name="Christel Maes" userId="7e61469a-7c21-464c-bace-a1bda262211a" providerId="ADAL" clId="{11E9AC76-C3E5-4A2F-BA5F-6172668ACDA7}" dt="2020-02-28T15:44:24.338" v="83" actId="1076"/>
          <ac:picMkLst>
            <pc:docMk/>
            <pc:sldMk cId="911337620" sldId="307"/>
            <ac:picMk id="8" creationId="{270A1590-FF4D-4C1B-A475-0B225EAB72D5}"/>
          </ac:picMkLst>
        </pc:picChg>
      </pc:sldChg>
      <pc:sldChg chg="addSp delSp modSp">
        <pc:chgData name="Christel Maes" userId="7e61469a-7c21-464c-bace-a1bda262211a" providerId="ADAL" clId="{11E9AC76-C3E5-4A2F-BA5F-6172668ACDA7}" dt="2020-02-28T15:54:31.646" v="168" actId="1035"/>
        <pc:sldMkLst>
          <pc:docMk/>
          <pc:sldMk cId="46570853" sldId="308"/>
        </pc:sldMkLst>
        <pc:spChg chg="mod">
          <ac:chgData name="Christel Maes" userId="7e61469a-7c21-464c-bace-a1bda262211a" providerId="ADAL" clId="{11E9AC76-C3E5-4A2F-BA5F-6172668ACDA7}" dt="2020-02-28T15:54:05.578" v="153" actId="207"/>
          <ac:spMkLst>
            <pc:docMk/>
            <pc:sldMk cId="46570853" sldId="308"/>
            <ac:spMk id="3" creationId="{05222678-48AD-4F3A-B45E-57346BA6B6EE}"/>
          </ac:spMkLst>
        </pc:spChg>
        <pc:spChg chg="add mod">
          <ac:chgData name="Christel Maes" userId="7e61469a-7c21-464c-bace-a1bda262211a" providerId="ADAL" clId="{11E9AC76-C3E5-4A2F-BA5F-6172668ACDA7}" dt="2020-02-28T15:54:31.646" v="168" actId="1035"/>
          <ac:spMkLst>
            <pc:docMk/>
            <pc:sldMk cId="46570853" sldId="308"/>
            <ac:spMk id="11" creationId="{CC9BA202-E170-4D4E-9A7F-C0DB51E0137D}"/>
          </ac:spMkLst>
        </pc:spChg>
        <pc:picChg chg="del">
          <ac:chgData name="Christel Maes" userId="7e61469a-7c21-464c-bace-a1bda262211a" providerId="ADAL" clId="{11E9AC76-C3E5-4A2F-BA5F-6172668ACDA7}" dt="2020-02-28T15:51:04.640" v="105" actId="478"/>
          <ac:picMkLst>
            <pc:docMk/>
            <pc:sldMk cId="46570853" sldId="308"/>
            <ac:picMk id="5" creationId="{00000000-0000-0000-0000-000000000000}"/>
          </ac:picMkLst>
        </pc:picChg>
        <pc:picChg chg="del">
          <ac:chgData name="Christel Maes" userId="7e61469a-7c21-464c-bace-a1bda262211a" providerId="ADAL" clId="{11E9AC76-C3E5-4A2F-BA5F-6172668ACDA7}" dt="2020-02-28T15:53:17.455" v="115" actId="478"/>
          <ac:picMkLst>
            <pc:docMk/>
            <pc:sldMk cId="46570853" sldId="308"/>
            <ac:picMk id="6" creationId="{00000000-0000-0000-0000-000000000000}"/>
          </ac:picMkLst>
        </pc:picChg>
        <pc:picChg chg="add mod">
          <ac:chgData name="Christel Maes" userId="7e61469a-7c21-464c-bace-a1bda262211a" providerId="ADAL" clId="{11E9AC76-C3E5-4A2F-BA5F-6172668ACDA7}" dt="2020-02-28T15:51:10.143" v="108" actId="208"/>
          <ac:picMkLst>
            <pc:docMk/>
            <pc:sldMk cId="46570853" sldId="308"/>
            <ac:picMk id="7" creationId="{13435FF8-DDB7-4217-AA66-B66798B16790}"/>
          </ac:picMkLst>
        </pc:picChg>
        <pc:picChg chg="del">
          <ac:chgData name="Christel Maes" userId="7e61469a-7c21-464c-bace-a1bda262211a" providerId="ADAL" clId="{11E9AC76-C3E5-4A2F-BA5F-6172668ACDA7}" dt="2020-02-28T15:52:42.611" v="109" actId="478"/>
          <ac:picMkLst>
            <pc:docMk/>
            <pc:sldMk cId="46570853" sldId="308"/>
            <ac:picMk id="8" creationId="{65CC343F-619C-4239-91B0-E151B1DC42A9}"/>
          </ac:picMkLst>
        </pc:picChg>
        <pc:picChg chg="add mod">
          <ac:chgData name="Christel Maes" userId="7e61469a-7c21-464c-bace-a1bda262211a" providerId="ADAL" clId="{11E9AC76-C3E5-4A2F-BA5F-6172668ACDA7}" dt="2020-02-28T15:53:54.650" v="150" actId="14100"/>
          <ac:picMkLst>
            <pc:docMk/>
            <pc:sldMk cId="46570853" sldId="308"/>
            <ac:picMk id="9" creationId="{295CAF08-325D-49E8-AC22-1F063925E374}"/>
          </ac:picMkLst>
        </pc:picChg>
        <pc:picChg chg="add mod">
          <ac:chgData name="Christel Maes" userId="7e61469a-7c21-464c-bace-a1bda262211a" providerId="ADAL" clId="{11E9AC76-C3E5-4A2F-BA5F-6172668ACDA7}" dt="2020-02-28T15:53:56.680" v="151" actId="1076"/>
          <ac:picMkLst>
            <pc:docMk/>
            <pc:sldMk cId="46570853" sldId="308"/>
            <ac:picMk id="10" creationId="{06EB04B3-71CD-4F80-9234-AE01E13E0335}"/>
          </ac:picMkLst>
        </pc:picChg>
      </pc:sldChg>
      <pc:sldChg chg="modSp">
        <pc:chgData name="Christel Maes" userId="7e61469a-7c21-464c-bace-a1bda262211a" providerId="ADAL" clId="{11E9AC76-C3E5-4A2F-BA5F-6172668ACDA7}" dt="2020-02-28T15:55:08.407" v="176" actId="20577"/>
        <pc:sldMkLst>
          <pc:docMk/>
          <pc:sldMk cId="2531460558" sldId="309"/>
        </pc:sldMkLst>
        <pc:spChg chg="mod">
          <ac:chgData name="Christel Maes" userId="7e61469a-7c21-464c-bace-a1bda262211a" providerId="ADAL" clId="{11E9AC76-C3E5-4A2F-BA5F-6172668ACDA7}" dt="2020-02-28T15:55:08.407" v="176" actId="20577"/>
          <ac:spMkLst>
            <pc:docMk/>
            <pc:sldMk cId="2531460558" sldId="309"/>
            <ac:spMk id="3" creationId="{BA1C7D78-8674-49E8-BC77-8B45063B2530}"/>
          </ac:spMkLst>
        </pc:spChg>
      </pc:sldChg>
      <pc:sldChg chg="modSp">
        <pc:chgData name="Christel Maes" userId="7e61469a-7c21-464c-bace-a1bda262211a" providerId="ADAL" clId="{11E9AC76-C3E5-4A2F-BA5F-6172668ACDA7}" dt="2020-02-28T15:56:17.688" v="177" actId="1076"/>
        <pc:sldMkLst>
          <pc:docMk/>
          <pc:sldMk cId="3374308686" sldId="310"/>
        </pc:sldMkLst>
        <pc:picChg chg="mod">
          <ac:chgData name="Christel Maes" userId="7e61469a-7c21-464c-bace-a1bda262211a" providerId="ADAL" clId="{11E9AC76-C3E5-4A2F-BA5F-6172668ACDA7}" dt="2020-02-28T15:56:17.688" v="177" actId="1076"/>
          <ac:picMkLst>
            <pc:docMk/>
            <pc:sldMk cId="3374308686" sldId="310"/>
            <ac:picMk id="5" creationId="{66C24CE3-4D3E-45EA-AD00-862CD927396F}"/>
          </ac:picMkLst>
        </pc:picChg>
      </pc:sldChg>
      <pc:sldChg chg="addSp delSp modSp">
        <pc:chgData name="Christel Maes" userId="7e61469a-7c21-464c-bace-a1bda262211a" providerId="ADAL" clId="{11E9AC76-C3E5-4A2F-BA5F-6172668ACDA7}" dt="2020-02-28T15:59:10.034" v="191" actId="14100"/>
        <pc:sldMkLst>
          <pc:docMk/>
          <pc:sldMk cId="2488015683" sldId="311"/>
        </pc:sldMkLst>
        <pc:spChg chg="mod">
          <ac:chgData name="Christel Maes" userId="7e61469a-7c21-464c-bace-a1bda262211a" providerId="ADAL" clId="{11E9AC76-C3E5-4A2F-BA5F-6172668ACDA7}" dt="2020-02-28T15:56:49.824" v="180" actId="20577"/>
          <ac:spMkLst>
            <pc:docMk/>
            <pc:sldMk cId="2488015683" sldId="311"/>
            <ac:spMk id="2" creationId="{D99B6638-CF65-4A1C-9300-7A287E997F14}"/>
          </ac:spMkLst>
        </pc:spChg>
        <pc:spChg chg="add mod">
          <ac:chgData name="Christel Maes" userId="7e61469a-7c21-464c-bace-a1bda262211a" providerId="ADAL" clId="{11E9AC76-C3E5-4A2F-BA5F-6172668ACDA7}" dt="2020-02-28T15:59:10.034" v="191" actId="14100"/>
          <ac:spMkLst>
            <pc:docMk/>
            <pc:sldMk cId="2488015683" sldId="311"/>
            <ac:spMk id="5" creationId="{7E702B56-AC78-40AA-A90B-961E96432048}"/>
          </ac:spMkLst>
        </pc:spChg>
        <pc:spChg chg="del">
          <ac:chgData name="Christel Maes" userId="7e61469a-7c21-464c-bace-a1bda262211a" providerId="ADAL" clId="{11E9AC76-C3E5-4A2F-BA5F-6172668ACDA7}" dt="2020-02-28T15:58:51.630" v="187" actId="478"/>
          <ac:spMkLst>
            <pc:docMk/>
            <pc:sldMk cId="2488015683" sldId="311"/>
            <ac:spMk id="6" creationId="{2045C220-EA26-4DB2-9913-E45FBDB44001}"/>
          </ac:spMkLst>
        </pc:spChg>
        <pc:picChg chg="add mod">
          <ac:chgData name="Christel Maes" userId="7e61469a-7c21-464c-bace-a1bda262211a" providerId="ADAL" clId="{11E9AC76-C3E5-4A2F-BA5F-6172668ACDA7}" dt="2020-02-28T15:58:35.381" v="185" actId="208"/>
          <ac:picMkLst>
            <pc:docMk/>
            <pc:sldMk cId="2488015683" sldId="311"/>
            <ac:picMk id="4" creationId="{968166FF-4921-4678-939C-4028FF84947A}"/>
          </ac:picMkLst>
        </pc:picChg>
        <pc:picChg chg="del">
          <ac:chgData name="Christel Maes" userId="7e61469a-7c21-464c-bace-a1bda262211a" providerId="ADAL" clId="{11E9AC76-C3E5-4A2F-BA5F-6172668ACDA7}" dt="2020-02-28T15:58:27.008" v="181" actId="478"/>
          <ac:picMkLst>
            <pc:docMk/>
            <pc:sldMk cId="2488015683" sldId="311"/>
            <ac:picMk id="14" creationId="{C71AE01A-85F5-4AD6-9FF1-4F38130EA771}"/>
          </ac:picMkLst>
        </pc:picChg>
      </pc:sldChg>
      <pc:sldChg chg="modSp">
        <pc:chgData name="Christel Maes" userId="7e61469a-7c21-464c-bace-a1bda262211a" providerId="ADAL" clId="{11E9AC76-C3E5-4A2F-BA5F-6172668ACDA7}" dt="2020-02-28T16:03:29.846" v="232" actId="27636"/>
        <pc:sldMkLst>
          <pc:docMk/>
          <pc:sldMk cId="1517140393" sldId="312"/>
        </pc:sldMkLst>
        <pc:spChg chg="mod">
          <ac:chgData name="Christel Maes" userId="7e61469a-7c21-464c-bace-a1bda262211a" providerId="ADAL" clId="{11E9AC76-C3E5-4A2F-BA5F-6172668ACDA7}" dt="2020-02-28T16:03:29.846" v="232" actId="27636"/>
          <ac:spMkLst>
            <pc:docMk/>
            <pc:sldMk cId="1517140393" sldId="312"/>
            <ac:spMk id="3" creationId="{D00A7BB1-2AF9-4BF4-B217-B87858E38414}"/>
          </ac:spMkLst>
        </pc:spChg>
      </pc:sldChg>
      <pc:sldChg chg="modSp">
        <pc:chgData name="Christel Maes" userId="7e61469a-7c21-464c-bace-a1bda262211a" providerId="ADAL" clId="{11E9AC76-C3E5-4A2F-BA5F-6172668ACDA7}" dt="2020-02-28T16:05:43.479" v="238" actId="20577"/>
        <pc:sldMkLst>
          <pc:docMk/>
          <pc:sldMk cId="4048209516" sldId="313"/>
        </pc:sldMkLst>
        <pc:spChg chg="mod">
          <ac:chgData name="Christel Maes" userId="7e61469a-7c21-464c-bace-a1bda262211a" providerId="ADAL" clId="{11E9AC76-C3E5-4A2F-BA5F-6172668ACDA7}" dt="2020-02-28T16:03:46.071" v="235" actId="20577"/>
          <ac:spMkLst>
            <pc:docMk/>
            <pc:sldMk cId="4048209516" sldId="313"/>
            <ac:spMk id="2" creationId="{C98F4640-5FD0-4F72-8A82-CD0D7050B8B1}"/>
          </ac:spMkLst>
        </pc:spChg>
        <pc:spChg chg="mod">
          <ac:chgData name="Christel Maes" userId="7e61469a-7c21-464c-bace-a1bda262211a" providerId="ADAL" clId="{11E9AC76-C3E5-4A2F-BA5F-6172668ACDA7}" dt="2020-02-28T16:05:43.479" v="238" actId="20577"/>
          <ac:spMkLst>
            <pc:docMk/>
            <pc:sldMk cId="4048209516" sldId="313"/>
            <ac:spMk id="3" creationId="{0F6151AD-7F4A-40D7-84D5-9052821E1B46}"/>
          </ac:spMkLst>
        </pc:spChg>
      </pc:sldChg>
      <pc:sldChg chg="modSp">
        <pc:chgData name="Christel Maes" userId="7e61469a-7c21-464c-bace-a1bda262211a" providerId="ADAL" clId="{11E9AC76-C3E5-4A2F-BA5F-6172668ACDA7}" dt="2020-02-28T16:12:29.130" v="358" actId="1038"/>
        <pc:sldMkLst>
          <pc:docMk/>
          <pc:sldMk cId="3024926684" sldId="314"/>
        </pc:sldMkLst>
        <pc:spChg chg="mod">
          <ac:chgData name="Christel Maes" userId="7e61469a-7c21-464c-bace-a1bda262211a" providerId="ADAL" clId="{11E9AC76-C3E5-4A2F-BA5F-6172668ACDA7}" dt="2020-02-28T16:12:29.130" v="358" actId="1038"/>
          <ac:spMkLst>
            <pc:docMk/>
            <pc:sldMk cId="3024926684" sldId="314"/>
            <ac:spMk id="8" creationId="{0406169C-67B6-4E47-94C2-F560E80A5CD1}"/>
          </ac:spMkLst>
        </pc:spChg>
        <pc:spChg chg="mod">
          <ac:chgData name="Christel Maes" userId="7e61469a-7c21-464c-bace-a1bda262211a" providerId="ADAL" clId="{11E9AC76-C3E5-4A2F-BA5F-6172668ACDA7}" dt="2020-02-28T16:12:29.130" v="358" actId="1038"/>
          <ac:spMkLst>
            <pc:docMk/>
            <pc:sldMk cId="3024926684" sldId="314"/>
            <ac:spMk id="10" creationId="{F9BA5FB7-752D-4859-AC0C-1DC962A627CE}"/>
          </ac:spMkLst>
        </pc:spChg>
        <pc:spChg chg="mod">
          <ac:chgData name="Christel Maes" userId="7e61469a-7c21-464c-bace-a1bda262211a" providerId="ADAL" clId="{11E9AC76-C3E5-4A2F-BA5F-6172668ACDA7}" dt="2020-02-28T16:11:02.477" v="316" actId="21"/>
          <ac:spMkLst>
            <pc:docMk/>
            <pc:sldMk cId="3024926684" sldId="314"/>
            <ac:spMk id="15" creationId="{4B1C68DF-1C4F-4195-B80A-F0C86351A911}"/>
          </ac:spMkLst>
        </pc:spChg>
        <pc:spChg chg="mod">
          <ac:chgData name="Christel Maes" userId="7e61469a-7c21-464c-bace-a1bda262211a" providerId="ADAL" clId="{11E9AC76-C3E5-4A2F-BA5F-6172668ACDA7}" dt="2020-02-28T16:11:30.736" v="321" actId="14100"/>
          <ac:spMkLst>
            <pc:docMk/>
            <pc:sldMk cId="3024926684" sldId="314"/>
            <ac:spMk id="16" creationId="{30C1D810-61C7-4298-BA66-18591657B194}"/>
          </ac:spMkLst>
        </pc:spChg>
        <pc:grpChg chg="mod">
          <ac:chgData name="Christel Maes" userId="7e61469a-7c21-464c-bace-a1bda262211a" providerId="ADAL" clId="{11E9AC76-C3E5-4A2F-BA5F-6172668ACDA7}" dt="2020-02-28T16:12:29.130" v="358" actId="1038"/>
          <ac:grpSpMkLst>
            <pc:docMk/>
            <pc:sldMk cId="3024926684" sldId="314"/>
            <ac:grpSpMk id="13" creationId="{01FD4EA7-7EB3-479F-983F-E2109876C50B}"/>
          </ac:grpSpMkLst>
        </pc:grpChg>
        <pc:picChg chg="mod">
          <ac:chgData name="Christel Maes" userId="7e61469a-7c21-464c-bace-a1bda262211a" providerId="ADAL" clId="{11E9AC76-C3E5-4A2F-BA5F-6172668ACDA7}" dt="2020-02-28T16:12:29.130" v="358" actId="1038"/>
          <ac:picMkLst>
            <pc:docMk/>
            <pc:sldMk cId="3024926684" sldId="314"/>
            <ac:picMk id="6" creationId="{42F1DFA1-F4B8-4865-809E-70BA9660A702}"/>
          </ac:picMkLst>
        </pc:picChg>
        <pc:cxnChg chg="mod">
          <ac:chgData name="Christel Maes" userId="7e61469a-7c21-464c-bace-a1bda262211a" providerId="ADAL" clId="{11E9AC76-C3E5-4A2F-BA5F-6172668ACDA7}" dt="2020-02-28T16:12:29.130" v="358" actId="1038"/>
          <ac:cxnSpMkLst>
            <pc:docMk/>
            <pc:sldMk cId="3024926684" sldId="314"/>
            <ac:cxnSpMk id="18" creationId="{50F2C98F-9345-4197-BD9A-7031D4A15CF5}"/>
          </ac:cxnSpMkLst>
        </pc:cxnChg>
      </pc:sldChg>
      <pc:sldChg chg="modSp">
        <pc:chgData name="Christel Maes" userId="7e61469a-7c21-464c-bace-a1bda262211a" providerId="ADAL" clId="{11E9AC76-C3E5-4A2F-BA5F-6172668ACDA7}" dt="2020-02-28T16:15:34.276" v="379" actId="20577"/>
        <pc:sldMkLst>
          <pc:docMk/>
          <pc:sldMk cId="1078311508" sldId="315"/>
        </pc:sldMkLst>
        <pc:spChg chg="mod">
          <ac:chgData name="Christel Maes" userId="7e61469a-7c21-464c-bace-a1bda262211a" providerId="ADAL" clId="{11E9AC76-C3E5-4A2F-BA5F-6172668ACDA7}" dt="2020-02-28T16:15:34.276" v="379" actId="20577"/>
          <ac:spMkLst>
            <pc:docMk/>
            <pc:sldMk cId="1078311508" sldId="315"/>
            <ac:spMk id="2" creationId="{73B37DA3-108E-47C2-B8AC-1313A1530A71}"/>
          </ac:spMkLst>
        </pc:spChg>
        <pc:picChg chg="mod">
          <ac:chgData name="Christel Maes" userId="7e61469a-7c21-464c-bace-a1bda262211a" providerId="ADAL" clId="{11E9AC76-C3E5-4A2F-BA5F-6172668ACDA7}" dt="2020-02-28T16:15:22.608" v="371" actId="1076"/>
          <ac:picMkLst>
            <pc:docMk/>
            <pc:sldMk cId="1078311508" sldId="315"/>
            <ac:picMk id="4" creationId="{DEC4BB58-A7B1-48E2-8897-2162B17F605B}"/>
          </ac:picMkLst>
        </pc:picChg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803311581" sldId="31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05648038" sldId="31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182756895" sldId="31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947904471" sldId="31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562100808" sldId="32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156503486" sldId="32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808164008" sldId="32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016632305" sldId="32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783347161" sldId="32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142414191" sldId="32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117753684" sldId="32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429437477" sldId="32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413869346" sldId="32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651078787" sldId="32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34378523" sldId="33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064636568" sldId="33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92028612" sldId="33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100755747" sldId="33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44764828" sldId="33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016154555" sldId="33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656598503" sldId="33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246612953" sldId="33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602889662" sldId="33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032910288" sldId="33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937273183" sldId="34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723926041" sldId="34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464027270" sldId="34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43302064" sldId="34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669195357" sldId="34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127847359" sldId="34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545147380" sldId="34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83722418" sldId="34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077165117" sldId="34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17669945" sldId="34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218130536" sldId="35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802877074" sldId="35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043037631" sldId="35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228618666" sldId="35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506921208" sldId="35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502674860" sldId="35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681611279" sldId="35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136785010" sldId="35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45094231" sldId="35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848413618" sldId="35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064109824" sldId="36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107403542" sldId="36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831006325" sldId="36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689873442" sldId="36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24110288" sldId="36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91678138" sldId="36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748743706" sldId="36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86436684" sldId="36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629507239" sldId="36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248364615" sldId="36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951010051" sldId="37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100576318" sldId="37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516730407" sldId="37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998353248" sldId="37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037424715" sldId="37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70688825" sldId="37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93611673" sldId="37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83447715" sldId="37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331350841" sldId="37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254915660" sldId="37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212797311" sldId="38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66779199" sldId="38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166803639" sldId="38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087261940" sldId="38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18822371" sldId="38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893941719" sldId="38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505551138" sldId="38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287158562" sldId="38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99447413" sldId="38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616033037" sldId="38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182809745" sldId="39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221931466" sldId="39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803592390" sldId="39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020751144" sldId="39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123403007" sldId="39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725756798" sldId="39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410206391" sldId="39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72634776" sldId="39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695146199" sldId="39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6358061" sldId="39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582579784" sldId="40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0046510" sldId="40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456187511" sldId="40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026055494" sldId="40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682296062" sldId="40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242255682" sldId="40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81192279" sldId="40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908991994" sldId="40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15343629" sldId="40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849228038" sldId="40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841263431" sldId="41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49740050" sldId="41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20487891" sldId="41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854847980" sldId="41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480970570" sldId="41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6390062" sldId="41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982574100" sldId="41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105006182" sldId="41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167971348" sldId="41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378511427" sldId="41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86737167" sldId="42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95761461" sldId="42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380650295" sldId="42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174993830" sldId="42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777295993" sldId="424"/>
        </pc:sldMkLst>
      </pc:sldChg>
    </pc:docChg>
  </pc:docChgLst>
  <pc:docChgLst>
    <pc:chgData name="Jochen Mariën" userId="a4f8d9ed-3895-4365-b2d5-9432cb8a20d4" providerId="ADAL" clId="{3E5D4F97-4AF9-45BF-8D7E-DF2C95C8B6E7}"/>
    <pc:docChg chg="undo custSel delSld modSld modMainMaster">
      <pc:chgData name="Jochen Mariën" userId="a4f8d9ed-3895-4365-b2d5-9432cb8a20d4" providerId="ADAL" clId="{3E5D4F97-4AF9-45BF-8D7E-DF2C95C8B6E7}" dt="2022-05-25T12:58:04.307" v="16" actId="1076"/>
      <pc:docMkLst>
        <pc:docMk/>
      </pc:docMkLst>
      <pc:sldChg chg="del">
        <pc:chgData name="Jochen Mariën" userId="a4f8d9ed-3895-4365-b2d5-9432cb8a20d4" providerId="ADAL" clId="{3E5D4F97-4AF9-45BF-8D7E-DF2C95C8B6E7}" dt="2022-05-23T12:45:54.400" v="3" actId="47"/>
        <pc:sldMkLst>
          <pc:docMk/>
          <pc:sldMk cId="112707644" sldId="266"/>
        </pc:sldMkLst>
      </pc:sldChg>
      <pc:sldChg chg="addSp modSp mod">
        <pc:chgData name="Jochen Mariën" userId="a4f8d9ed-3895-4365-b2d5-9432cb8a20d4" providerId="ADAL" clId="{3E5D4F97-4AF9-45BF-8D7E-DF2C95C8B6E7}" dt="2022-05-25T12:58:04.307" v="16" actId="1076"/>
        <pc:sldMkLst>
          <pc:docMk/>
          <pc:sldMk cId="2667205004" sldId="269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667205004" sldId="269"/>
            <ac:spMk id="2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667205004" sldId="269"/>
            <ac:spMk id="3" creationId="{00000000-0000-0000-0000-000000000000}"/>
          </ac:spMkLst>
        </pc:spChg>
        <pc:picChg chg="add mod">
          <ac:chgData name="Jochen Mariën" userId="a4f8d9ed-3895-4365-b2d5-9432cb8a20d4" providerId="ADAL" clId="{3E5D4F97-4AF9-45BF-8D7E-DF2C95C8B6E7}" dt="2022-05-25T12:58:04.307" v="16" actId="1076"/>
          <ac:picMkLst>
            <pc:docMk/>
            <pc:sldMk cId="2667205004" sldId="269"/>
            <ac:picMk id="5" creationId="{E55A0B04-BE4B-1AAF-B943-7EFD29A2862C}"/>
          </ac:picMkLst>
        </pc:pic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718411288" sldId="270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18411288" sldId="270"/>
            <ac:spMk id="2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18411288" sldId="270"/>
            <ac:spMk id="3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18411288" sldId="270"/>
            <ac:spMk id="4" creationId="{1AC5BC5F-5534-410F-BF7E-D6996EBAD1C9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523898943" sldId="271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23898943" sldId="271"/>
            <ac:spMk id="5" creationId="{69A99E30-0E14-4763-9E3B-ACE8FA5D9CE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23898943" sldId="271"/>
            <ac:spMk id="6" creationId="{00000000-0000-0000-0000-000000000000}"/>
          </ac:spMkLst>
        </pc:spChg>
      </pc:sldChg>
      <pc:sldChg chg="modSp mod">
        <pc:chgData name="Jochen Mariën" userId="a4f8d9ed-3895-4365-b2d5-9432cb8a20d4" providerId="ADAL" clId="{3E5D4F97-4AF9-45BF-8D7E-DF2C95C8B6E7}" dt="2022-05-25T12:52:59.030" v="14"/>
        <pc:sldMkLst>
          <pc:docMk/>
          <pc:sldMk cId="448105480" sldId="272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48105480" sldId="272"/>
            <ac:spMk id="3" creationId="{77731D90-CA4E-40A9-B624-84E62D0CFC71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48105480" sldId="272"/>
            <ac:spMk id="4" creationId="{B0483409-F23C-4443-94C1-29E031A565EF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48105480" sldId="272"/>
            <ac:spMk id="6" creationId="{00000000-0000-0000-0000-000000000000}"/>
          </ac:spMkLst>
        </pc:spChg>
      </pc:sldChg>
      <pc:sldChg chg="modSp mod">
        <pc:chgData name="Jochen Mariën" userId="a4f8d9ed-3895-4365-b2d5-9432cb8a20d4" providerId="ADAL" clId="{3E5D4F97-4AF9-45BF-8D7E-DF2C95C8B6E7}" dt="2022-05-25T12:52:59.030" v="14"/>
        <pc:sldMkLst>
          <pc:docMk/>
          <pc:sldMk cId="2442765326" sldId="273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42765326" sldId="273"/>
            <ac:spMk id="2" creationId="{60722D38-B9AC-431B-9739-DB14469AB59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42765326" sldId="273"/>
            <ac:spMk id="3" creationId="{F9B9DBD6-4A36-4DAE-A8E1-57B5DA792547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42765326" sldId="273"/>
            <ac:spMk id="4" creationId="{58855147-F990-4310-8A5B-461A66DD7B77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505779418" sldId="274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505779418" sldId="274"/>
            <ac:spMk id="2" creationId="{3C3C73C2-4931-4773-ABB6-95317DD9221E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505779418" sldId="274"/>
            <ac:spMk id="3" creationId="{77956DC6-CBFB-46DD-A098-486206E41B65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99813621" sldId="275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99813621" sldId="275"/>
            <ac:spMk id="2" creationId="{3C3C73C2-4931-4773-ABB6-95317DD9221E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99813621" sldId="275"/>
            <ac:spMk id="3" creationId="{337390CE-EDD4-425D-BABE-A39CADA47209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708364635" sldId="276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08364635" sldId="276"/>
            <ac:spMk id="2" creationId="{8A5495CD-1E3D-477B-B450-1F858FE0EFA9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08364635" sldId="276"/>
            <ac:spMk id="3" creationId="{74F3F8E9-FF48-4CEE-A59A-2D67797F84F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08364635" sldId="276"/>
            <ac:spMk id="5" creationId="{1B51BC31-7B3C-4F89-B6F1-2B03EC71629D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937416680" sldId="277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937416680" sldId="277"/>
            <ac:spMk id="3" creationId="{EF4444EB-E2B8-4CFF-8B84-439973E3AEBF}"/>
          </ac:spMkLst>
        </pc:spChg>
        <pc:picChg chg="mod">
          <ac:chgData name="Jochen Mariën" userId="a4f8d9ed-3895-4365-b2d5-9432cb8a20d4" providerId="ADAL" clId="{3E5D4F97-4AF9-45BF-8D7E-DF2C95C8B6E7}" dt="2022-05-25T12:52:59.030" v="14"/>
          <ac:picMkLst>
            <pc:docMk/>
            <pc:sldMk cId="937416680" sldId="277"/>
            <ac:picMk id="1026" creationId="{36C787F1-CA98-4433-8981-897A6817D970}"/>
          </ac:picMkLst>
        </pc:picChg>
      </pc:sldChg>
      <pc:sldChg chg="del">
        <pc:chgData name="Jochen Mariën" userId="a4f8d9ed-3895-4365-b2d5-9432cb8a20d4" providerId="ADAL" clId="{3E5D4F97-4AF9-45BF-8D7E-DF2C95C8B6E7}" dt="2022-05-23T12:45:48.414" v="0" actId="47"/>
        <pc:sldMkLst>
          <pc:docMk/>
          <pc:sldMk cId="2442208220" sldId="278"/>
        </pc:sldMkLst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473159973" sldId="279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473159973" sldId="279"/>
            <ac:spMk id="2" creationId="{C3875682-2436-430E-8ED9-DB3EB10A065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473159973" sldId="279"/>
            <ac:spMk id="5" creationId="{B2E3F710-B09C-4633-BF99-9A830DE597E7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707028608" sldId="280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707028608" sldId="280"/>
            <ac:spMk id="2" creationId="{D99B6638-CF65-4A1C-9300-7A287E997F14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707028608" sldId="280"/>
            <ac:spMk id="7" creationId="{E798BE94-EABF-4604-9E3F-67DF6D87462A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497475297" sldId="281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97475297" sldId="281"/>
            <ac:spMk id="2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97475297" sldId="281"/>
            <ac:spMk id="3" creationId="{72B7EF63-0C85-46BB-8DC9-6B0BBA81140F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580256068" sldId="282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80256068" sldId="282"/>
            <ac:spMk id="2" creationId="{DAADB3FF-F25F-44BF-94A5-0B6B524DB57C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80256068" sldId="282"/>
            <ac:spMk id="5" creationId="{AB7249DA-A737-4860-B565-DF144465724D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167317431" sldId="283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167317431" sldId="283"/>
            <ac:spMk id="494594" creationId="{00000000-0000-0000-0000-000000000000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76180516" sldId="284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76180516" sldId="284"/>
            <ac:spMk id="2" creationId="{EAC4A7ED-E0C9-42E2-9CF8-7EF804719259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76180516" sldId="284"/>
            <ac:spMk id="3" creationId="{3970CCBB-ADAD-41A3-BCFE-68920BB1B79A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59728421" sldId="285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9728421" sldId="285"/>
            <ac:spMk id="2" creationId="{86EF13AB-DC84-4150-B551-DC024C28B92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9728421" sldId="285"/>
            <ac:spMk id="3" creationId="{31421299-2BD5-4A31-9514-D29F54FD4B87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200910606" sldId="286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200910606" sldId="286"/>
            <ac:spMk id="5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200910606" sldId="286"/>
            <ac:spMk id="7" creationId="{00000000-0000-0000-0000-000000000000}"/>
          </ac:spMkLst>
        </pc:spChg>
        <pc:graphicFrameChg chg="mod">
          <ac:chgData name="Jochen Mariën" userId="a4f8d9ed-3895-4365-b2d5-9432cb8a20d4" providerId="ADAL" clId="{3E5D4F97-4AF9-45BF-8D7E-DF2C95C8B6E7}" dt="2022-05-25T12:52:59.030" v="14"/>
          <ac:graphicFrameMkLst>
            <pc:docMk/>
            <pc:sldMk cId="4200910606" sldId="286"/>
            <ac:graphicFrameMk id="2" creationId="{29372DA9-0E08-48A7-A5F7-FA7AE9A33FA4}"/>
          </ac:graphicFrameMkLst>
        </pc:graphicFrame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009331374" sldId="287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009331374" sldId="287"/>
            <ac:spMk id="2" creationId="{5B5EE961-4362-4A94-BDA4-39E9B2AD11AC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009331374" sldId="287"/>
            <ac:spMk id="3" creationId="{793864B0-F385-4C75-81E0-568502B194DE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009331374" sldId="287"/>
            <ac:spMk id="5" creationId="{55851D03-312D-46D5-B795-1C128A3EE95F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3088005" sldId="288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3088005" sldId="288"/>
            <ac:spMk id="2" creationId="{2319719A-7B5C-4BC9-ABA8-6E03D1AE24E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3088005" sldId="288"/>
            <ac:spMk id="3" creationId="{46149CEE-E178-4177-94B1-4B72D2785F27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3088005" sldId="288"/>
            <ac:spMk id="494594" creationId="{00000000-0000-0000-0000-000000000000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022641883" sldId="289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22641883" sldId="289"/>
            <ac:spMk id="2" creationId="{73B37DA3-108E-47C2-B8AC-1313A1530A71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22641883" sldId="289"/>
            <ac:spMk id="3" creationId="{7BE69983-0622-4C95-9CB9-CE8C332EA73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22641883" sldId="289"/>
            <ac:spMk id="4" creationId="{438A5BFA-43C2-4A53-A56E-1734F8ADD19B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294783759" sldId="290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294783759" sldId="290"/>
            <ac:spMk id="2" creationId="{7974818B-4406-46FA-9FF1-903D85128BE6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294783759" sldId="290"/>
            <ac:spMk id="3" creationId="{D201A82D-E3A8-4BAC-B431-4870F7D8932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294783759" sldId="290"/>
            <ac:spMk id="8" creationId="{FD2B701A-6416-4AA7-BC3E-20ED9D6B9EA7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357875275" sldId="294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357875275" sldId="294"/>
            <ac:spMk id="2" creationId="{06330AA1-4FF6-4A34-9FD9-E0238E25CB55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357875275" sldId="294"/>
            <ac:spMk id="3" creationId="{16E5DFF1-C1BD-46E6-8FF2-DDF4A61FC20A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904059153" sldId="295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904059153" sldId="295"/>
            <ac:spMk id="2" creationId="{33EDFA24-82F0-4406-8927-79DEDECF29A7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904059153" sldId="295"/>
            <ac:spMk id="3" creationId="{B85535DF-CA45-4CAF-8556-A2658625EBDE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956145419" sldId="296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956145419" sldId="296"/>
            <ac:spMk id="2" creationId="{D99B6638-CF65-4A1C-9300-7A287E997F14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956145419" sldId="296"/>
            <ac:spMk id="3" creationId="{A5D2400C-DAA4-42E1-9F67-76146C9D6E59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613200239" sldId="297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613200239" sldId="297"/>
            <ac:spMk id="2" creationId="{D99B6638-CF65-4A1C-9300-7A287E997F14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613200239" sldId="297"/>
            <ac:spMk id="8" creationId="{917F42F8-1E6A-46C8-9F09-2B3B35D5595B}"/>
          </ac:spMkLst>
        </pc:spChg>
      </pc:sldChg>
      <pc:sldChg chg="del">
        <pc:chgData name="Jochen Mariën" userId="a4f8d9ed-3895-4365-b2d5-9432cb8a20d4" providerId="ADAL" clId="{3E5D4F97-4AF9-45BF-8D7E-DF2C95C8B6E7}" dt="2022-05-23T12:46:00.882" v="7" actId="47"/>
        <pc:sldMkLst>
          <pc:docMk/>
          <pc:sldMk cId="3876857091" sldId="298"/>
        </pc:sldMkLst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167334292" sldId="299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167334292" sldId="299"/>
            <ac:spMk id="2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167334292" sldId="299"/>
            <ac:spMk id="4" creationId="{00000000-0000-0000-0000-000000000000}"/>
          </ac:spMkLst>
        </pc:spChg>
      </pc:sldChg>
      <pc:sldChg chg="del">
        <pc:chgData name="Jochen Mariën" userId="a4f8d9ed-3895-4365-b2d5-9432cb8a20d4" providerId="ADAL" clId="{3E5D4F97-4AF9-45BF-8D7E-DF2C95C8B6E7}" dt="2022-05-23T12:45:49.486" v="1" actId="47"/>
        <pc:sldMkLst>
          <pc:docMk/>
          <pc:sldMk cId="524085819" sldId="302"/>
        </pc:sldMkLst>
      </pc:sldChg>
      <pc:sldChg chg="del">
        <pc:chgData name="Jochen Mariën" userId="a4f8d9ed-3895-4365-b2d5-9432cb8a20d4" providerId="ADAL" clId="{3E5D4F97-4AF9-45BF-8D7E-DF2C95C8B6E7}" dt="2022-05-23T12:45:51.768" v="2" actId="47"/>
        <pc:sldMkLst>
          <pc:docMk/>
          <pc:sldMk cId="2011064558" sldId="303"/>
        </pc:sldMkLst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814101728" sldId="304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814101728" sldId="304"/>
            <ac:spMk id="2" creationId="{E23C482C-D7B6-4B66-8DA8-B95FB864B77D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814101728" sldId="304"/>
            <ac:spMk id="3" creationId="{50ACAF5D-CC72-42E7-A98A-883B45BEE8CC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814101728" sldId="304"/>
            <ac:spMk id="4" creationId="{AB0FA6F2-63B8-406D-9944-44097B4D6881}"/>
          </ac:spMkLst>
        </pc:spChg>
      </pc:sldChg>
      <pc:sldChg chg="del">
        <pc:chgData name="Jochen Mariën" userId="a4f8d9ed-3895-4365-b2d5-9432cb8a20d4" providerId="ADAL" clId="{3E5D4F97-4AF9-45BF-8D7E-DF2C95C8B6E7}" dt="2022-05-23T12:45:55.396" v="4" actId="47"/>
        <pc:sldMkLst>
          <pc:docMk/>
          <pc:sldMk cId="1088796419" sldId="305"/>
        </pc:sldMkLst>
      </pc:sldChg>
      <pc:sldChg chg="del">
        <pc:chgData name="Jochen Mariën" userId="a4f8d9ed-3895-4365-b2d5-9432cb8a20d4" providerId="ADAL" clId="{3E5D4F97-4AF9-45BF-8D7E-DF2C95C8B6E7}" dt="2022-05-23T12:45:57.989" v="5" actId="47"/>
        <pc:sldMkLst>
          <pc:docMk/>
          <pc:sldMk cId="2208920561" sldId="306"/>
        </pc:sldMkLst>
      </pc:sldChg>
      <pc:sldChg chg="del">
        <pc:chgData name="Jochen Mariën" userId="a4f8d9ed-3895-4365-b2d5-9432cb8a20d4" providerId="ADAL" clId="{3E5D4F97-4AF9-45BF-8D7E-DF2C95C8B6E7}" dt="2022-05-23T12:45:59.908" v="6" actId="47"/>
        <pc:sldMkLst>
          <pc:docMk/>
          <pc:sldMk cId="911337620" sldId="307"/>
        </pc:sldMkLst>
      </pc:sldChg>
      <pc:sldChg chg="del">
        <pc:chgData name="Jochen Mariën" userId="a4f8d9ed-3895-4365-b2d5-9432cb8a20d4" providerId="ADAL" clId="{3E5D4F97-4AF9-45BF-8D7E-DF2C95C8B6E7}" dt="2022-05-23T12:46:01.968" v="8" actId="47"/>
        <pc:sldMkLst>
          <pc:docMk/>
          <pc:sldMk cId="46570853" sldId="308"/>
        </pc:sldMkLst>
      </pc:sldChg>
      <pc:sldChg chg="del">
        <pc:chgData name="Jochen Mariën" userId="a4f8d9ed-3895-4365-b2d5-9432cb8a20d4" providerId="ADAL" clId="{3E5D4F97-4AF9-45BF-8D7E-DF2C95C8B6E7}" dt="2022-05-23T12:46:02.786" v="9" actId="47"/>
        <pc:sldMkLst>
          <pc:docMk/>
          <pc:sldMk cId="2531460558" sldId="309"/>
        </pc:sldMkLst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374308686" sldId="310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374308686" sldId="310"/>
            <ac:spMk id="2" creationId="{73B37DA3-108E-47C2-B8AC-1313A1530A71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374308686" sldId="310"/>
            <ac:spMk id="3" creationId="{7BE69983-0622-4C95-9CB9-CE8C332EA73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374308686" sldId="310"/>
            <ac:spMk id="4" creationId="{76B628A3-CDCE-49C0-9423-F5FCDA2BB984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488015683" sldId="311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88015683" sldId="311"/>
            <ac:spMk id="2" creationId="{D99B6638-CF65-4A1C-9300-7A287E997F14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88015683" sldId="311"/>
            <ac:spMk id="3" creationId="{3A0CC54B-F34A-40C9-8B5B-C37CF610E9F9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517140393" sldId="312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517140393" sldId="312"/>
            <ac:spMk id="2" creationId="{3CA7C8F5-0DBE-4BC2-B048-DB078377A409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517140393" sldId="312"/>
            <ac:spMk id="4" creationId="{BC4B55D7-3BF2-4C14-8093-5F8DCC1FC038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048209516" sldId="313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048209516" sldId="313"/>
            <ac:spMk id="2" creationId="{C98F4640-5FD0-4F72-8A82-CD0D7050B8B1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048209516" sldId="313"/>
            <ac:spMk id="4" creationId="{6E3BADD8-776B-4F9A-9317-5059629E6901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024926684" sldId="314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024926684" sldId="314"/>
            <ac:spMk id="2" creationId="{9358DCF2-4990-4EB0-90E8-350F2D20E069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024926684" sldId="314"/>
            <ac:spMk id="3" creationId="{B1BE2C43-6619-4C84-98C8-6EFA85B458BB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024926684" sldId="314"/>
            <ac:spMk id="4" creationId="{DE5D1F66-6199-4ABC-9759-B31EA15C07BF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078311508" sldId="315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78311508" sldId="315"/>
            <ac:spMk id="2" creationId="{73B37DA3-108E-47C2-B8AC-1313A1530A71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78311508" sldId="315"/>
            <ac:spMk id="3" creationId="{7BE69983-0622-4C95-9CB9-CE8C332EA73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78311508" sldId="315"/>
            <ac:spMk id="5" creationId="{646A992D-BCD8-42B2-81B3-EE7D3013D46A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205063951" sldId="316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05063951" sldId="316"/>
            <ac:spMk id="2" creationId="{3AA6CEC6-2158-4E2D-AAAB-5F0AFB2A0592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05063951" sldId="316"/>
            <ac:spMk id="3" creationId="{866D395F-6B0D-46EB-9A83-008C409555E5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05063951" sldId="316"/>
            <ac:spMk id="4" creationId="{E6EC26B7-AE58-4A41-9473-B6B23F8DDA4E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262788087" sldId="317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62788087" sldId="317"/>
            <ac:spMk id="2" creationId="{4DC06250-BB84-4A96-84AA-B07559F2492A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62788087" sldId="317"/>
            <ac:spMk id="3" creationId="{3D24DC73-917F-46AE-94A6-499DB6099B5F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62788087" sldId="317"/>
            <ac:spMk id="4" creationId="{29F341CE-0891-4C03-A1A3-58FB30951837}"/>
          </ac:spMkLst>
        </pc:spChg>
      </pc:sldChg>
      <pc:sldMasterChg chg="addSp">
        <pc:chgData name="Jochen Mariën" userId="a4f8d9ed-3895-4365-b2d5-9432cb8a20d4" providerId="ADAL" clId="{3E5D4F97-4AF9-45BF-8D7E-DF2C95C8B6E7}" dt="2022-05-25T12:51:55.922" v="10"/>
        <pc:sldMasterMkLst>
          <pc:docMk/>
          <pc:sldMasterMk cId="3076671987" sldId="2147483660"/>
        </pc:sldMasterMkLst>
        <pc:spChg chg="add">
          <ac:chgData name="Jochen Mariën" userId="a4f8d9ed-3895-4365-b2d5-9432cb8a20d4" providerId="ADAL" clId="{3E5D4F97-4AF9-45BF-8D7E-DF2C95C8B6E7}" dt="2022-05-25T12:51:55.922" v="10"/>
          <ac:spMkLst>
            <pc:docMk/>
            <pc:sldMasterMk cId="3076671987" sldId="2147483660"/>
            <ac:spMk id="7" creationId="{724D021E-56CE-C615-B0BC-621AAE5FBEE6}"/>
          </ac:spMkLst>
        </pc:spChg>
        <pc:spChg chg="add">
          <ac:chgData name="Jochen Mariën" userId="a4f8d9ed-3895-4365-b2d5-9432cb8a20d4" providerId="ADAL" clId="{3E5D4F97-4AF9-45BF-8D7E-DF2C95C8B6E7}" dt="2022-05-25T12:51:55.922" v="10"/>
          <ac:spMkLst>
            <pc:docMk/>
            <pc:sldMasterMk cId="3076671987" sldId="2147483660"/>
            <ac:spMk id="8" creationId="{95E124D6-5D1D-D613-828B-70F85C4D8B0D}"/>
          </ac:spMkLst>
        </pc:spChg>
        <pc:spChg chg="add">
          <ac:chgData name="Jochen Mariën" userId="a4f8d9ed-3895-4365-b2d5-9432cb8a20d4" providerId="ADAL" clId="{3E5D4F97-4AF9-45BF-8D7E-DF2C95C8B6E7}" dt="2022-05-25T12:51:55.922" v="10"/>
          <ac:spMkLst>
            <pc:docMk/>
            <pc:sldMasterMk cId="3076671987" sldId="2147483660"/>
            <ac:spMk id="9" creationId="{88BEDCF5-AB45-F7DF-B719-44E7C0975958}"/>
          </ac:spMkLst>
        </pc:spChg>
        <pc:picChg chg="add">
          <ac:chgData name="Jochen Mariën" userId="a4f8d9ed-3895-4365-b2d5-9432cb8a20d4" providerId="ADAL" clId="{3E5D4F97-4AF9-45BF-8D7E-DF2C95C8B6E7}" dt="2022-05-25T12:51:55.922" v="10"/>
          <ac:picMkLst>
            <pc:docMk/>
            <pc:sldMasterMk cId="3076671987" sldId="2147483660"/>
            <ac:picMk id="10" creationId="{0254B15F-FB08-B46D-FDB6-8DF68025AEB0}"/>
          </ac:picMkLst>
        </pc:picChg>
      </pc:sldMasterChg>
    </pc:docChg>
  </pc:docChgLst>
  <pc:docChgLst>
    <pc:chgData name="Hans Bartholomeus" userId="fdad893c-ea0f-4e18-a760-ac9a83339ccd" providerId="ADAL" clId="{E1B84243-F818-443F-B3F9-94F107148CB2}"/>
    <pc:docChg chg="custSel modSld">
      <pc:chgData name="Hans Bartholomeus" userId="fdad893c-ea0f-4e18-a760-ac9a83339ccd" providerId="ADAL" clId="{E1B84243-F818-443F-B3F9-94F107148CB2}" dt="2020-09-18T10:32:00.933" v="57" actId="478"/>
      <pc:docMkLst>
        <pc:docMk/>
      </pc:docMkLst>
      <pc:sldChg chg="delSp mod">
        <pc:chgData name="Hans Bartholomeus" userId="fdad893c-ea0f-4e18-a760-ac9a83339ccd" providerId="ADAL" clId="{E1B84243-F818-443F-B3F9-94F107148CB2}" dt="2020-09-18T10:32:00.933" v="57" actId="478"/>
        <pc:sldMkLst>
          <pc:docMk/>
          <pc:sldMk cId="43088005" sldId="288"/>
        </pc:sldMkLst>
        <pc:spChg chg="del">
          <ac:chgData name="Hans Bartholomeus" userId="fdad893c-ea0f-4e18-a760-ac9a83339ccd" providerId="ADAL" clId="{E1B84243-F818-443F-B3F9-94F107148CB2}" dt="2020-09-18T10:32:00.933" v="57" actId="478"/>
          <ac:spMkLst>
            <pc:docMk/>
            <pc:sldMk cId="43088005" sldId="288"/>
            <ac:spMk id="13" creationId="{00000000-0000-0000-0000-000000000000}"/>
          </ac:spMkLst>
        </pc:spChg>
      </pc:sldChg>
      <pc:sldChg chg="modSp mod">
        <pc:chgData name="Hans Bartholomeus" userId="fdad893c-ea0f-4e18-a760-ac9a83339ccd" providerId="ADAL" clId="{E1B84243-F818-443F-B3F9-94F107148CB2}" dt="2020-09-18T09:40:46.915" v="56" actId="20577"/>
        <pc:sldMkLst>
          <pc:docMk/>
          <pc:sldMk cId="2208920561" sldId="306"/>
        </pc:sldMkLst>
        <pc:spChg chg="mod">
          <ac:chgData name="Hans Bartholomeus" userId="fdad893c-ea0f-4e18-a760-ac9a83339ccd" providerId="ADAL" clId="{E1B84243-F818-443F-B3F9-94F107148CB2}" dt="2020-09-18T09:40:46.915" v="56" actId="20577"/>
          <ac:spMkLst>
            <pc:docMk/>
            <pc:sldMk cId="2208920561" sldId="306"/>
            <ac:spMk id="3" creationId="{00000000-0000-0000-0000-000000000000}"/>
          </ac:spMkLst>
        </pc:spChg>
      </pc:sldChg>
    </pc:docChg>
  </pc:docChgLst>
  <pc:docChgLst>
    <pc:chgData name="Christel Maes" userId="7e61469a-7c21-464c-bace-a1bda262211a" providerId="ADAL" clId="{EB65D1DE-64AF-4D16-995F-1B7EFD43A975}"/>
    <pc:docChg chg="modSld">
      <pc:chgData name="Christel Maes" userId="7e61469a-7c21-464c-bace-a1bda262211a" providerId="ADAL" clId="{EB65D1DE-64AF-4D16-995F-1B7EFD43A975}" dt="2020-09-10T15:18:20.751" v="0"/>
      <pc:docMkLst>
        <pc:docMk/>
      </pc:docMkLst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12707644" sldId="26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12707644" sldId="266"/>
            <ac:picMk id="8" creationId="{28E567BE-D71B-4437-9EA6-A8A3E49B534E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667205004" sldId="269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667205004" sldId="269"/>
            <ac:picMk id="4" creationId="{EBBCA4D5-DBC8-4F13-AAE5-1F8250E55044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718411288" sldId="270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718411288" sldId="270"/>
            <ac:picMk id="5" creationId="{C110C81C-F461-4773-9E2D-3E67C3A0A056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523898943" sldId="271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523898943" sldId="271"/>
            <ac:picMk id="2" creationId="{FB4EBBEF-CF96-41D0-8246-94F6941B7768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48105480" sldId="272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48105480" sldId="272"/>
            <ac:picMk id="7" creationId="{768A3B87-A4EE-4DCD-9F03-A1A2F2A0E3A0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442765326" sldId="273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442765326" sldId="273"/>
            <ac:picMk id="6" creationId="{57638C34-8A6A-4254-A7A9-56BE957AF80A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505779418" sldId="274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505779418" sldId="274"/>
            <ac:picMk id="4" creationId="{97E51C7C-797A-42D4-BEB1-3F78376AFFD1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99813621" sldId="275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99813621" sldId="275"/>
            <ac:picMk id="7" creationId="{756585F3-E659-457C-86B8-3029F0898B38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708364635" sldId="27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708364635" sldId="276"/>
            <ac:picMk id="6" creationId="{4CF3C8E1-A671-4C5F-924C-FD13B6D1F646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937416680" sldId="277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937416680" sldId="277"/>
            <ac:picMk id="4" creationId="{03F366B2-79B4-43B5-85FB-5FEDF29DE966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442208220" sldId="278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442208220" sldId="278"/>
            <ac:picMk id="12" creationId="{76FC78D4-D9C4-4BD5-9100-1A00826A40D3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473159973" sldId="279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473159973" sldId="279"/>
            <ac:picMk id="6" creationId="{A3036D6F-D405-4C89-B943-1350615B0DE5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707028608" sldId="280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707028608" sldId="280"/>
            <ac:picMk id="9" creationId="{6986EE8F-0CE8-45FD-8FCE-06760C4C47A2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497475297" sldId="281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497475297" sldId="281"/>
            <ac:picMk id="14" creationId="{2291C51A-B2B3-42BF-88D3-AA49FB9B7D1B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580256068" sldId="282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580256068" sldId="282"/>
            <ac:picMk id="4" creationId="{33ABBEF8-7366-4074-B8D1-6BCCB892F57E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167317431" sldId="283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167317431" sldId="283"/>
            <ac:picMk id="5" creationId="{20802149-9955-40B5-B1E8-AE673E849DAF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76180516" sldId="284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76180516" sldId="284"/>
            <ac:picMk id="4" creationId="{A560FBB7-8DE9-495E-A9F3-B55CDA3E9642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59728421" sldId="285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59728421" sldId="285"/>
            <ac:picMk id="5" creationId="{61CFACFB-91B7-427D-96E3-A0E5C1BC614C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200910606" sldId="28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200910606" sldId="286"/>
            <ac:picMk id="4" creationId="{836E1F73-F995-4187-9C96-B9C57F95F24D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009331374" sldId="287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009331374" sldId="287"/>
            <ac:picMk id="6" creationId="{E4AB014E-6230-4398-A738-301FCC8C9508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3088005" sldId="288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3088005" sldId="288"/>
            <ac:picMk id="4" creationId="{32CDA107-55C4-4228-AB6C-3C22F7EE869B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022641883" sldId="289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022641883" sldId="289"/>
            <ac:picMk id="13" creationId="{6B7689E5-DEA6-444A-84F3-B464EDE5819B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294783759" sldId="290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294783759" sldId="290"/>
            <ac:picMk id="4" creationId="{8B6BB2F0-DF92-4E24-810D-1DC61B07C77D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357875275" sldId="294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357875275" sldId="294"/>
            <ac:picMk id="7" creationId="{CA2B6B1F-C17D-4223-A77D-23EF65DD0F69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904059153" sldId="295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904059153" sldId="295"/>
            <ac:picMk id="5" creationId="{4BC0FC2C-D5CE-41CF-B3BC-975D8BCEC7FE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956145419" sldId="29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956145419" sldId="296"/>
            <ac:picMk id="4" creationId="{042F7D24-6047-451A-B197-B848E7ABD78C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613200239" sldId="297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613200239" sldId="297"/>
            <ac:picMk id="6" creationId="{578F5165-0E94-410F-8670-024099FBE299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876857091" sldId="298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876857091" sldId="298"/>
            <ac:picMk id="9" creationId="{161EBFA7-41BA-4A60-8B43-3309183B65CD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167334292" sldId="299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167334292" sldId="299"/>
            <ac:picMk id="6" creationId="{0F836460-A743-4E1A-83F5-826EC1F5F744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524085819" sldId="302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524085819" sldId="302"/>
            <ac:picMk id="3" creationId="{66DBF5A9-B2D8-4C8A-ADC5-A75CBF49A5B6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011064558" sldId="303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011064558" sldId="303"/>
            <ac:picMk id="6" creationId="{376C2BBB-5F49-49BA-B31C-86717C33E15C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814101728" sldId="304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814101728" sldId="304"/>
            <ac:picMk id="10" creationId="{EC6FB4AD-E37D-45BB-8DB6-445426C80C41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088796419" sldId="305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088796419" sldId="305"/>
            <ac:picMk id="6" creationId="{4BB5761A-3330-408A-A769-03A56FF8FBCB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208920561" sldId="30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208920561" sldId="306"/>
            <ac:picMk id="6" creationId="{C9CBF085-0EB7-4349-A33E-D1A0778ECE35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911337620" sldId="307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911337620" sldId="307"/>
            <ac:picMk id="7" creationId="{563B672A-B6AA-4F1E-9EAB-9EA61F54A5F2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6570853" sldId="308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6570853" sldId="308"/>
            <ac:picMk id="6" creationId="{B52DED2E-62F4-480E-A87E-BD20EFDB5B7E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531460558" sldId="309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531460558" sldId="309"/>
            <ac:picMk id="5" creationId="{7B3ECFD4-D92A-48D2-9D96-16599C777729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374308686" sldId="310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374308686" sldId="310"/>
            <ac:picMk id="6" creationId="{6B80F56A-1D17-4FC1-8325-EAF17FE72FC6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488015683" sldId="311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488015683" sldId="311"/>
            <ac:picMk id="7" creationId="{861296E5-5918-42F6-AF29-34A207BF5561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517140393" sldId="312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517140393" sldId="312"/>
            <ac:picMk id="8" creationId="{A092BC04-274B-4CE4-B0F4-022C40A1245F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048209516" sldId="313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048209516" sldId="313"/>
            <ac:picMk id="6" creationId="{D7710C24-73D8-40F6-8BDE-7B1F33D77A80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024926684" sldId="314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024926684" sldId="314"/>
            <ac:picMk id="6" creationId="{9BAFFC1D-00FC-49C9-8F7E-A47E2036D0A5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078311508" sldId="315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078311508" sldId="315"/>
            <ac:picMk id="6" creationId="{A20B327A-7146-4AFE-AE51-C590E0B0F427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205063951" sldId="31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205063951" sldId="316"/>
            <ac:picMk id="14" creationId="{0CCC36B1-450B-4D1D-AE41-0F103B228459}"/>
          </ac:picMkLst>
        </pc:picChg>
      </pc:sldChg>
    </pc:docChg>
  </pc:docChgLst>
  <pc:docChgLst>
    <pc:chgData name="Brent Pulmans" userId="8ae858ac-1a5b-43d2-9c3f-1bf2d06d427e" providerId="ADAL" clId="{A9BD4B26-EA73-4BA4-AE38-EB233BC2DFD9}"/>
    <pc:docChg chg="custSel delSld modSld">
      <pc:chgData name="Brent Pulmans" userId="8ae858ac-1a5b-43d2-9c3f-1bf2d06d427e" providerId="ADAL" clId="{A9BD4B26-EA73-4BA4-AE38-EB233BC2DFD9}" dt="2022-10-03T19:05:37.511" v="285" actId="20577"/>
      <pc:docMkLst>
        <pc:docMk/>
      </pc:docMkLst>
      <pc:sldChg chg="modSp mod">
        <pc:chgData name="Brent Pulmans" userId="8ae858ac-1a5b-43d2-9c3f-1bf2d06d427e" providerId="ADAL" clId="{A9BD4B26-EA73-4BA4-AE38-EB233BC2DFD9}" dt="2022-10-03T18:58:53.751" v="12" actId="20577"/>
        <pc:sldMkLst>
          <pc:docMk/>
          <pc:sldMk cId="2667205004" sldId="269"/>
        </pc:sldMkLst>
        <pc:spChg chg="mod">
          <ac:chgData name="Brent Pulmans" userId="8ae858ac-1a5b-43d2-9c3f-1bf2d06d427e" providerId="ADAL" clId="{A9BD4B26-EA73-4BA4-AE38-EB233BC2DFD9}" dt="2022-10-03T18:58:53.751" v="12" actId="20577"/>
          <ac:spMkLst>
            <pc:docMk/>
            <pc:sldMk cId="2667205004" sldId="269"/>
            <ac:spMk id="3" creationId="{00000000-0000-0000-0000-000000000000}"/>
          </ac:spMkLst>
        </pc:spChg>
      </pc:sldChg>
      <pc:sldChg chg="modSp mod">
        <pc:chgData name="Brent Pulmans" userId="8ae858ac-1a5b-43d2-9c3f-1bf2d06d427e" providerId="ADAL" clId="{A9BD4B26-EA73-4BA4-AE38-EB233BC2DFD9}" dt="2022-10-03T19:01:52.086" v="123" actId="20577"/>
        <pc:sldMkLst>
          <pc:docMk/>
          <pc:sldMk cId="2718411288" sldId="270"/>
        </pc:sldMkLst>
        <pc:spChg chg="mod">
          <ac:chgData name="Brent Pulmans" userId="8ae858ac-1a5b-43d2-9c3f-1bf2d06d427e" providerId="ADAL" clId="{A9BD4B26-EA73-4BA4-AE38-EB233BC2DFD9}" dt="2022-10-03T19:01:52.086" v="123" actId="20577"/>
          <ac:spMkLst>
            <pc:docMk/>
            <pc:sldMk cId="2718411288" sldId="270"/>
            <ac:spMk id="3" creationId="{00000000-0000-0000-0000-000000000000}"/>
          </ac:spMkLst>
        </pc:spChg>
      </pc:sldChg>
      <pc:sldChg chg="modSp mod">
        <pc:chgData name="Brent Pulmans" userId="8ae858ac-1a5b-43d2-9c3f-1bf2d06d427e" providerId="ADAL" clId="{A9BD4B26-EA73-4BA4-AE38-EB233BC2DFD9}" dt="2022-10-03T19:00:48.980" v="100" actId="20577"/>
        <pc:sldMkLst>
          <pc:docMk/>
          <pc:sldMk cId="136505706" sldId="271"/>
        </pc:sldMkLst>
        <pc:spChg chg="mod">
          <ac:chgData name="Brent Pulmans" userId="8ae858ac-1a5b-43d2-9c3f-1bf2d06d427e" providerId="ADAL" clId="{A9BD4B26-EA73-4BA4-AE38-EB233BC2DFD9}" dt="2022-10-03T19:00:48.980" v="100" actId="20577"/>
          <ac:spMkLst>
            <pc:docMk/>
            <pc:sldMk cId="136505706" sldId="271"/>
            <ac:spMk id="3" creationId="{00000000-0000-0000-0000-000000000000}"/>
          </ac:spMkLst>
        </pc:spChg>
      </pc:sldChg>
      <pc:sldChg chg="delSp modSp mod">
        <pc:chgData name="Brent Pulmans" userId="8ae858ac-1a5b-43d2-9c3f-1bf2d06d427e" providerId="ADAL" clId="{A9BD4B26-EA73-4BA4-AE38-EB233BC2DFD9}" dt="2022-10-03T19:05:37.511" v="285" actId="20577"/>
        <pc:sldMkLst>
          <pc:docMk/>
          <pc:sldMk cId="2433775389" sldId="272"/>
        </pc:sldMkLst>
        <pc:spChg chg="mod">
          <ac:chgData name="Brent Pulmans" userId="8ae858ac-1a5b-43d2-9c3f-1bf2d06d427e" providerId="ADAL" clId="{A9BD4B26-EA73-4BA4-AE38-EB233BC2DFD9}" dt="2022-10-03T19:05:37.511" v="285" actId="20577"/>
          <ac:spMkLst>
            <pc:docMk/>
            <pc:sldMk cId="2433775389" sldId="272"/>
            <ac:spMk id="3" creationId="{D4885596-AE28-8E1F-7739-04EE6AF55B02}"/>
          </ac:spMkLst>
        </pc:spChg>
        <pc:picChg chg="del">
          <ac:chgData name="Brent Pulmans" userId="8ae858ac-1a5b-43d2-9c3f-1bf2d06d427e" providerId="ADAL" clId="{A9BD4B26-EA73-4BA4-AE38-EB233BC2DFD9}" dt="2022-10-03T19:04:18.123" v="152" actId="478"/>
          <ac:picMkLst>
            <pc:docMk/>
            <pc:sldMk cId="2433775389" sldId="272"/>
            <ac:picMk id="6" creationId="{AC1BBFDE-0FD0-B929-4E88-384E56240C0D}"/>
          </ac:picMkLst>
        </pc:picChg>
      </pc:sldChg>
      <pc:sldChg chg="del">
        <pc:chgData name="Brent Pulmans" userId="8ae858ac-1a5b-43d2-9c3f-1bf2d06d427e" providerId="ADAL" clId="{A9BD4B26-EA73-4BA4-AE38-EB233BC2DFD9}" dt="2022-10-03T19:04:32.665" v="154" actId="47"/>
        <pc:sldMkLst>
          <pc:docMk/>
          <pc:sldMk cId="3851571757" sldId="274"/>
        </pc:sldMkLst>
      </pc:sldChg>
    </pc:docChg>
  </pc:docChgLst>
  <pc:docChgLst>
    <pc:chgData name="Tinne Van Echelpoel" userId="46798032-b7e2-4f2e-95a1-1606ec8c5d9a" providerId="ADAL" clId="{61EE40E9-0D45-4881-AF86-6F7CA84DA927}"/>
    <pc:docChg chg="undo custSel modSld">
      <pc:chgData name="Tinne Van Echelpoel" userId="46798032-b7e2-4f2e-95a1-1606ec8c5d9a" providerId="ADAL" clId="{61EE40E9-0D45-4881-AF86-6F7CA84DA927}" dt="2020-08-26T14:17:26.360" v="570" actId="20577"/>
      <pc:docMkLst>
        <pc:docMk/>
      </pc:docMkLst>
      <pc:sldChg chg="addSp modSp mod">
        <pc:chgData name="Tinne Van Echelpoel" userId="46798032-b7e2-4f2e-95a1-1606ec8c5d9a" providerId="ADAL" clId="{61EE40E9-0D45-4881-AF86-6F7CA84DA927}" dt="2020-08-25T15:47:57.242" v="443" actId="1076"/>
        <pc:sldMkLst>
          <pc:docMk/>
          <pc:sldMk cId="112707644" sldId="266"/>
        </pc:sldMkLst>
        <pc:picChg chg="mod">
          <ac:chgData name="Tinne Van Echelpoel" userId="46798032-b7e2-4f2e-95a1-1606ec8c5d9a" providerId="ADAL" clId="{61EE40E9-0D45-4881-AF86-6F7CA84DA927}" dt="2020-08-25T15:47:53.693" v="441" actId="14100"/>
          <ac:picMkLst>
            <pc:docMk/>
            <pc:sldMk cId="112707644" sldId="266"/>
            <ac:picMk id="4" creationId="{7183A482-9776-42EE-802B-2D536ACCCEE0}"/>
          </ac:picMkLst>
        </pc:picChg>
        <pc:picChg chg="add mod">
          <ac:chgData name="Tinne Van Echelpoel" userId="46798032-b7e2-4f2e-95a1-1606ec8c5d9a" providerId="ADAL" clId="{61EE40E9-0D45-4881-AF86-6F7CA84DA927}" dt="2020-08-25T15:47:57.242" v="443" actId="1076"/>
          <ac:picMkLst>
            <pc:docMk/>
            <pc:sldMk cId="112707644" sldId="266"/>
            <ac:picMk id="7" creationId="{18ED5BA4-CFA3-494C-AF2E-3BB75AA50A0E}"/>
          </ac:picMkLst>
        </pc:picChg>
      </pc:sldChg>
      <pc:sldChg chg="addSp delSp modSp mod">
        <pc:chgData name="Tinne Van Echelpoel" userId="46798032-b7e2-4f2e-95a1-1606ec8c5d9a" providerId="ADAL" clId="{61EE40E9-0D45-4881-AF86-6F7CA84DA927}" dt="2020-08-25T14:47:12.897" v="3" actId="1076"/>
        <pc:sldMkLst>
          <pc:docMk/>
          <pc:sldMk cId="2442208220" sldId="278"/>
        </pc:sldMkLst>
        <pc:picChg chg="add mod">
          <ac:chgData name="Tinne Van Echelpoel" userId="46798032-b7e2-4f2e-95a1-1606ec8c5d9a" providerId="ADAL" clId="{61EE40E9-0D45-4881-AF86-6F7CA84DA927}" dt="2020-08-25T14:47:12.897" v="3" actId="1076"/>
          <ac:picMkLst>
            <pc:docMk/>
            <pc:sldMk cId="2442208220" sldId="278"/>
            <ac:picMk id="3" creationId="{B87C28DF-FE7E-4237-BDB7-C4BCB511276B}"/>
          </ac:picMkLst>
        </pc:picChg>
        <pc:picChg chg="del">
          <ac:chgData name="Tinne Van Echelpoel" userId="46798032-b7e2-4f2e-95a1-1606ec8c5d9a" providerId="ADAL" clId="{61EE40E9-0D45-4881-AF86-6F7CA84DA927}" dt="2020-08-25T14:47:07.999" v="1" actId="478"/>
          <ac:picMkLst>
            <pc:docMk/>
            <pc:sldMk cId="2442208220" sldId="278"/>
            <ac:picMk id="8" creationId="{A1B94EB9-8DEC-46A2-8CB4-E071E305CA15}"/>
          </ac:picMkLst>
        </pc:picChg>
      </pc:sldChg>
      <pc:sldChg chg="addSp modSp mod">
        <pc:chgData name="Tinne Van Echelpoel" userId="46798032-b7e2-4f2e-95a1-1606ec8c5d9a" providerId="ADAL" clId="{61EE40E9-0D45-4881-AF86-6F7CA84DA927}" dt="2020-08-26T14:17:26.360" v="570" actId="20577"/>
        <pc:sldMkLst>
          <pc:docMk/>
          <pc:sldMk cId="43088005" sldId="288"/>
        </pc:sldMkLst>
        <pc:spChg chg="add mod">
          <ac:chgData name="Tinne Van Echelpoel" userId="46798032-b7e2-4f2e-95a1-1606ec8c5d9a" providerId="ADAL" clId="{61EE40E9-0D45-4881-AF86-6F7CA84DA927}" dt="2020-08-26T14:17:26.360" v="570" actId="20577"/>
          <ac:spMkLst>
            <pc:docMk/>
            <pc:sldMk cId="43088005" sldId="288"/>
            <ac:spMk id="5" creationId="{FE28E44A-73DE-43BA-9A30-BE8CEDD91E39}"/>
          </ac:spMkLst>
        </pc:spChg>
      </pc:sldChg>
      <pc:sldChg chg="addSp modSp mod modNotesTx">
        <pc:chgData name="Tinne Van Echelpoel" userId="46798032-b7e2-4f2e-95a1-1606ec8c5d9a" providerId="ADAL" clId="{61EE40E9-0D45-4881-AF86-6F7CA84DA927}" dt="2020-08-25T15:46:15.567" v="434" actId="20577"/>
        <pc:sldMkLst>
          <pc:docMk/>
          <pc:sldMk cId="3876857091" sldId="298"/>
        </pc:sldMkLst>
        <pc:spChg chg="mod">
          <ac:chgData name="Tinne Van Echelpoel" userId="46798032-b7e2-4f2e-95a1-1606ec8c5d9a" providerId="ADAL" clId="{61EE40E9-0D45-4881-AF86-6F7CA84DA927}" dt="2020-08-25T15:44:37.126" v="324" actId="20577"/>
          <ac:spMkLst>
            <pc:docMk/>
            <pc:sldMk cId="3876857091" sldId="298"/>
            <ac:spMk id="3" creationId="{7D767089-53B3-43E9-850D-2D760EFF97F4}"/>
          </ac:spMkLst>
        </pc:spChg>
        <pc:spChg chg="mod">
          <ac:chgData name="Tinne Van Echelpoel" userId="46798032-b7e2-4f2e-95a1-1606ec8c5d9a" providerId="ADAL" clId="{61EE40E9-0D45-4881-AF86-6F7CA84DA927}" dt="2020-08-25T15:40:41.370" v="14" actId="1076"/>
          <ac:spMkLst>
            <pc:docMk/>
            <pc:sldMk cId="3876857091" sldId="298"/>
            <ac:spMk id="11" creationId="{58465F2C-31CE-48D6-9463-345F083FB644}"/>
          </ac:spMkLst>
        </pc:spChg>
        <pc:picChg chg="mod">
          <ac:chgData name="Tinne Van Echelpoel" userId="46798032-b7e2-4f2e-95a1-1606ec8c5d9a" providerId="ADAL" clId="{61EE40E9-0D45-4881-AF86-6F7CA84DA927}" dt="2020-08-25T15:41:19.539" v="64" actId="1076"/>
          <ac:picMkLst>
            <pc:docMk/>
            <pc:sldMk cId="3876857091" sldId="298"/>
            <ac:picMk id="7" creationId="{3EAAED22-FC81-4CAE-B0F5-9A13BBDF4866}"/>
          </ac:picMkLst>
        </pc:picChg>
        <pc:picChg chg="add mod">
          <ac:chgData name="Tinne Van Echelpoel" userId="46798032-b7e2-4f2e-95a1-1606ec8c5d9a" providerId="ADAL" clId="{61EE40E9-0D45-4881-AF86-6F7CA84DA927}" dt="2020-08-25T15:41:27.188" v="66" actId="1076"/>
          <ac:picMkLst>
            <pc:docMk/>
            <pc:sldMk cId="3876857091" sldId="298"/>
            <ac:picMk id="10" creationId="{6ECEB685-97CF-45E4-9024-C4E2FF2BE3A3}"/>
          </ac:picMkLst>
        </pc:picChg>
      </pc:sldChg>
      <pc:sldChg chg="addSp delSp modSp mod">
        <pc:chgData name="Tinne Van Echelpoel" userId="46798032-b7e2-4f2e-95a1-1606ec8c5d9a" providerId="ADAL" clId="{61EE40E9-0D45-4881-AF86-6F7CA84DA927}" dt="2020-08-25T14:47:24.454" v="9" actId="1076"/>
        <pc:sldMkLst>
          <pc:docMk/>
          <pc:sldMk cId="524085819" sldId="302"/>
        </pc:sldMkLst>
        <pc:picChg chg="add mod">
          <ac:chgData name="Tinne Van Echelpoel" userId="46798032-b7e2-4f2e-95a1-1606ec8c5d9a" providerId="ADAL" clId="{61EE40E9-0D45-4881-AF86-6F7CA84DA927}" dt="2020-08-25T14:47:24.454" v="9" actId="1076"/>
          <ac:picMkLst>
            <pc:docMk/>
            <pc:sldMk cId="524085819" sldId="302"/>
            <ac:picMk id="4" creationId="{F30548E8-9A05-444E-8107-9A493E327B48}"/>
          </ac:picMkLst>
        </pc:picChg>
        <pc:picChg chg="del mod">
          <ac:chgData name="Tinne Van Echelpoel" userId="46798032-b7e2-4f2e-95a1-1606ec8c5d9a" providerId="ADAL" clId="{61EE40E9-0D45-4881-AF86-6F7CA84DA927}" dt="2020-08-25T14:47:17.202" v="5" actId="478"/>
          <ac:picMkLst>
            <pc:docMk/>
            <pc:sldMk cId="524085819" sldId="302"/>
            <ac:picMk id="8" creationId="{A1B94EB9-8DEC-46A2-8CB4-E071E305CA15}"/>
          </ac:picMkLst>
        </pc:picChg>
      </pc:sldChg>
      <pc:sldChg chg="modNotesTx">
        <pc:chgData name="Tinne Van Echelpoel" userId="46798032-b7e2-4f2e-95a1-1606ec8c5d9a" providerId="ADAL" clId="{61EE40E9-0D45-4881-AF86-6F7CA84DA927}" dt="2020-08-25T15:56:35.209" v="528" actId="20577"/>
        <pc:sldMkLst>
          <pc:docMk/>
          <pc:sldMk cId="46570853" sldId="308"/>
        </pc:sldMkLst>
      </pc:sldChg>
    </pc:docChg>
  </pc:docChgLst>
  <pc:docChgLst>
    <pc:chgData name="Christel Maes" userId="7e61469a-7c21-464c-bace-a1bda262211a" providerId="ADAL" clId="{B5CD5A5B-23BA-40C5-AEF0-16AE51DB6A5A}"/>
    <pc:docChg chg="undo custSel modSld modShowInfo">
      <pc:chgData name="Christel Maes" userId="7e61469a-7c21-464c-bace-a1bda262211a" providerId="ADAL" clId="{B5CD5A5B-23BA-40C5-AEF0-16AE51DB6A5A}" dt="2020-09-21T07:08:55.042" v="15" actId="2744"/>
      <pc:docMkLst>
        <pc:docMk/>
      </pc:docMkLst>
      <pc:sldChg chg="modSp mod">
        <pc:chgData name="Christel Maes" userId="7e61469a-7c21-464c-bace-a1bda262211a" providerId="ADAL" clId="{B5CD5A5B-23BA-40C5-AEF0-16AE51DB6A5A}" dt="2020-09-20T09:40:04.058" v="11" actId="20577"/>
        <pc:sldMkLst>
          <pc:docMk/>
          <pc:sldMk cId="59728421" sldId="285"/>
        </pc:sldMkLst>
        <pc:graphicFrameChg chg="modGraphic">
          <ac:chgData name="Christel Maes" userId="7e61469a-7c21-464c-bace-a1bda262211a" providerId="ADAL" clId="{B5CD5A5B-23BA-40C5-AEF0-16AE51DB6A5A}" dt="2020-09-20T09:40:04.058" v="11" actId="20577"/>
          <ac:graphicFrameMkLst>
            <pc:docMk/>
            <pc:sldMk cId="59728421" sldId="285"/>
            <ac:graphicFrameMk id="4" creationId="{D26B8449-CAA6-4957-BFBF-58850FD4FB01}"/>
          </ac:graphicFrameMkLst>
        </pc:graphicFrameChg>
      </pc:sldChg>
      <pc:sldChg chg="delSp modSp mod">
        <pc:chgData name="Christel Maes" userId="7e61469a-7c21-464c-bace-a1bda262211a" providerId="ADAL" clId="{B5CD5A5B-23BA-40C5-AEF0-16AE51DB6A5A}" dt="2020-09-20T09:39:54.092" v="10" actId="478"/>
        <pc:sldMkLst>
          <pc:docMk/>
          <pc:sldMk cId="43088005" sldId="288"/>
        </pc:sldMkLst>
        <pc:spChg chg="del">
          <ac:chgData name="Christel Maes" userId="7e61469a-7c21-464c-bace-a1bda262211a" providerId="ADAL" clId="{B5CD5A5B-23BA-40C5-AEF0-16AE51DB6A5A}" dt="2020-09-20T09:39:54.092" v="10" actId="478"/>
          <ac:spMkLst>
            <pc:docMk/>
            <pc:sldMk cId="43088005" sldId="288"/>
            <ac:spMk id="5" creationId="{FE28E44A-73DE-43BA-9A30-BE8CEDD91E39}"/>
          </ac:spMkLst>
        </pc:spChg>
        <pc:spChg chg="mod">
          <ac:chgData name="Christel Maes" userId="7e61469a-7c21-464c-bace-a1bda262211a" providerId="ADAL" clId="{B5CD5A5B-23BA-40C5-AEF0-16AE51DB6A5A}" dt="2020-09-20T09:37:25.963" v="9" actId="20577"/>
          <ac:spMkLst>
            <pc:docMk/>
            <pc:sldMk cId="43088005" sldId="288"/>
            <ac:spMk id="494594" creationId="{00000000-0000-0000-0000-000000000000}"/>
          </ac:spMkLst>
        </pc:spChg>
      </pc:sldChg>
      <pc:sldChg chg="modSp mod">
        <pc:chgData name="Christel Maes" userId="7e61469a-7c21-464c-bace-a1bda262211a" providerId="ADAL" clId="{B5CD5A5B-23BA-40C5-AEF0-16AE51DB6A5A}" dt="2020-09-20T09:42:09.769" v="14" actId="313"/>
        <pc:sldMkLst>
          <pc:docMk/>
          <pc:sldMk cId="2167334292" sldId="299"/>
        </pc:sldMkLst>
        <pc:spChg chg="mod">
          <ac:chgData name="Christel Maes" userId="7e61469a-7c21-464c-bace-a1bda262211a" providerId="ADAL" clId="{B5CD5A5B-23BA-40C5-AEF0-16AE51DB6A5A}" dt="2020-09-20T09:42:09.769" v="14" actId="313"/>
          <ac:spMkLst>
            <pc:docMk/>
            <pc:sldMk cId="2167334292" sldId="299"/>
            <ac:spMk id="5" creationId="{00000000-0000-0000-0000-000000000000}"/>
          </ac:spMkLst>
        </pc:spChg>
      </pc:sldChg>
      <pc:sldChg chg="modSp mod">
        <pc:chgData name="Christel Maes" userId="7e61469a-7c21-464c-bace-a1bda262211a" providerId="ADAL" clId="{B5CD5A5B-23BA-40C5-AEF0-16AE51DB6A5A}" dt="2020-09-18T13:00:48.912" v="1" actId="207"/>
        <pc:sldMkLst>
          <pc:docMk/>
          <pc:sldMk cId="2208920561" sldId="306"/>
        </pc:sldMkLst>
        <pc:spChg chg="mod">
          <ac:chgData name="Christel Maes" userId="7e61469a-7c21-464c-bace-a1bda262211a" providerId="ADAL" clId="{B5CD5A5B-23BA-40C5-AEF0-16AE51DB6A5A}" dt="2020-09-18T13:00:48.912" v="1" actId="207"/>
          <ac:spMkLst>
            <pc:docMk/>
            <pc:sldMk cId="2208920561" sldId="306"/>
            <ac:spMk id="3" creationId="{00000000-0000-0000-0000-000000000000}"/>
          </ac:spMkLst>
        </pc:spChg>
      </pc:sldChg>
    </pc:docChg>
  </pc:docChgLst>
  <pc:docChgLst>
    <pc:chgData name="Tinne Van Echelpoel" userId="46798032-b7e2-4f2e-95a1-1606ec8c5d9a" providerId="ADAL" clId="{CF74617F-CC29-4BE4-A364-A57A02E95E0F}"/>
    <pc:docChg chg="custSel addSld modSld">
      <pc:chgData name="Tinne Van Echelpoel" userId="46798032-b7e2-4f2e-95a1-1606ec8c5d9a" providerId="ADAL" clId="{CF74617F-CC29-4BE4-A364-A57A02E95E0F}" dt="2021-08-23T09:02:19.327" v="241" actId="20577"/>
      <pc:docMkLst>
        <pc:docMk/>
      </pc:docMkLst>
      <pc:sldChg chg="addSp modSp mod modNotesTx">
        <pc:chgData name="Tinne Van Echelpoel" userId="46798032-b7e2-4f2e-95a1-1606ec8c5d9a" providerId="ADAL" clId="{CF74617F-CC29-4BE4-A364-A57A02E95E0F}" dt="2021-08-23T09:02:19.327" v="241" actId="20577"/>
        <pc:sldMkLst>
          <pc:docMk/>
          <pc:sldMk cId="3707028608" sldId="280"/>
        </pc:sldMkLst>
        <pc:spChg chg="add mod">
          <ac:chgData name="Tinne Van Echelpoel" userId="46798032-b7e2-4f2e-95a1-1606ec8c5d9a" providerId="ADAL" clId="{CF74617F-CC29-4BE4-A364-A57A02E95E0F}" dt="2021-08-23T09:02:19.327" v="241" actId="20577"/>
          <ac:spMkLst>
            <pc:docMk/>
            <pc:sldMk cId="3707028608" sldId="280"/>
            <ac:spMk id="8" creationId="{629F15E1-BDF7-4972-BD38-C49E8DFDD2BA}"/>
          </ac:spMkLst>
        </pc:spChg>
        <pc:spChg chg="mod">
          <ac:chgData name="Tinne Van Echelpoel" userId="46798032-b7e2-4f2e-95a1-1606ec8c5d9a" providerId="ADAL" clId="{CF74617F-CC29-4BE4-A364-A57A02E95E0F}" dt="2021-08-23T09:00:00.561" v="106" actId="20577"/>
          <ac:spMkLst>
            <pc:docMk/>
            <pc:sldMk cId="3707028608" sldId="280"/>
            <ac:spMk id="15" creationId="{CCCA53A8-6647-4E71-A9D1-A36389A6FCED}"/>
          </ac:spMkLst>
        </pc:spChg>
      </pc:sldChg>
      <pc:sldChg chg="addSp modSp new mod">
        <pc:chgData name="Tinne Van Echelpoel" userId="46798032-b7e2-4f2e-95a1-1606ec8c5d9a" providerId="ADAL" clId="{CF74617F-CC29-4BE4-A364-A57A02E95E0F}" dt="2021-08-23T08:42:30.524" v="64" actId="1076"/>
        <pc:sldMkLst>
          <pc:docMk/>
          <pc:sldMk cId="1262788087" sldId="317"/>
        </pc:sldMkLst>
        <pc:spChg chg="mod">
          <ac:chgData name="Tinne Van Echelpoel" userId="46798032-b7e2-4f2e-95a1-1606ec8c5d9a" providerId="ADAL" clId="{CF74617F-CC29-4BE4-A364-A57A02E95E0F}" dt="2021-08-23T08:40:26.533" v="9" actId="20577"/>
          <ac:spMkLst>
            <pc:docMk/>
            <pc:sldMk cId="1262788087" sldId="317"/>
            <ac:spMk id="2" creationId="{4DC06250-BB84-4A96-84AA-B07559F2492A}"/>
          </ac:spMkLst>
        </pc:spChg>
        <pc:spChg chg="mod">
          <ac:chgData name="Tinne Van Echelpoel" userId="46798032-b7e2-4f2e-95a1-1606ec8c5d9a" providerId="ADAL" clId="{CF74617F-CC29-4BE4-A364-A57A02E95E0F}" dt="2021-08-23T08:42:22.786" v="60" actId="20577"/>
          <ac:spMkLst>
            <pc:docMk/>
            <pc:sldMk cId="1262788087" sldId="317"/>
            <ac:spMk id="3" creationId="{3D24DC73-917F-46AE-94A6-499DB6099B5F}"/>
          </ac:spMkLst>
        </pc:spChg>
        <pc:picChg chg="add mod">
          <ac:chgData name="Tinne Van Echelpoel" userId="46798032-b7e2-4f2e-95a1-1606ec8c5d9a" providerId="ADAL" clId="{CF74617F-CC29-4BE4-A364-A57A02E95E0F}" dt="2021-08-23T08:42:30.524" v="64" actId="1076"/>
          <ac:picMkLst>
            <pc:docMk/>
            <pc:sldMk cId="1262788087" sldId="317"/>
            <ac:picMk id="6" creationId="{5CAD65F7-7320-4EB5-95D3-C4B6E2E8EA7B}"/>
          </ac:picMkLst>
        </pc:picChg>
        <pc:picChg chg="add mod">
          <ac:chgData name="Tinne Van Echelpoel" userId="46798032-b7e2-4f2e-95a1-1606ec8c5d9a" providerId="ADAL" clId="{CF74617F-CC29-4BE4-A364-A57A02E95E0F}" dt="2021-08-23T08:42:28.777" v="63" actId="1076"/>
          <ac:picMkLst>
            <pc:docMk/>
            <pc:sldMk cId="1262788087" sldId="317"/>
            <ac:picMk id="7" creationId="{D58E843F-51C8-4CB0-8337-B55A9A48E226}"/>
          </ac:picMkLst>
        </pc:picChg>
      </pc:sldChg>
    </pc:docChg>
  </pc:docChgLst>
  <pc:docChgLst>
    <pc:chgData name="Jochen Mariën" userId="a4f8d9ed-3895-4365-b2d5-9432cb8a20d4" providerId="ADAL" clId="{F3E7EFCE-863C-4996-81FB-31E472E79195}"/>
    <pc:docChg chg="undo custSel addSld delSld modSld sldOrd">
      <pc:chgData name="Jochen Mariën" userId="a4f8d9ed-3895-4365-b2d5-9432cb8a20d4" providerId="ADAL" clId="{F3E7EFCE-863C-4996-81FB-31E472E79195}" dt="2022-06-02T14:50:57.305" v="417"/>
      <pc:docMkLst>
        <pc:docMk/>
      </pc:docMkLst>
      <pc:sldChg chg="modSp mod">
        <pc:chgData name="Jochen Mariën" userId="a4f8d9ed-3895-4365-b2d5-9432cb8a20d4" providerId="ADAL" clId="{F3E7EFCE-863C-4996-81FB-31E472E79195}" dt="2022-06-02T14:46:24.715" v="51" actId="20577"/>
        <pc:sldMkLst>
          <pc:docMk/>
          <pc:sldMk cId="2667205004" sldId="269"/>
        </pc:sldMkLst>
        <pc:spChg chg="mod">
          <ac:chgData name="Jochen Mariën" userId="a4f8d9ed-3895-4365-b2d5-9432cb8a20d4" providerId="ADAL" clId="{F3E7EFCE-863C-4996-81FB-31E472E79195}" dt="2022-06-02T14:46:17.746" v="31" actId="20577"/>
          <ac:spMkLst>
            <pc:docMk/>
            <pc:sldMk cId="2667205004" sldId="269"/>
            <ac:spMk id="2" creationId="{00000000-0000-0000-0000-000000000000}"/>
          </ac:spMkLst>
        </pc:spChg>
        <pc:spChg chg="mod">
          <ac:chgData name="Jochen Mariën" userId="a4f8d9ed-3895-4365-b2d5-9432cb8a20d4" providerId="ADAL" clId="{F3E7EFCE-863C-4996-81FB-31E472E79195}" dt="2022-06-02T14:46:24.715" v="51" actId="20577"/>
          <ac:spMkLst>
            <pc:docMk/>
            <pc:sldMk cId="2667205004" sldId="269"/>
            <ac:spMk id="3" creationId="{00000000-0000-0000-0000-000000000000}"/>
          </ac:spMkLst>
        </pc:spChg>
      </pc:sldChg>
      <pc:sldChg chg="addSp delSp modSp mod">
        <pc:chgData name="Jochen Mariën" userId="a4f8d9ed-3895-4365-b2d5-9432cb8a20d4" providerId="ADAL" clId="{F3E7EFCE-863C-4996-81FB-31E472E79195}" dt="2022-06-02T14:46:55.662" v="65" actId="22"/>
        <pc:sldMkLst>
          <pc:docMk/>
          <pc:sldMk cId="2718411288" sldId="270"/>
        </pc:sldMkLst>
        <pc:spChg chg="mod">
          <ac:chgData name="Jochen Mariën" userId="a4f8d9ed-3895-4365-b2d5-9432cb8a20d4" providerId="ADAL" clId="{F3E7EFCE-863C-4996-81FB-31E472E79195}" dt="2022-06-02T14:46:37.895" v="62" actId="20577"/>
          <ac:spMkLst>
            <pc:docMk/>
            <pc:sldMk cId="2718411288" sldId="270"/>
            <ac:spMk id="2" creationId="{00000000-0000-0000-0000-000000000000}"/>
          </ac:spMkLst>
        </pc:spChg>
        <pc:spChg chg="mod">
          <ac:chgData name="Jochen Mariën" userId="a4f8d9ed-3895-4365-b2d5-9432cb8a20d4" providerId="ADAL" clId="{F3E7EFCE-863C-4996-81FB-31E472E79195}" dt="2022-06-02T14:46:45.269" v="63"/>
          <ac:spMkLst>
            <pc:docMk/>
            <pc:sldMk cId="2718411288" sldId="270"/>
            <ac:spMk id="3" creationId="{00000000-0000-0000-0000-000000000000}"/>
          </ac:spMkLst>
        </pc:spChg>
        <pc:spChg chg="add del">
          <ac:chgData name="Jochen Mariën" userId="a4f8d9ed-3895-4365-b2d5-9432cb8a20d4" providerId="ADAL" clId="{F3E7EFCE-863C-4996-81FB-31E472E79195}" dt="2022-06-02T14:46:55.662" v="65" actId="22"/>
          <ac:spMkLst>
            <pc:docMk/>
            <pc:sldMk cId="2718411288" sldId="270"/>
            <ac:spMk id="6" creationId="{6A634D52-A2C1-250A-BC4C-63A8B8E052FD}"/>
          </ac:spMkLst>
        </pc:spChg>
      </pc:sldChg>
      <pc:sldChg chg="modSp add mod">
        <pc:chgData name="Jochen Mariën" userId="a4f8d9ed-3895-4365-b2d5-9432cb8a20d4" providerId="ADAL" clId="{F3E7EFCE-863C-4996-81FB-31E472E79195}" dt="2022-06-02T14:47:28.685" v="86" actId="20577"/>
        <pc:sldMkLst>
          <pc:docMk/>
          <pc:sldMk cId="136505706" sldId="271"/>
        </pc:sldMkLst>
        <pc:spChg chg="mod">
          <ac:chgData name="Jochen Mariën" userId="a4f8d9ed-3895-4365-b2d5-9432cb8a20d4" providerId="ADAL" clId="{F3E7EFCE-863C-4996-81FB-31E472E79195}" dt="2022-06-02T14:47:03.824" v="67"/>
          <ac:spMkLst>
            <pc:docMk/>
            <pc:sldMk cId="136505706" sldId="271"/>
            <ac:spMk id="2" creationId="{00000000-0000-0000-0000-000000000000}"/>
          </ac:spMkLst>
        </pc:spChg>
        <pc:spChg chg="mod">
          <ac:chgData name="Jochen Mariën" userId="a4f8d9ed-3895-4365-b2d5-9432cb8a20d4" providerId="ADAL" clId="{F3E7EFCE-863C-4996-81FB-31E472E79195}" dt="2022-06-02T14:47:28.685" v="86" actId="20577"/>
          <ac:spMkLst>
            <pc:docMk/>
            <pc:sldMk cId="136505706" sldId="271"/>
            <ac:spMk id="3" creationId="{00000000-0000-0000-0000-000000000000}"/>
          </ac:spMkLst>
        </pc:spChg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523898943" sldId="271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448105480" sldId="272"/>
        </pc:sldMkLst>
      </pc:sldChg>
      <pc:sldChg chg="addSp modSp new mod">
        <pc:chgData name="Jochen Mariën" userId="a4f8d9ed-3895-4365-b2d5-9432cb8a20d4" providerId="ADAL" clId="{F3E7EFCE-863C-4996-81FB-31E472E79195}" dt="2022-06-02T14:50:08.789" v="399" actId="1076"/>
        <pc:sldMkLst>
          <pc:docMk/>
          <pc:sldMk cId="2433775389" sldId="272"/>
        </pc:sldMkLst>
        <pc:spChg chg="mod">
          <ac:chgData name="Jochen Mariën" userId="a4f8d9ed-3895-4365-b2d5-9432cb8a20d4" providerId="ADAL" clId="{F3E7EFCE-863C-4996-81FB-31E472E79195}" dt="2022-06-02T14:48:01.480" v="103" actId="20577"/>
          <ac:spMkLst>
            <pc:docMk/>
            <pc:sldMk cId="2433775389" sldId="272"/>
            <ac:spMk id="2" creationId="{7707B6D4-83EB-E52E-D019-99559F24C353}"/>
          </ac:spMkLst>
        </pc:spChg>
        <pc:spChg chg="mod">
          <ac:chgData name="Jochen Mariën" userId="a4f8d9ed-3895-4365-b2d5-9432cb8a20d4" providerId="ADAL" clId="{F3E7EFCE-863C-4996-81FB-31E472E79195}" dt="2022-06-02T14:49:36.053" v="395" actId="5793"/>
          <ac:spMkLst>
            <pc:docMk/>
            <pc:sldMk cId="2433775389" sldId="272"/>
            <ac:spMk id="3" creationId="{D4885596-AE28-8E1F-7739-04EE6AF55B02}"/>
          </ac:spMkLst>
        </pc:spChg>
        <pc:picChg chg="add mod">
          <ac:chgData name="Jochen Mariën" userId="a4f8d9ed-3895-4365-b2d5-9432cb8a20d4" providerId="ADAL" clId="{F3E7EFCE-863C-4996-81FB-31E472E79195}" dt="2022-06-02T14:50:08.789" v="399" actId="1076"/>
          <ac:picMkLst>
            <pc:docMk/>
            <pc:sldMk cId="2433775389" sldId="272"/>
            <ac:picMk id="6" creationId="{AC1BBFDE-0FD0-B929-4E88-384E56240C0D}"/>
          </ac:picMkLst>
        </pc:picChg>
      </pc:sldChg>
      <pc:sldChg chg="modSp new mod ord">
        <pc:chgData name="Jochen Mariën" userId="a4f8d9ed-3895-4365-b2d5-9432cb8a20d4" providerId="ADAL" clId="{F3E7EFCE-863C-4996-81FB-31E472E79195}" dt="2022-06-02T14:50:57.305" v="417"/>
        <pc:sldMkLst>
          <pc:docMk/>
          <pc:sldMk cId="1908658135" sldId="273"/>
        </pc:sldMkLst>
        <pc:spChg chg="mod">
          <ac:chgData name="Jochen Mariën" userId="a4f8d9ed-3895-4365-b2d5-9432cb8a20d4" providerId="ADAL" clId="{F3E7EFCE-863C-4996-81FB-31E472E79195}" dt="2022-06-02T14:50:19.457" v="400"/>
          <ac:spMkLst>
            <pc:docMk/>
            <pc:sldMk cId="1908658135" sldId="273"/>
            <ac:spMk id="2" creationId="{181C095A-4862-EF92-6E43-ED89F77FFCA9}"/>
          </ac:spMkLst>
        </pc:spChg>
        <pc:spChg chg="mod">
          <ac:chgData name="Jochen Mariën" userId="a4f8d9ed-3895-4365-b2d5-9432cb8a20d4" providerId="ADAL" clId="{F3E7EFCE-863C-4996-81FB-31E472E79195}" dt="2022-06-02T14:50:26.567" v="402" actId="20577"/>
          <ac:spMkLst>
            <pc:docMk/>
            <pc:sldMk cId="1908658135" sldId="273"/>
            <ac:spMk id="3" creationId="{F6015627-B7E6-A4D4-8EEE-E06305A96879}"/>
          </ac:spMkLst>
        </pc:spChg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2442765326" sldId="273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1505779418" sldId="274"/>
        </pc:sldMkLst>
      </pc:sldChg>
      <pc:sldChg chg="addSp delSp modSp new mod">
        <pc:chgData name="Jochen Mariën" userId="a4f8d9ed-3895-4365-b2d5-9432cb8a20d4" providerId="ADAL" clId="{F3E7EFCE-863C-4996-81FB-31E472E79195}" dt="2022-06-02T14:50:49.518" v="415"/>
        <pc:sldMkLst>
          <pc:docMk/>
          <pc:sldMk cId="3851571757" sldId="274"/>
        </pc:sldMkLst>
        <pc:spChg chg="mod">
          <ac:chgData name="Jochen Mariën" userId="a4f8d9ed-3895-4365-b2d5-9432cb8a20d4" providerId="ADAL" clId="{F3E7EFCE-863C-4996-81FB-31E472E79195}" dt="2022-06-02T14:50:44.836" v="413" actId="20577"/>
          <ac:spMkLst>
            <pc:docMk/>
            <pc:sldMk cId="3851571757" sldId="274"/>
            <ac:spMk id="2" creationId="{8D75C5E0-416E-6404-E645-A0B804B29E8F}"/>
          </ac:spMkLst>
        </pc:spChg>
        <pc:spChg chg="del">
          <ac:chgData name="Jochen Mariën" userId="a4f8d9ed-3895-4365-b2d5-9432cb8a20d4" providerId="ADAL" clId="{F3E7EFCE-863C-4996-81FB-31E472E79195}" dt="2022-06-02T14:50:49.125" v="414" actId="478"/>
          <ac:spMkLst>
            <pc:docMk/>
            <pc:sldMk cId="3851571757" sldId="274"/>
            <ac:spMk id="3" creationId="{602E05A8-6894-AFA9-B45E-61EEA46857AB}"/>
          </ac:spMkLst>
        </pc:spChg>
        <pc:picChg chg="add mod">
          <ac:chgData name="Jochen Mariën" userId="a4f8d9ed-3895-4365-b2d5-9432cb8a20d4" providerId="ADAL" clId="{F3E7EFCE-863C-4996-81FB-31E472E79195}" dt="2022-06-02T14:50:49.518" v="415"/>
          <ac:picMkLst>
            <pc:docMk/>
            <pc:sldMk cId="3851571757" sldId="274"/>
            <ac:picMk id="5" creationId="{80C6B8A4-6FDD-50CB-1874-EA5BEF9555DD}"/>
          </ac:picMkLst>
        </pc:picChg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399813621" sldId="275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2708364635" sldId="276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937416680" sldId="277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3473159973" sldId="279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3707028608" sldId="280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2497475297" sldId="281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580256068" sldId="282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4167317431" sldId="283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76180516" sldId="284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59728421" sldId="285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4200910606" sldId="286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4009331374" sldId="287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43088005" sldId="288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1022641883" sldId="289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4294783759" sldId="290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2357875275" sldId="294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2904059153" sldId="295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1956145419" sldId="296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1613200239" sldId="297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2167334292" sldId="299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3814101728" sldId="304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3374308686" sldId="310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2488015683" sldId="311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1517140393" sldId="312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4048209516" sldId="313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3024926684" sldId="314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1078311508" sldId="315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1205063951" sldId="316"/>
        </pc:sldMkLst>
      </pc:sldChg>
      <pc:sldChg chg="del">
        <pc:chgData name="Jochen Mariën" userId="a4f8d9ed-3895-4365-b2d5-9432cb8a20d4" providerId="ADAL" clId="{F3E7EFCE-863C-4996-81FB-31E472E79195}" dt="2022-06-02T14:46:30.633" v="52" actId="47"/>
        <pc:sldMkLst>
          <pc:docMk/>
          <pc:sldMk cId="1262788087" sldId="317"/>
        </pc:sldMkLst>
      </pc:sldChg>
    </pc:docChg>
  </pc:docChgLst>
  <pc:docChgLst>
    <pc:chgData name="Christel Maes" userId="7e61469a-7c21-464c-bace-a1bda262211a" providerId="ADAL" clId="{D006C8EF-6211-41A2-9FC9-4DFCB4561B9B}"/>
    <pc:docChg chg="custSel addSld modSld">
      <pc:chgData name="Christel Maes" userId="7e61469a-7c21-464c-bace-a1bda262211a" providerId="ADAL" clId="{D006C8EF-6211-41A2-9FC9-4DFCB4561B9B}" dt="2020-03-26T13:20:00.718" v="194" actId="14100"/>
      <pc:docMkLst>
        <pc:docMk/>
      </pc:docMkLst>
      <pc:sldChg chg="addSp delSp modSp add">
        <pc:chgData name="Christel Maes" userId="7e61469a-7c21-464c-bace-a1bda262211a" providerId="ADAL" clId="{D006C8EF-6211-41A2-9FC9-4DFCB4561B9B}" dt="2020-03-26T13:20:00.718" v="194" actId="14100"/>
        <pc:sldMkLst>
          <pc:docMk/>
          <pc:sldMk cId="1205063951" sldId="316"/>
        </pc:sldMkLst>
        <pc:spChg chg="mod">
          <ac:chgData name="Christel Maes" userId="7e61469a-7c21-464c-bace-a1bda262211a" providerId="ADAL" clId="{D006C8EF-6211-41A2-9FC9-4DFCB4561B9B}" dt="2020-03-26T13:04:57.403" v="77" actId="20577"/>
          <ac:spMkLst>
            <pc:docMk/>
            <pc:sldMk cId="1205063951" sldId="316"/>
            <ac:spMk id="2" creationId="{3AA6CEC6-2158-4E2D-AAAB-5F0AFB2A0592}"/>
          </ac:spMkLst>
        </pc:spChg>
        <pc:spChg chg="mod">
          <ac:chgData name="Christel Maes" userId="7e61469a-7c21-464c-bace-a1bda262211a" providerId="ADAL" clId="{D006C8EF-6211-41A2-9FC9-4DFCB4561B9B}" dt="2020-03-26T13:19:39.953" v="190" actId="20577"/>
          <ac:spMkLst>
            <pc:docMk/>
            <pc:sldMk cId="1205063951" sldId="316"/>
            <ac:spMk id="3" creationId="{866D395F-6B0D-46EB-9A83-008C409555E5}"/>
          </ac:spMkLst>
        </pc:spChg>
        <pc:spChg chg="del">
          <ac:chgData name="Christel Maes" userId="7e61469a-7c21-464c-bace-a1bda262211a" providerId="ADAL" clId="{D006C8EF-6211-41A2-9FC9-4DFCB4561B9B}" dt="2020-03-26T13:16:39.399" v="167" actId="478"/>
          <ac:spMkLst>
            <pc:docMk/>
            <pc:sldMk cId="1205063951" sldId="316"/>
            <ac:spMk id="7" creationId="{79E203A8-5189-4907-A17E-8E0F73D3513E}"/>
          </ac:spMkLst>
        </pc:spChg>
        <pc:spChg chg="mod">
          <ac:chgData name="Christel Maes" userId="7e61469a-7c21-464c-bace-a1bda262211a" providerId="ADAL" clId="{D006C8EF-6211-41A2-9FC9-4DFCB4561B9B}" dt="2020-03-26T13:20:00.718" v="194" actId="14100"/>
          <ac:spMkLst>
            <pc:docMk/>
            <pc:sldMk cId="1205063951" sldId="316"/>
            <ac:spMk id="8" creationId="{75551830-0E52-4E1E-9705-F6515D105745}"/>
          </ac:spMkLst>
        </pc:spChg>
        <pc:spChg chg="add mod">
          <ac:chgData name="Christel Maes" userId="7e61469a-7c21-464c-bace-a1bda262211a" providerId="ADAL" clId="{D006C8EF-6211-41A2-9FC9-4DFCB4561B9B}" dt="2020-03-26T13:18:36.772" v="179" actId="255"/>
          <ac:spMkLst>
            <pc:docMk/>
            <pc:sldMk cId="1205063951" sldId="316"/>
            <ac:spMk id="9" creationId="{557AD780-3082-4C32-A5C2-EC367696A85C}"/>
          </ac:spMkLst>
        </pc:spChg>
        <pc:spChg chg="mod">
          <ac:chgData name="Christel Maes" userId="7e61469a-7c21-464c-bace-a1bda262211a" providerId="ADAL" clId="{D006C8EF-6211-41A2-9FC9-4DFCB4561B9B}" dt="2020-03-26T13:19:49.692" v="191" actId="14100"/>
          <ac:spMkLst>
            <pc:docMk/>
            <pc:sldMk cId="1205063951" sldId="316"/>
            <ac:spMk id="10" creationId="{E9B81CEE-9939-4830-B526-669A21C076A7}"/>
          </ac:spMkLst>
        </pc:spChg>
        <pc:spChg chg="mod">
          <ac:chgData name="Christel Maes" userId="7e61469a-7c21-464c-bace-a1bda262211a" providerId="ADAL" clId="{D006C8EF-6211-41A2-9FC9-4DFCB4561B9B}" dt="2020-03-26T13:18:52.845" v="182" actId="14100"/>
          <ac:spMkLst>
            <pc:docMk/>
            <pc:sldMk cId="1205063951" sldId="316"/>
            <ac:spMk id="11" creationId="{D28ADD64-602C-4830-9C08-797D042F2532}"/>
          </ac:spMkLst>
        </pc:spChg>
        <pc:spChg chg="mod">
          <ac:chgData name="Christel Maes" userId="7e61469a-7c21-464c-bace-a1bda262211a" providerId="ADAL" clId="{D006C8EF-6211-41A2-9FC9-4DFCB4561B9B}" dt="2020-03-26T13:19:23.174" v="185" actId="14100"/>
          <ac:spMkLst>
            <pc:docMk/>
            <pc:sldMk cId="1205063951" sldId="316"/>
            <ac:spMk id="12" creationId="{B3335AFC-9B00-4C5F-A059-7BBEB767E7E1}"/>
          </ac:spMkLst>
        </pc:spChg>
        <pc:spChg chg="mod">
          <ac:chgData name="Christel Maes" userId="7e61469a-7c21-464c-bace-a1bda262211a" providerId="ADAL" clId="{D006C8EF-6211-41A2-9FC9-4DFCB4561B9B}" dt="2020-03-26T13:19:27.121" v="189" actId="14100"/>
          <ac:spMkLst>
            <pc:docMk/>
            <pc:sldMk cId="1205063951" sldId="316"/>
            <ac:spMk id="13" creationId="{9BBFDF69-1E9E-4497-B72C-3383A9CFDF53}"/>
          </ac:spMkLst>
        </pc:spChg>
        <pc:picChg chg="del">
          <ac:chgData name="Christel Maes" userId="7e61469a-7c21-464c-bace-a1bda262211a" providerId="ADAL" clId="{D006C8EF-6211-41A2-9FC9-4DFCB4561B9B}" dt="2020-03-26T13:16:06.942" v="151" actId="478"/>
          <ac:picMkLst>
            <pc:docMk/>
            <pc:sldMk cId="1205063951" sldId="316"/>
            <ac:picMk id="5" creationId="{45F7716C-F5B6-4512-A926-95B861ED7EBD}"/>
          </ac:picMkLst>
        </pc:picChg>
        <pc:picChg chg="add mod ord">
          <ac:chgData name="Christel Maes" userId="7e61469a-7c21-464c-bace-a1bda262211a" providerId="ADAL" clId="{D006C8EF-6211-41A2-9FC9-4DFCB4561B9B}" dt="2020-03-26T13:16:28.063" v="166" actId="1038"/>
          <ac:picMkLst>
            <pc:docMk/>
            <pc:sldMk cId="1205063951" sldId="316"/>
            <ac:picMk id="6" creationId="{13A58B88-4F2D-4C49-B662-2E401EAAF24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3/10/2022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964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3/10/2022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3/10/2022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3/10/2022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3/10/2022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3/10/2022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3/10/2022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3/10/2022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llo.be/" TargetMode="External"/><Relationship Id="rId2" Type="http://schemas.openxmlformats.org/officeDocument/2006/relationships/hyperlink" Target="mailto:brent.pulmans@thomasmore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By</a:t>
            </a:r>
            <a:r>
              <a:rPr lang="nl-BE" dirty="0"/>
              <a:t> Brent Pulmans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A0B04-BE4B-1AAF-B943-7EFD29A28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6"/>
    </mc:Choice>
    <mc:Fallback xmlns="">
      <p:transition spd="slow" advTm="125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I’m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Brent Pulmans (</a:t>
            </a:r>
            <a:r>
              <a:rPr lang="en-US" dirty="0">
                <a:hlinkClick r:id="rId2"/>
              </a:rPr>
              <a:t>brent.pulmans@thomasmore.be</a:t>
            </a:r>
            <a:r>
              <a:rPr lang="en-US" dirty="0"/>
              <a:t>)</a:t>
            </a:r>
          </a:p>
          <a:p>
            <a:r>
              <a:rPr lang="en-US" dirty="0"/>
              <a:t>Thomas More college university</a:t>
            </a:r>
          </a:p>
          <a:p>
            <a:pPr lvl="1"/>
            <a:r>
              <a:rPr lang="en-US" dirty="0"/>
              <a:t>IT Factory / Applied Computer Science</a:t>
            </a:r>
          </a:p>
          <a:p>
            <a:pPr lvl="1"/>
            <a:r>
              <a:rPr lang="en-US" dirty="0"/>
              <a:t>Life long learning </a:t>
            </a:r>
            <a:r>
              <a:rPr lang="en-US" dirty="0" err="1"/>
              <a:t>centre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http://www.cello.be</a:t>
            </a:r>
            <a:r>
              <a:rPr lang="en-US" dirty="0"/>
              <a:t>)</a:t>
            </a:r>
          </a:p>
          <a:p>
            <a:r>
              <a:rPr lang="en-US" dirty="0"/>
              <a:t>I teach</a:t>
            </a:r>
          </a:p>
          <a:p>
            <a:pPr lvl="1"/>
            <a:r>
              <a:rPr lang="en-US" dirty="0"/>
              <a:t>Python &amp; Java</a:t>
            </a:r>
          </a:p>
          <a:p>
            <a:pPr lvl="1"/>
            <a:r>
              <a:rPr lang="en-US" dirty="0"/>
              <a:t>SQL &amp; data modelling</a:t>
            </a:r>
          </a:p>
          <a:p>
            <a:pPr lvl="1"/>
            <a:r>
              <a:rPr lang="en-US" dirty="0"/>
              <a:t>Business Intelligence</a:t>
            </a:r>
          </a:p>
          <a:p>
            <a:pPr lvl="1"/>
            <a:r>
              <a:rPr lang="en-US" dirty="0"/>
              <a:t>API Development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C5BC5F-5534-410F-BF7E-D6996EBA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84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90"/>
    </mc:Choice>
    <mc:Fallback xmlns="">
      <p:transition spd="slow" advTm="141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Facilities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Day schedule</a:t>
            </a:r>
          </a:p>
          <a:p>
            <a:pPr lvl="1"/>
            <a:r>
              <a:rPr lang="en-US" dirty="0"/>
              <a:t>9h00 – 17h00</a:t>
            </a:r>
          </a:p>
          <a:p>
            <a:pPr lvl="1"/>
            <a:r>
              <a:rPr lang="en-US" dirty="0"/>
              <a:t>Lunchbreak (at ?)</a:t>
            </a:r>
          </a:p>
          <a:p>
            <a:pPr lvl="1"/>
            <a:r>
              <a:rPr lang="en-US" dirty="0"/>
              <a:t>Break in the morning (at ?) and the afternoon (at ?)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C5BC5F-5534-410F-BF7E-D6996EBA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90"/>
    </mc:Choice>
    <mc:Fallback xmlns="">
      <p:transition spd="slow" advTm="141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095A-4862-EF92-6E43-ED89F77F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are…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5627-B7E6-A4D4-8EEE-E06305A9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What you do</a:t>
            </a:r>
          </a:p>
          <a:p>
            <a:r>
              <a:rPr lang="en-US" dirty="0"/>
              <a:t>Experience</a:t>
            </a:r>
          </a:p>
          <a:p>
            <a:pPr lvl="1"/>
            <a:r>
              <a:rPr lang="en-US" dirty="0"/>
              <a:t>Programming</a:t>
            </a:r>
          </a:p>
          <a:p>
            <a:r>
              <a:rPr lang="en-US" dirty="0"/>
              <a:t>Expectations for the course</a:t>
            </a:r>
          </a:p>
          <a:p>
            <a:endParaRPr lang="nl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13F5A-8CB2-4971-3367-357F49FC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86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B6D4-83EB-E52E-D019-99559F24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5596-AE28-8E1F-7739-04EE6AF5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Wednesdays in October 2022</a:t>
            </a:r>
          </a:p>
          <a:p>
            <a:r>
              <a:rPr lang="en-US" dirty="0"/>
              <a:t>Slowly building up, starting at the very beginning</a:t>
            </a:r>
          </a:p>
          <a:p>
            <a:r>
              <a:rPr lang="en-US" dirty="0"/>
              <a:t>Practical course:</a:t>
            </a:r>
          </a:p>
          <a:p>
            <a:pPr lvl="1"/>
            <a:r>
              <a:rPr lang="en-US" dirty="0"/>
              <a:t>Start with a </a:t>
            </a:r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Next exercises on all </a:t>
            </a:r>
            <a:r>
              <a:rPr lang="en-US" dirty="0" err="1"/>
              <a:t>Powerpoints</a:t>
            </a:r>
            <a:r>
              <a:rPr lang="en-US" dirty="0"/>
              <a:t> up to then (solutions are not shared afterwards, check with the teacher whether your solution is right)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B32FF-6FD8-DF44-ED4D-D774286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3775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211c402-4109-45bd-9bc1-f6709e8420a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4. PPt Febelfin Academy</Template>
  <TotalTime>0</TotalTime>
  <Words>146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Kantoorthema</vt:lpstr>
      <vt:lpstr>Introduction</vt:lpstr>
      <vt:lpstr>Hello I’m</vt:lpstr>
      <vt:lpstr>Facilities</vt:lpstr>
      <vt:lpstr>Hello, you are…</vt:lpstr>
      <vt:lpstr>About the course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Brent Pulmans</cp:lastModifiedBy>
  <cp:revision>1</cp:revision>
  <dcterms:created xsi:type="dcterms:W3CDTF">2018-02-21T07:41:18Z</dcterms:created>
  <dcterms:modified xsi:type="dcterms:W3CDTF">2022-10-03T19:05:45Z</dcterms:modified>
</cp:coreProperties>
</file>