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7" r:id="rId2"/>
    <p:sldId id="318" r:id="rId3"/>
    <p:sldId id="340" r:id="rId4"/>
    <p:sldId id="341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</p:sldIdLst>
  <p:sldSz cx="12192000" cy="6858000"/>
  <p:notesSz cx="6858000" cy="9144000"/>
  <p:custDataLst>
    <p:tags r:id="rId27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6C216-979F-4A07-968F-6D1556A495D8}" v="1" dt="2022-05-25T13:21:08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3936C216-979F-4A07-968F-6D1556A495D8}"/>
    <pc:docChg chg="modSld">
      <pc:chgData name="Jochen Mariën" userId="a4f8d9ed-3895-4365-b2d5-9432cb8a20d4" providerId="ADAL" clId="{3936C216-979F-4A07-968F-6D1556A495D8}" dt="2022-06-07T11:18:45.850" v="23" actId="20577"/>
      <pc:docMkLst>
        <pc:docMk/>
      </pc:docMkLst>
      <pc:sldChg chg="addSp modSp">
        <pc:chgData name="Jochen Mariën" userId="a4f8d9ed-3895-4365-b2d5-9432cb8a20d4" providerId="ADAL" clId="{3936C216-979F-4A07-968F-6D1556A495D8}" dt="2022-05-25T13:21:08.062" v="0"/>
        <pc:sldMkLst>
          <pc:docMk/>
          <pc:sldMk cId="1905648038" sldId="317"/>
        </pc:sldMkLst>
        <pc:picChg chg="add mod">
          <ac:chgData name="Jochen Mariën" userId="a4f8d9ed-3895-4365-b2d5-9432cb8a20d4" providerId="ADAL" clId="{3936C216-979F-4A07-968F-6D1556A495D8}" dt="2022-05-25T13:21:08.062" v="0"/>
          <ac:picMkLst>
            <pc:docMk/>
            <pc:sldMk cId="1905648038" sldId="317"/>
            <ac:picMk id="4" creationId="{8A335070-BE6C-B7F6-6B2F-C6CB5734F08B}"/>
          </ac:picMkLst>
        </pc:picChg>
      </pc:sldChg>
      <pc:sldChg chg="modSp mod">
        <pc:chgData name="Jochen Mariën" userId="a4f8d9ed-3895-4365-b2d5-9432cb8a20d4" providerId="ADAL" clId="{3936C216-979F-4A07-968F-6D1556A495D8}" dt="2022-06-07T11:15:50.622" v="21" actId="20577"/>
        <pc:sldMkLst>
          <pc:docMk/>
          <pc:sldMk cId="1156503486" sldId="321"/>
        </pc:sldMkLst>
        <pc:spChg chg="mod">
          <ac:chgData name="Jochen Mariën" userId="a4f8d9ed-3895-4365-b2d5-9432cb8a20d4" providerId="ADAL" clId="{3936C216-979F-4A07-968F-6D1556A495D8}" dt="2022-06-07T11:15:50.622" v="21" actId="20577"/>
          <ac:spMkLst>
            <pc:docMk/>
            <pc:sldMk cId="1156503486" sldId="321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3936C216-979F-4A07-968F-6D1556A495D8}" dt="2022-06-07T11:18:45.850" v="23" actId="20577"/>
        <pc:sldMkLst>
          <pc:docMk/>
          <pc:sldMk cId="3808164008" sldId="322"/>
        </pc:sldMkLst>
        <pc:spChg chg="mod">
          <ac:chgData name="Jochen Mariën" userId="a4f8d9ed-3895-4365-b2d5-9432cb8a20d4" providerId="ADAL" clId="{3936C216-979F-4A07-968F-6D1556A495D8}" dt="2022-06-07T11:18:45.850" v="23" actId="20577"/>
          <ac:spMkLst>
            <pc:docMk/>
            <pc:sldMk cId="3808164008" sldId="322"/>
            <ac:spMk id="7" creationId="{00000000-0000-0000-0000-000000000000}"/>
          </ac:spMkLst>
        </pc:spChg>
      </pc:sldChg>
      <pc:sldChg chg="modSp mod">
        <pc:chgData name="Jochen Mariën" userId="a4f8d9ed-3895-4365-b2d5-9432cb8a20d4" providerId="ADAL" clId="{3936C216-979F-4A07-968F-6D1556A495D8}" dt="2022-06-02T14:57:59.007" v="6" actId="20577"/>
        <pc:sldMkLst>
          <pc:docMk/>
          <pc:sldMk cId="1246612953" sldId="337"/>
        </pc:sldMkLst>
        <pc:spChg chg="mod">
          <ac:chgData name="Jochen Mariën" userId="a4f8d9ed-3895-4365-b2d5-9432cb8a20d4" providerId="ADAL" clId="{3936C216-979F-4A07-968F-6D1556A495D8}" dt="2022-06-02T14:57:59.007" v="6" actId="20577"/>
          <ac:spMkLst>
            <pc:docMk/>
            <pc:sldMk cId="1246612953" sldId="337"/>
            <ac:spMk id="3" creationId="{00000000-0000-0000-0000-000000000000}"/>
          </ac:spMkLst>
        </pc:spChg>
      </pc:sldChg>
    </pc:docChg>
  </pc:docChgLst>
  <pc:docChgLst>
    <pc:chgData name="Dirk Mervis" userId="197c8981-22eb-4dca-b603-0aa0f7d3451e" providerId="ADAL" clId="{B0826972-C3DB-466E-B0B6-A4E3E51A1D94}"/>
    <pc:docChg chg="undo custSel modSld">
      <pc:chgData name="Dirk Mervis" userId="197c8981-22eb-4dca-b603-0aa0f7d3451e" providerId="ADAL" clId="{B0826972-C3DB-466E-B0B6-A4E3E51A1D94}" dt="2021-09-28T20:21:10.678" v="95" actId="20577"/>
      <pc:docMkLst>
        <pc:docMk/>
      </pc:docMkLst>
      <pc:sldChg chg="modSp mod">
        <pc:chgData name="Dirk Mervis" userId="197c8981-22eb-4dca-b603-0aa0f7d3451e" providerId="ADAL" clId="{B0826972-C3DB-466E-B0B6-A4E3E51A1D94}" dt="2021-09-28T20:10:48.554" v="25" actId="20577"/>
        <pc:sldMkLst>
          <pc:docMk/>
          <pc:sldMk cId="1156503486" sldId="321"/>
        </pc:sldMkLst>
        <pc:spChg chg="mod">
          <ac:chgData name="Dirk Mervis" userId="197c8981-22eb-4dca-b603-0aa0f7d3451e" providerId="ADAL" clId="{B0826972-C3DB-466E-B0B6-A4E3E51A1D94}" dt="2021-09-28T20:10:48.554" v="25" actId="20577"/>
          <ac:spMkLst>
            <pc:docMk/>
            <pc:sldMk cId="1156503486" sldId="321"/>
            <ac:spMk id="3" creationId="{00000000-0000-0000-0000-000000000000}"/>
          </ac:spMkLst>
        </pc:spChg>
      </pc:sldChg>
      <pc:sldChg chg="modSp">
        <pc:chgData name="Dirk Mervis" userId="197c8981-22eb-4dca-b603-0aa0f7d3451e" providerId="ADAL" clId="{B0826972-C3DB-466E-B0B6-A4E3E51A1D94}" dt="2021-09-28T20:14:03.933" v="26" actId="20578"/>
        <pc:sldMkLst>
          <pc:docMk/>
          <pc:sldMk cId="1429437477" sldId="327"/>
        </pc:sldMkLst>
        <pc:spChg chg="mod">
          <ac:chgData name="Dirk Mervis" userId="197c8981-22eb-4dca-b603-0aa0f7d3451e" providerId="ADAL" clId="{B0826972-C3DB-466E-B0B6-A4E3E51A1D94}" dt="2021-09-28T20:14:03.933" v="26" actId="20578"/>
          <ac:spMkLst>
            <pc:docMk/>
            <pc:sldMk cId="1429437477" sldId="327"/>
            <ac:spMk id="7" creationId="{00000000-0000-0000-0000-000000000000}"/>
          </ac:spMkLst>
        </pc:spChg>
      </pc:sldChg>
      <pc:sldChg chg="modSp mod">
        <pc:chgData name="Dirk Mervis" userId="197c8981-22eb-4dca-b603-0aa0f7d3451e" providerId="ADAL" clId="{B0826972-C3DB-466E-B0B6-A4E3E51A1D94}" dt="2021-09-28T20:16:47.382" v="33" actId="20577"/>
        <pc:sldMkLst>
          <pc:docMk/>
          <pc:sldMk cId="1934378523" sldId="330"/>
        </pc:sldMkLst>
        <pc:spChg chg="mod">
          <ac:chgData name="Dirk Mervis" userId="197c8981-22eb-4dca-b603-0aa0f7d3451e" providerId="ADAL" clId="{B0826972-C3DB-466E-B0B6-A4E3E51A1D94}" dt="2021-09-28T20:16:47.382" v="33" actId="20577"/>
          <ac:spMkLst>
            <pc:docMk/>
            <pc:sldMk cId="1934378523" sldId="330"/>
            <ac:spMk id="3" creationId="{00000000-0000-0000-0000-000000000000}"/>
          </ac:spMkLst>
        </pc:spChg>
      </pc:sldChg>
      <pc:sldChg chg="modSp mod">
        <pc:chgData name="Dirk Mervis" userId="197c8981-22eb-4dca-b603-0aa0f7d3451e" providerId="ADAL" clId="{B0826972-C3DB-466E-B0B6-A4E3E51A1D94}" dt="2021-09-28T20:21:10.678" v="95" actId="20577"/>
        <pc:sldMkLst>
          <pc:docMk/>
          <pc:sldMk cId="3016154555" sldId="335"/>
        </pc:sldMkLst>
        <pc:spChg chg="mod">
          <ac:chgData name="Dirk Mervis" userId="197c8981-22eb-4dca-b603-0aa0f7d3451e" providerId="ADAL" clId="{B0826972-C3DB-466E-B0B6-A4E3E51A1D94}" dt="2021-09-28T20:21:10.678" v="95" actId="20577"/>
          <ac:spMkLst>
            <pc:docMk/>
            <pc:sldMk cId="3016154555" sldId="335"/>
            <ac:spMk id="4" creationId="{00000000-0000-0000-0000-000000000000}"/>
          </ac:spMkLst>
        </pc:spChg>
      </pc:sldChg>
      <pc:sldChg chg="modSp mod">
        <pc:chgData name="Dirk Mervis" userId="197c8981-22eb-4dca-b603-0aa0f7d3451e" providerId="ADAL" clId="{B0826972-C3DB-466E-B0B6-A4E3E51A1D94}" dt="2021-09-28T20:21:06.128" v="91" actId="20577"/>
        <pc:sldMkLst>
          <pc:docMk/>
          <pc:sldMk cId="656598503" sldId="336"/>
        </pc:sldMkLst>
        <pc:spChg chg="mod">
          <ac:chgData name="Dirk Mervis" userId="197c8981-22eb-4dca-b603-0aa0f7d3451e" providerId="ADAL" clId="{B0826972-C3DB-466E-B0B6-A4E3E51A1D94}" dt="2021-09-28T20:21:06.128" v="91" actId="20577"/>
          <ac:spMkLst>
            <pc:docMk/>
            <pc:sldMk cId="656598503" sldId="33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00AF7422-3CEC-4B77-9159-339085D92E1F}"/>
    <pc:docChg chg="custSel modSld replTag delTag">
      <pc:chgData name="Ellen Torfs" userId="c6aa1e10-4a12-4511-8c7c-135720d4f277" providerId="ADAL" clId="{00AF7422-3CEC-4B77-9159-339085D92E1F}" dt="2021-09-17T14:50:07.784" v="4"/>
      <pc:docMkLst>
        <pc:docMk/>
      </pc:docMkLst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156503486" sldId="321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156503486" sldId="321"/>
            <ac:picMk id="16" creationId="{F748CA5D-A806-4112-917F-48AAD4513134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3808164008" sldId="322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3808164008" sldId="322"/>
            <ac:picMk id="11" creationId="{D7D446F3-BC9F-4393-B135-337701C74230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2016632305" sldId="323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2016632305" sldId="323"/>
            <ac:picMk id="5" creationId="{2E303CFF-77D1-418D-AE0B-CB2ABFE819A5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3783347161" sldId="324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3783347161" sldId="324"/>
            <ac:picMk id="10" creationId="{B456BBF7-927C-4B66-B617-C0BB713495A1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2142414191" sldId="325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2142414191" sldId="325"/>
            <ac:picMk id="14" creationId="{AECC9CD5-FA87-4465-9661-C0949E2A8354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117753684" sldId="326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117753684" sldId="326"/>
            <ac:picMk id="7" creationId="{CD56ACD9-4E09-4683-A6FB-C6F9131734A0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429437477" sldId="327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429437477" sldId="327"/>
            <ac:picMk id="8" creationId="{B0D5FA3C-DBF8-455E-8A36-CC4D8C706358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3413869346" sldId="328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3413869346" sldId="328"/>
            <ac:picMk id="13" creationId="{4380A782-90D7-4E08-B1BB-7EDA7BDFF1FF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3651078787" sldId="329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3651078787" sldId="329"/>
            <ac:picMk id="5" creationId="{0866F110-2B59-4B57-8EFB-99D90E9F1012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934378523" sldId="330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934378523" sldId="330"/>
            <ac:picMk id="21" creationId="{F716A189-B1D5-4703-BC10-9E8AE03097E3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064636568" sldId="331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064636568" sldId="331"/>
            <ac:picMk id="6" creationId="{988C7AAF-2CFC-4A2A-BBF2-238FD0C224C2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592028612" sldId="332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592028612" sldId="332"/>
            <ac:picMk id="4" creationId="{109A4AC8-C06B-4664-916C-876D11B50CBF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100755747" sldId="333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100755747" sldId="333"/>
            <ac:picMk id="6" creationId="{6DC73591-8B1F-4A2E-9CE0-70EB82BE463D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44764828" sldId="334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44764828" sldId="334"/>
            <ac:picMk id="9" creationId="{5DE2E7B0-F00B-40E7-85C5-720930461CC6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3016154555" sldId="335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3016154555" sldId="335"/>
            <ac:picMk id="6" creationId="{EB658933-988B-44B7-86F1-F2586B164BD3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656598503" sldId="336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656598503" sldId="336"/>
            <ac:picMk id="8" creationId="{B4C19A8D-4CB3-498C-8DCB-FD07C852560D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246612953" sldId="337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246612953" sldId="337"/>
            <ac:picMk id="8" creationId="{3F3244DD-2299-4298-A956-C4DA8E16CD4F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602889662" sldId="338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602889662" sldId="338"/>
            <ac:picMk id="5" creationId="{584032C1-0E6E-4564-9865-7FAF2DF71902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4032910288" sldId="339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4032910288" sldId="339"/>
            <ac:picMk id="5" creationId="{70976A1D-8FF9-4277-8821-2D7A32D244FA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1543302064" sldId="340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1543302064" sldId="340"/>
            <ac:picMk id="9" creationId="{30B32A73-70A6-4F36-931C-6787B109539E}"/>
          </ac:picMkLst>
        </pc:picChg>
      </pc:sldChg>
      <pc:sldChg chg="delSp modAnim">
        <pc:chgData name="Ellen Torfs" userId="c6aa1e10-4a12-4511-8c7c-135720d4f277" providerId="ADAL" clId="{00AF7422-3CEC-4B77-9159-339085D92E1F}" dt="2021-09-17T14:49:55.758" v="1"/>
        <pc:sldMkLst>
          <pc:docMk/>
          <pc:sldMk cId="3669195357" sldId="341"/>
        </pc:sldMkLst>
        <pc:picChg chg="del">
          <ac:chgData name="Ellen Torfs" userId="c6aa1e10-4a12-4511-8c7c-135720d4f277" providerId="ADAL" clId="{00AF7422-3CEC-4B77-9159-339085D92E1F}" dt="2021-09-17T14:49:55.758" v="1"/>
          <ac:picMkLst>
            <pc:docMk/>
            <pc:sldMk cId="3669195357" sldId="341"/>
            <ac:picMk id="5" creationId="{EC04D499-FFF6-406E-ABB0-052EB049C672}"/>
          </ac:picMkLst>
        </pc:picChg>
      </pc:sldChg>
    </pc:docChg>
  </pc:docChgLst>
  <pc:docChgLst>
    <pc:chgData name="Dirk Mervis" userId="197c8981-22eb-4dca-b603-0aa0f7d3451e" providerId="ADAL" clId="{2432B79E-5200-467E-8A7B-7268344CD3BD}"/>
    <pc:docChg chg="modSld">
      <pc:chgData name="Dirk Mervis" userId="197c8981-22eb-4dca-b603-0aa0f7d3451e" providerId="ADAL" clId="{2432B79E-5200-467E-8A7B-7268344CD3BD}" dt="2020-08-31T08:47:52.444" v="3" actId="20577"/>
      <pc:docMkLst>
        <pc:docMk/>
      </pc:docMkLst>
      <pc:sldChg chg="modSp mod">
        <pc:chgData name="Dirk Mervis" userId="197c8981-22eb-4dca-b603-0aa0f7d3451e" providerId="ADAL" clId="{2432B79E-5200-467E-8A7B-7268344CD3BD}" dt="2020-08-31T08:47:52.444" v="3" actId="20577"/>
        <pc:sldMkLst>
          <pc:docMk/>
          <pc:sldMk cId="3651078787" sldId="329"/>
        </pc:sldMkLst>
        <pc:spChg chg="mod">
          <ac:chgData name="Dirk Mervis" userId="197c8981-22eb-4dca-b603-0aa0f7d3451e" providerId="ADAL" clId="{2432B79E-5200-467E-8A7B-7268344CD3BD}" dt="2020-08-31T08:47:52.444" v="3" actId="20577"/>
          <ac:spMkLst>
            <pc:docMk/>
            <pc:sldMk cId="3651078787" sldId="329"/>
            <ac:spMk id="6" creationId="{00000000-0000-0000-0000-000000000000}"/>
          </ac:spMkLst>
        </pc:spChg>
      </pc:sldChg>
    </pc:docChg>
  </pc:docChgLst>
  <pc:docChgLst>
    <pc:chgData name="Christel Maes" userId="7e61469a-7c21-464c-bace-a1bda262211a" providerId="ADAL" clId="{30AFBFEE-12B9-4D9D-943B-7268AC6E34AD}"/>
    <pc:docChg chg="modSld">
      <pc:chgData name="Christel Maes" userId="7e61469a-7c21-464c-bace-a1bda262211a" providerId="ADAL" clId="{30AFBFEE-12B9-4D9D-943B-7268AC6E34AD}" dt="2020-09-29T06:08:37.890" v="1" actId="20577"/>
      <pc:docMkLst>
        <pc:docMk/>
      </pc:docMkLst>
      <pc:sldChg chg="modSp mod">
        <pc:chgData name="Christel Maes" userId="7e61469a-7c21-464c-bace-a1bda262211a" providerId="ADAL" clId="{30AFBFEE-12B9-4D9D-943B-7268AC6E34AD}" dt="2020-09-29T06:08:37.890" v="1" actId="20577"/>
        <pc:sldMkLst>
          <pc:docMk/>
          <pc:sldMk cId="144764828" sldId="334"/>
        </pc:sldMkLst>
        <pc:spChg chg="mod">
          <ac:chgData name="Christel Maes" userId="7e61469a-7c21-464c-bace-a1bda262211a" providerId="ADAL" clId="{30AFBFEE-12B9-4D9D-943B-7268AC6E34AD}" dt="2020-09-29T06:08:37.890" v="1" actId="20577"/>
          <ac:spMkLst>
            <pc:docMk/>
            <pc:sldMk cId="144764828" sldId="334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F2C90D6E-6BC5-4661-8AE0-8350096EFB87}"/>
    <pc:docChg chg="addSld delSld modSld">
      <pc:chgData name="Ellen Torfs" userId="c6aa1e10-4a12-4511-8c7c-135720d4f277" providerId="ADAL" clId="{F2C90D6E-6BC5-4661-8AE0-8350096EFB87}" dt="2020-06-18T14:11:58.830" v="23" actId="6549"/>
      <pc:docMkLst>
        <pc:docMk/>
      </pc:docMkLst>
      <pc:sldChg chg="del">
        <pc:chgData name="Ellen Torfs" userId="c6aa1e10-4a12-4511-8c7c-135720d4f277" providerId="ADAL" clId="{F2C90D6E-6BC5-4661-8AE0-8350096EFB87}" dt="2020-06-18T14:10:58.196" v="2" actId="2696"/>
        <pc:sldMkLst>
          <pc:docMk/>
          <pc:sldMk cId="947904471" sldId="319"/>
        </pc:sldMkLst>
      </pc:sldChg>
      <pc:sldChg chg="del">
        <pc:chgData name="Ellen Torfs" userId="c6aa1e10-4a12-4511-8c7c-135720d4f277" providerId="ADAL" clId="{F2C90D6E-6BC5-4661-8AE0-8350096EFB87}" dt="2020-06-18T14:10:58.194" v="1" actId="2696"/>
        <pc:sldMkLst>
          <pc:docMk/>
          <pc:sldMk cId="562100808" sldId="320"/>
        </pc:sldMkLst>
      </pc:sldChg>
      <pc:sldChg chg="modSp add">
        <pc:chgData name="Ellen Torfs" userId="c6aa1e10-4a12-4511-8c7c-135720d4f277" providerId="ADAL" clId="{F2C90D6E-6BC5-4661-8AE0-8350096EFB87}" dt="2020-06-18T14:11:58.830" v="23" actId="6549"/>
        <pc:sldMkLst>
          <pc:docMk/>
          <pc:sldMk cId="1543302064" sldId="340"/>
        </pc:sldMkLst>
        <pc:spChg chg="mod">
          <ac:chgData name="Ellen Torfs" userId="c6aa1e10-4a12-4511-8c7c-135720d4f277" providerId="ADAL" clId="{F2C90D6E-6BC5-4661-8AE0-8350096EFB87}" dt="2020-06-18T14:11:58.830" v="23" actId="6549"/>
          <ac:spMkLst>
            <pc:docMk/>
            <pc:sldMk cId="1543302064" sldId="340"/>
            <ac:spMk id="3" creationId="{00000000-0000-0000-0000-000000000000}"/>
          </ac:spMkLst>
        </pc:spChg>
      </pc:sldChg>
      <pc:sldChg chg="modSp add">
        <pc:chgData name="Ellen Torfs" userId="c6aa1e10-4a12-4511-8c7c-135720d4f277" providerId="ADAL" clId="{F2C90D6E-6BC5-4661-8AE0-8350096EFB87}" dt="2020-06-18T14:11:56.018" v="22" actId="20577"/>
        <pc:sldMkLst>
          <pc:docMk/>
          <pc:sldMk cId="3669195357" sldId="341"/>
        </pc:sldMkLst>
        <pc:spChg chg="mod">
          <ac:chgData name="Ellen Torfs" userId="c6aa1e10-4a12-4511-8c7c-135720d4f277" providerId="ADAL" clId="{F2C90D6E-6BC5-4661-8AE0-8350096EFB87}" dt="2020-06-18T14:11:56.018" v="22" actId="20577"/>
          <ac:spMkLst>
            <pc:docMk/>
            <pc:sldMk cId="3669195357" sldId="341"/>
            <ac:spMk id="3" creationId="{00000000-0000-0000-0000-000000000000}"/>
          </ac:spMkLst>
        </pc:spChg>
      </pc:sldChg>
    </pc:docChg>
  </pc:docChgLst>
  <pc:docChgLst>
    <pc:chgData name="Hans Bartholomeus" userId="fdad893c-ea0f-4e18-a760-ac9a83339ccd" providerId="ADAL" clId="{0B866337-363B-42C4-81CB-EB22241A45BC}"/>
    <pc:docChg chg="modShowInfo">
      <pc:chgData name="Hans Bartholomeus" userId="fdad893c-ea0f-4e18-a760-ac9a83339ccd" providerId="ADAL" clId="{0B866337-363B-42C4-81CB-EB22241A45BC}" dt="2021-09-27T10:38:08.919" v="1" actId="2744"/>
      <pc:docMkLst>
        <pc:docMk/>
      </pc:docMkLst>
    </pc:docChg>
  </pc:docChgLst>
  <pc:docChgLst>
    <pc:chgData name="Christel Maes" userId="7e61469a-7c21-464c-bace-a1bda262211a" providerId="ADAL" clId="{918AAB73-C84D-4299-9B31-37E4289FEAB6}"/>
    <pc:docChg chg="modSld">
      <pc:chgData name="Christel Maes" userId="7e61469a-7c21-464c-bace-a1bda262211a" providerId="ADAL" clId="{918AAB73-C84D-4299-9B31-37E4289FEAB6}" dt="2020-03-05T14:41:34.120" v="5" actId="20577"/>
      <pc:docMkLst>
        <pc:docMk/>
      </pc:docMkLst>
      <pc:sldChg chg="modSp">
        <pc:chgData name="Christel Maes" userId="7e61469a-7c21-464c-bace-a1bda262211a" providerId="ADAL" clId="{918AAB73-C84D-4299-9B31-37E4289FEAB6}" dt="2020-03-05T14:41:34.120" v="5" actId="20577"/>
        <pc:sldMkLst>
          <pc:docMk/>
          <pc:sldMk cId="4032910288" sldId="339"/>
        </pc:sldMkLst>
        <pc:spChg chg="mod">
          <ac:chgData name="Christel Maes" userId="7e61469a-7c21-464c-bace-a1bda262211a" providerId="ADAL" clId="{918AAB73-C84D-4299-9B31-37E4289FEAB6}" dt="2020-03-05T14:41:34.120" v="5" actId="20577"/>
          <ac:spMkLst>
            <pc:docMk/>
            <pc:sldMk cId="4032910288" sldId="339"/>
            <ac:spMk id="3" creationId="{00000000-0000-0000-0000-000000000000}"/>
          </ac:spMkLst>
        </pc:spChg>
      </pc:sldChg>
    </pc:docChg>
  </pc:docChgLst>
  <pc:docChgLst>
    <pc:chgData name="Tom Van den Broeck" userId="6d115d7d-dd3f-4b24-8fcb-ca0f3eff2f1d" providerId="ADAL" clId="{AA3AFEE9-2243-0A42-8287-D2F2DFFF8D42}"/>
    <pc:docChg chg="undo custSel modSld">
      <pc:chgData name="Tom Van den Broeck" userId="6d115d7d-dd3f-4b24-8fcb-ca0f3eff2f1d" providerId="ADAL" clId="{AA3AFEE9-2243-0A42-8287-D2F2DFFF8D42}" dt="2020-04-16T09:27:51.595" v="9" actId="478"/>
      <pc:docMkLst>
        <pc:docMk/>
      </pc:docMkLst>
      <pc:sldChg chg="modSp">
        <pc:chgData name="Tom Van den Broeck" userId="6d115d7d-dd3f-4b24-8fcb-ca0f3eff2f1d" providerId="ADAL" clId="{AA3AFEE9-2243-0A42-8287-D2F2DFFF8D42}" dt="2020-04-16T09:22:49.461" v="0" actId="20577"/>
        <pc:sldMkLst>
          <pc:docMk/>
          <pc:sldMk cId="3182756895" sldId="318"/>
        </pc:sldMkLst>
        <pc:spChg chg="mod">
          <ac:chgData name="Tom Van den Broeck" userId="6d115d7d-dd3f-4b24-8fcb-ca0f3eff2f1d" providerId="ADAL" clId="{AA3AFEE9-2243-0A42-8287-D2F2DFFF8D42}" dt="2020-04-16T09:22:49.461" v="0" actId="20577"/>
          <ac:spMkLst>
            <pc:docMk/>
            <pc:sldMk cId="3182756895" sldId="318"/>
            <ac:spMk id="3" creationId="{00000000-0000-0000-0000-000000000000}"/>
          </ac:spMkLst>
        </pc:spChg>
      </pc:sldChg>
      <pc:sldChg chg="modSp">
        <pc:chgData name="Tom Van den Broeck" userId="6d115d7d-dd3f-4b24-8fcb-ca0f3eff2f1d" providerId="ADAL" clId="{AA3AFEE9-2243-0A42-8287-D2F2DFFF8D42}" dt="2020-04-16T09:23:16.893" v="2" actId="20577"/>
        <pc:sldMkLst>
          <pc:docMk/>
          <pc:sldMk cId="3808164008" sldId="322"/>
        </pc:sldMkLst>
        <pc:spChg chg="mod">
          <ac:chgData name="Tom Van den Broeck" userId="6d115d7d-dd3f-4b24-8fcb-ca0f3eff2f1d" providerId="ADAL" clId="{AA3AFEE9-2243-0A42-8287-D2F2DFFF8D42}" dt="2020-04-16T09:23:16.893" v="2" actId="20577"/>
          <ac:spMkLst>
            <pc:docMk/>
            <pc:sldMk cId="3808164008" sldId="322"/>
            <ac:spMk id="7" creationId="{00000000-0000-0000-0000-000000000000}"/>
          </ac:spMkLst>
        </pc:spChg>
      </pc:sldChg>
      <pc:sldChg chg="delSp">
        <pc:chgData name="Tom Van den Broeck" userId="6d115d7d-dd3f-4b24-8fcb-ca0f3eff2f1d" providerId="ADAL" clId="{AA3AFEE9-2243-0A42-8287-D2F2DFFF8D42}" dt="2020-04-16T09:27:51.595" v="9" actId="478"/>
        <pc:sldMkLst>
          <pc:docMk/>
          <pc:sldMk cId="2142414191" sldId="325"/>
        </pc:sldMkLst>
        <pc:spChg chg="del">
          <ac:chgData name="Tom Van den Broeck" userId="6d115d7d-dd3f-4b24-8fcb-ca0f3eff2f1d" providerId="ADAL" clId="{AA3AFEE9-2243-0A42-8287-D2F2DFFF8D42}" dt="2020-04-16T09:27:51.595" v="9" actId="478"/>
          <ac:spMkLst>
            <pc:docMk/>
            <pc:sldMk cId="2142414191" sldId="325"/>
            <ac:spMk id="6" creationId="{BE9DB627-C67B-4975-BBC1-4D056262979B}"/>
          </ac:spMkLst>
        </pc:spChg>
      </pc:sldChg>
      <pc:sldChg chg="delSp">
        <pc:chgData name="Tom Van den Broeck" userId="6d115d7d-dd3f-4b24-8fcb-ca0f3eff2f1d" providerId="ADAL" clId="{AA3AFEE9-2243-0A42-8287-D2F2DFFF8D42}" dt="2020-04-16T09:25:08.375" v="3" actId="478"/>
        <pc:sldMkLst>
          <pc:docMk/>
          <pc:sldMk cId="1934378523" sldId="330"/>
        </pc:sldMkLst>
        <pc:spChg chg="del">
          <ac:chgData name="Tom Van den Broeck" userId="6d115d7d-dd3f-4b24-8fcb-ca0f3eff2f1d" providerId="ADAL" clId="{AA3AFEE9-2243-0A42-8287-D2F2DFFF8D42}" dt="2020-04-16T09:25:08.375" v="3" actId="478"/>
          <ac:spMkLst>
            <pc:docMk/>
            <pc:sldMk cId="1934378523" sldId="330"/>
            <ac:spMk id="9" creationId="{EDD78EF5-0D24-42F9-BC5A-27F6D64B8126}"/>
          </ac:spMkLst>
        </pc:spChg>
      </pc:sldChg>
      <pc:sldChg chg="delSp modSp">
        <pc:chgData name="Tom Van den Broeck" userId="6d115d7d-dd3f-4b24-8fcb-ca0f3eff2f1d" providerId="ADAL" clId="{AA3AFEE9-2243-0A42-8287-D2F2DFFF8D42}" dt="2020-04-16T09:25:42.914" v="7" actId="478"/>
        <pc:sldMkLst>
          <pc:docMk/>
          <pc:sldMk cId="1064636568" sldId="331"/>
        </pc:sldMkLst>
        <pc:spChg chg="del mod">
          <ac:chgData name="Tom Van den Broeck" userId="6d115d7d-dd3f-4b24-8fcb-ca0f3eff2f1d" providerId="ADAL" clId="{AA3AFEE9-2243-0A42-8287-D2F2DFFF8D42}" dt="2020-04-16T09:25:42.914" v="7" actId="478"/>
          <ac:spMkLst>
            <pc:docMk/>
            <pc:sldMk cId="1064636568" sldId="331"/>
            <ac:spMk id="5" creationId="{766F86B6-C877-497A-BFF1-3E85AD1B7E8C}"/>
          </ac:spMkLst>
        </pc:spChg>
      </pc:sldChg>
      <pc:sldChg chg="delSp">
        <pc:chgData name="Tom Van den Broeck" userId="6d115d7d-dd3f-4b24-8fcb-ca0f3eff2f1d" providerId="ADAL" clId="{AA3AFEE9-2243-0A42-8287-D2F2DFFF8D42}" dt="2020-04-16T09:26:34.849" v="8" actId="478"/>
        <pc:sldMkLst>
          <pc:docMk/>
          <pc:sldMk cId="656598503" sldId="336"/>
        </pc:sldMkLst>
        <pc:spChg chg="del">
          <ac:chgData name="Tom Van den Broeck" userId="6d115d7d-dd3f-4b24-8fcb-ca0f3eff2f1d" providerId="ADAL" clId="{AA3AFEE9-2243-0A42-8287-D2F2DFFF8D42}" dt="2020-04-16T09:26:34.849" v="8" actId="478"/>
          <ac:spMkLst>
            <pc:docMk/>
            <pc:sldMk cId="656598503" sldId="336"/>
            <ac:spMk id="5" creationId="{9FEF1D50-0A5F-400A-AB9A-D9E102F3B494}"/>
          </ac:spMkLst>
        </pc:spChg>
      </pc:sldChg>
    </pc:docChg>
  </pc:docChgLst>
  <pc:docChgLst>
    <pc:chgData name="Christel Maes" userId="7e61469a-7c21-464c-bace-a1bda262211a" providerId="ADAL" clId="{92465CF8-7B0D-4C46-B4FD-5A72ECECC12F}"/>
    <pc:docChg chg="undo custSel delSld modSld">
      <pc:chgData name="Christel Maes" userId="7e61469a-7c21-464c-bace-a1bda262211a" providerId="ADAL" clId="{92465CF8-7B0D-4C46-B4FD-5A72ECECC12F}" dt="2020-03-02T14:51:15.947" v="716" actId="20577"/>
      <pc:docMkLst>
        <pc:docMk/>
      </pc:docMkLst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12707644" sldId="266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667205004" sldId="269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718411288" sldId="270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523898943" sldId="271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48105480" sldId="272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442765326" sldId="273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505779418" sldId="274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399813621" sldId="275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708364635" sldId="276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937416680" sldId="277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442208220" sldId="278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3473159973" sldId="279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3707028608" sldId="280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497475297" sldId="281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580256068" sldId="282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167317431" sldId="283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76180516" sldId="284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59728421" sldId="285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200910606" sldId="286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009331374" sldId="287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3088005" sldId="288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022641883" sldId="289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294783759" sldId="290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06789815" sldId="29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595008463" sldId="29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4222728465" sldId="293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357875275" sldId="294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904059153" sldId="295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956145419" sldId="296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613200239" sldId="297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3876857091" sldId="298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167334292" sldId="29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317549591" sldId="30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4186174628" sldId="301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524085819" sldId="302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011064558" sldId="303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3814101728" sldId="304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088796419" sldId="305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208920561" sldId="306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911337620" sldId="307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6570853" sldId="308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531460558" sldId="309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3374308686" sldId="310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2488015683" sldId="311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517140393" sldId="312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4048209516" sldId="313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3024926684" sldId="314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078311508" sldId="315"/>
        </pc:sldMkLst>
      </pc:sldChg>
      <pc:sldChg chg="del">
        <pc:chgData name="Christel Maes" userId="7e61469a-7c21-464c-bace-a1bda262211a" providerId="ADAL" clId="{92465CF8-7B0D-4C46-B4FD-5A72ECECC12F}" dt="2020-02-13T15:52:58.771" v="0" actId="47"/>
        <pc:sldMkLst>
          <pc:docMk/>
          <pc:sldMk cId="1803311581" sldId="316"/>
        </pc:sldMkLst>
      </pc:sldChg>
      <pc:sldChg chg="modSp">
        <pc:chgData name="Christel Maes" userId="7e61469a-7c21-464c-bace-a1bda262211a" providerId="ADAL" clId="{92465CF8-7B0D-4C46-B4FD-5A72ECECC12F}" dt="2020-03-01T15:24:44.695" v="12" actId="20577"/>
        <pc:sldMkLst>
          <pc:docMk/>
          <pc:sldMk cId="562100808" sldId="320"/>
        </pc:sldMkLst>
        <pc:spChg chg="mod">
          <ac:chgData name="Christel Maes" userId="7e61469a-7c21-464c-bace-a1bda262211a" providerId="ADAL" clId="{92465CF8-7B0D-4C46-B4FD-5A72ECECC12F}" dt="2020-03-01T15:24:44.695" v="12" actId="20577"/>
          <ac:spMkLst>
            <pc:docMk/>
            <pc:sldMk cId="562100808" sldId="320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92465CF8-7B0D-4C46-B4FD-5A72ECECC12F}" dt="2020-03-01T15:59:07.168" v="290" actId="108"/>
        <pc:sldMkLst>
          <pc:docMk/>
          <pc:sldMk cId="1156503486" sldId="321"/>
        </pc:sldMkLst>
        <pc:spChg chg="mod">
          <ac:chgData name="Christel Maes" userId="7e61469a-7c21-464c-bace-a1bda262211a" providerId="ADAL" clId="{92465CF8-7B0D-4C46-B4FD-5A72ECECC12F}" dt="2020-03-01T15:28:04.696" v="21" actId="20577"/>
          <ac:spMkLst>
            <pc:docMk/>
            <pc:sldMk cId="1156503486" sldId="321"/>
            <ac:spMk id="2" creationId="{00000000-0000-0000-0000-000000000000}"/>
          </ac:spMkLst>
        </pc:spChg>
        <pc:spChg chg="mod">
          <ac:chgData name="Christel Maes" userId="7e61469a-7c21-464c-bace-a1bda262211a" providerId="ADAL" clId="{92465CF8-7B0D-4C46-B4FD-5A72ECECC12F}" dt="2020-03-01T15:59:07.168" v="290" actId="108"/>
          <ac:spMkLst>
            <pc:docMk/>
            <pc:sldMk cId="1156503486" sldId="321"/>
            <ac:spMk id="3" creationId="{00000000-0000-0000-0000-000000000000}"/>
          </ac:spMkLst>
        </pc:spChg>
      </pc:sldChg>
      <pc:sldChg chg="addSp modSp">
        <pc:chgData name="Christel Maes" userId="7e61469a-7c21-464c-bace-a1bda262211a" providerId="ADAL" clId="{92465CF8-7B0D-4C46-B4FD-5A72ECECC12F}" dt="2020-03-01T15:32:19.075" v="69" actId="12"/>
        <pc:sldMkLst>
          <pc:docMk/>
          <pc:sldMk cId="3808164008" sldId="322"/>
        </pc:sldMkLst>
        <pc:spChg chg="add mod">
          <ac:chgData name="Christel Maes" userId="7e61469a-7c21-464c-bace-a1bda262211a" providerId="ADAL" clId="{92465CF8-7B0D-4C46-B4FD-5A72ECECC12F}" dt="2020-03-01T15:32:15.526" v="68" actId="12"/>
          <ac:spMkLst>
            <pc:docMk/>
            <pc:sldMk cId="3808164008" sldId="322"/>
            <ac:spMk id="5" creationId="{918FD1F4-8511-464A-9FC8-088B763B0B1B}"/>
          </ac:spMkLst>
        </pc:spChg>
        <pc:spChg chg="mod">
          <ac:chgData name="Christel Maes" userId="7e61469a-7c21-464c-bace-a1bda262211a" providerId="ADAL" clId="{92465CF8-7B0D-4C46-B4FD-5A72ECECC12F}" dt="2020-03-01T15:32:19.075" v="69" actId="12"/>
          <ac:spMkLst>
            <pc:docMk/>
            <pc:sldMk cId="3808164008" sldId="322"/>
            <ac:spMk id="7" creationId="{00000000-0000-0000-0000-000000000000}"/>
          </ac:spMkLst>
        </pc:spChg>
        <pc:picChg chg="add mod">
          <ac:chgData name="Christel Maes" userId="7e61469a-7c21-464c-bace-a1bda262211a" providerId="ADAL" clId="{92465CF8-7B0D-4C46-B4FD-5A72ECECC12F}" dt="2020-03-01T15:32:09.324" v="66" actId="208"/>
          <ac:picMkLst>
            <pc:docMk/>
            <pc:sldMk cId="3808164008" sldId="322"/>
            <ac:picMk id="4" creationId="{0D057F3B-5879-4226-A6D3-1D33CDCD19EE}"/>
          </ac:picMkLst>
        </pc:picChg>
      </pc:sldChg>
      <pc:sldChg chg="addSp delSp modSp">
        <pc:chgData name="Christel Maes" userId="7e61469a-7c21-464c-bace-a1bda262211a" providerId="ADAL" clId="{92465CF8-7B0D-4C46-B4FD-5A72ECECC12F}" dt="2020-03-01T15:58:51.813" v="288" actId="113"/>
        <pc:sldMkLst>
          <pc:docMk/>
          <pc:sldMk cId="3783347161" sldId="324"/>
        </pc:sldMkLst>
        <pc:spChg chg="mod">
          <ac:chgData name="Christel Maes" userId="7e61469a-7c21-464c-bace-a1bda262211a" providerId="ADAL" clId="{92465CF8-7B0D-4C46-B4FD-5A72ECECC12F}" dt="2020-03-01T15:58:51.813" v="288" actId="113"/>
          <ac:spMkLst>
            <pc:docMk/>
            <pc:sldMk cId="3783347161" sldId="324"/>
            <ac:spMk id="3" creationId="{00000000-0000-0000-0000-000000000000}"/>
          </ac:spMkLst>
        </pc:spChg>
        <pc:picChg chg="del">
          <ac:chgData name="Christel Maes" userId="7e61469a-7c21-464c-bace-a1bda262211a" providerId="ADAL" clId="{92465CF8-7B0D-4C46-B4FD-5A72ECECC12F}" dt="2020-03-01T15:34:44.229" v="87" actId="478"/>
          <ac:picMkLst>
            <pc:docMk/>
            <pc:sldMk cId="3783347161" sldId="324"/>
            <ac:picMk id="6" creationId="{00000000-0000-0000-0000-000000000000}"/>
          </ac:picMkLst>
        </pc:picChg>
        <pc:picChg chg="add mod">
          <ac:chgData name="Christel Maes" userId="7e61469a-7c21-464c-bace-a1bda262211a" providerId="ADAL" clId="{92465CF8-7B0D-4C46-B4FD-5A72ECECC12F}" dt="2020-03-01T15:34:50.841" v="91" actId="14100"/>
          <ac:picMkLst>
            <pc:docMk/>
            <pc:sldMk cId="3783347161" sldId="324"/>
            <ac:picMk id="7" creationId="{79E37319-BCE4-48D6-B65C-5179C33A3DC1}"/>
          </ac:picMkLst>
        </pc:picChg>
      </pc:sldChg>
      <pc:sldChg chg="addSp modSp">
        <pc:chgData name="Christel Maes" userId="7e61469a-7c21-464c-bace-a1bda262211a" providerId="ADAL" clId="{92465CF8-7B0D-4C46-B4FD-5A72ECECC12F}" dt="2020-03-01T15:49:35.967" v="220" actId="27636"/>
        <pc:sldMkLst>
          <pc:docMk/>
          <pc:sldMk cId="2142414191" sldId="325"/>
        </pc:sldMkLst>
        <pc:spChg chg="add mod">
          <ac:chgData name="Christel Maes" userId="7e61469a-7c21-464c-bace-a1bda262211a" providerId="ADAL" clId="{92465CF8-7B0D-4C46-B4FD-5A72ECECC12F}" dt="2020-03-01T15:49:10.039" v="212" actId="21"/>
          <ac:spMkLst>
            <pc:docMk/>
            <pc:sldMk cId="2142414191" sldId="325"/>
            <ac:spMk id="6" creationId="{BE9DB627-C67B-4975-BBC1-4D056262979B}"/>
          </ac:spMkLst>
        </pc:spChg>
        <pc:spChg chg="mod">
          <ac:chgData name="Christel Maes" userId="7e61469a-7c21-464c-bace-a1bda262211a" providerId="ADAL" clId="{92465CF8-7B0D-4C46-B4FD-5A72ECECC12F}" dt="2020-03-01T15:49:35.967" v="220" actId="27636"/>
          <ac:spMkLst>
            <pc:docMk/>
            <pc:sldMk cId="2142414191" sldId="325"/>
            <ac:spMk id="7" creationId="{00000000-0000-0000-0000-000000000000}"/>
          </ac:spMkLst>
        </pc:spChg>
        <pc:graphicFrameChg chg="mod modGraphic">
          <ac:chgData name="Christel Maes" userId="7e61469a-7c21-464c-bace-a1bda262211a" providerId="ADAL" clId="{92465CF8-7B0D-4C46-B4FD-5A72ECECC12F}" dt="2020-03-01T15:43:29.024" v="187" actId="122"/>
          <ac:graphicFrameMkLst>
            <pc:docMk/>
            <pc:sldMk cId="2142414191" sldId="325"/>
            <ac:graphicFrameMk id="4" creationId="{00000000-0000-0000-0000-000000000000}"/>
          </ac:graphicFrameMkLst>
        </pc:graphicFrameChg>
      </pc:sldChg>
      <pc:sldChg chg="addSp delSp modSp">
        <pc:chgData name="Christel Maes" userId="7e61469a-7c21-464c-bace-a1bda262211a" providerId="ADAL" clId="{92465CF8-7B0D-4C46-B4FD-5A72ECECC12F}" dt="2020-03-01T15:41:50.976" v="183" actId="478"/>
        <pc:sldMkLst>
          <pc:docMk/>
          <pc:sldMk cId="1117753684" sldId="326"/>
        </pc:sldMkLst>
        <pc:spChg chg="add del mod">
          <ac:chgData name="Christel Maes" userId="7e61469a-7c21-464c-bace-a1bda262211a" providerId="ADAL" clId="{92465CF8-7B0D-4C46-B4FD-5A72ECECC12F}" dt="2020-03-01T15:41:50.976" v="183" actId="478"/>
          <ac:spMkLst>
            <pc:docMk/>
            <pc:sldMk cId="1117753684" sldId="326"/>
            <ac:spMk id="4" creationId="{5EDF215B-2102-4936-ACAC-F04EA688AEEF}"/>
          </ac:spMkLst>
        </pc:spChg>
        <pc:spChg chg="add del mod">
          <ac:chgData name="Christel Maes" userId="7e61469a-7c21-464c-bace-a1bda262211a" providerId="ADAL" clId="{92465CF8-7B0D-4C46-B4FD-5A72ECECC12F}" dt="2020-03-01T15:41:49.173" v="182" actId="478"/>
          <ac:spMkLst>
            <pc:docMk/>
            <pc:sldMk cId="1117753684" sldId="326"/>
            <ac:spMk id="5" creationId="{56BD2651-67C3-4B30-87B6-8512F951C55B}"/>
          </ac:spMkLst>
        </pc:spChg>
        <pc:spChg chg="mod">
          <ac:chgData name="Christel Maes" userId="7e61469a-7c21-464c-bace-a1bda262211a" providerId="ADAL" clId="{92465CF8-7B0D-4C46-B4FD-5A72ECECC12F}" dt="2020-03-01T15:41:43.579" v="181" actId="6549"/>
          <ac:spMkLst>
            <pc:docMk/>
            <pc:sldMk cId="1117753684" sldId="326"/>
            <ac:spMk id="6" creationId="{00000000-0000-0000-0000-000000000000}"/>
          </ac:spMkLst>
        </pc:spChg>
      </pc:sldChg>
      <pc:sldChg chg="addSp delSp modSp">
        <pc:chgData name="Christel Maes" userId="7e61469a-7c21-464c-bace-a1bda262211a" providerId="ADAL" clId="{92465CF8-7B0D-4C46-B4FD-5A72ECECC12F}" dt="2020-03-01T16:01:23.624" v="308" actId="20577"/>
        <pc:sldMkLst>
          <pc:docMk/>
          <pc:sldMk cId="1429437477" sldId="327"/>
        </pc:sldMkLst>
        <pc:spChg chg="del">
          <ac:chgData name="Christel Maes" userId="7e61469a-7c21-464c-bace-a1bda262211a" providerId="ADAL" clId="{92465CF8-7B0D-4C46-B4FD-5A72ECECC12F}" dt="2020-03-01T15:59:35.648" v="291" actId="478"/>
          <ac:spMkLst>
            <pc:docMk/>
            <pc:sldMk cId="1429437477" sldId="327"/>
            <ac:spMk id="3" creationId="{00000000-0000-0000-0000-000000000000}"/>
          </ac:spMkLst>
        </pc:spChg>
        <pc:spChg chg="add del mod">
          <ac:chgData name="Christel Maes" userId="7e61469a-7c21-464c-bace-a1bda262211a" providerId="ADAL" clId="{92465CF8-7B0D-4C46-B4FD-5A72ECECC12F}" dt="2020-03-01T15:45:59.226" v="200" actId="478"/>
          <ac:spMkLst>
            <pc:docMk/>
            <pc:sldMk cId="1429437477" sldId="327"/>
            <ac:spMk id="6" creationId="{F375D022-7591-47C5-A305-B2F9D4CEA15F}"/>
          </ac:spMkLst>
        </pc:spChg>
        <pc:spChg chg="mod">
          <ac:chgData name="Christel Maes" userId="7e61469a-7c21-464c-bace-a1bda262211a" providerId="ADAL" clId="{92465CF8-7B0D-4C46-B4FD-5A72ECECC12F}" dt="2020-03-01T16:01:23.624" v="308" actId="20577"/>
          <ac:spMkLst>
            <pc:docMk/>
            <pc:sldMk cId="1429437477" sldId="327"/>
            <ac:spMk id="7" creationId="{00000000-0000-0000-0000-000000000000}"/>
          </ac:spMkLst>
        </pc:spChg>
        <pc:spChg chg="add del mod">
          <ac:chgData name="Christel Maes" userId="7e61469a-7c21-464c-bace-a1bda262211a" providerId="ADAL" clId="{92465CF8-7B0D-4C46-B4FD-5A72ECECC12F}" dt="2020-03-01T15:47:48.115" v="206" actId="478"/>
          <ac:spMkLst>
            <pc:docMk/>
            <pc:sldMk cId="1429437477" sldId="327"/>
            <ac:spMk id="8" creationId="{87B5D13E-983F-417E-9870-2BBC0A02F71A}"/>
          </ac:spMkLst>
        </pc:spChg>
        <pc:spChg chg="add del mod">
          <ac:chgData name="Christel Maes" userId="7e61469a-7c21-464c-bace-a1bda262211a" providerId="ADAL" clId="{92465CF8-7B0D-4C46-B4FD-5A72ECECC12F}" dt="2020-03-01T15:59:49.695" v="293" actId="478"/>
          <ac:spMkLst>
            <pc:docMk/>
            <pc:sldMk cId="1429437477" sldId="327"/>
            <ac:spMk id="10" creationId="{0B031EB5-3B0B-492D-A400-A01E1C7632B2}"/>
          </ac:spMkLst>
        </pc:spChg>
        <pc:graphicFrameChg chg="mod modGraphic">
          <ac:chgData name="Christel Maes" userId="7e61469a-7c21-464c-bace-a1bda262211a" providerId="ADAL" clId="{92465CF8-7B0D-4C46-B4FD-5A72ECECC12F}" dt="2020-03-01T15:48:08.220" v="210" actId="14100"/>
          <ac:graphicFrameMkLst>
            <pc:docMk/>
            <pc:sldMk cId="1429437477" sldId="327"/>
            <ac:graphicFrameMk id="4" creationId="{00000000-0000-0000-0000-000000000000}"/>
          </ac:graphicFrameMkLst>
        </pc:graphicFrameChg>
      </pc:sldChg>
      <pc:sldChg chg="addSp delSp modSp">
        <pc:chgData name="Christel Maes" userId="7e61469a-7c21-464c-bace-a1bda262211a" providerId="ADAL" clId="{92465CF8-7B0D-4C46-B4FD-5A72ECECC12F}" dt="2020-03-01T15:55:39.353" v="248" actId="478"/>
        <pc:sldMkLst>
          <pc:docMk/>
          <pc:sldMk cId="3413869346" sldId="328"/>
        </pc:sldMkLst>
        <pc:spChg chg="add del mod">
          <ac:chgData name="Christel Maes" userId="7e61469a-7c21-464c-bace-a1bda262211a" providerId="ADAL" clId="{92465CF8-7B0D-4C46-B4FD-5A72ECECC12F}" dt="2020-03-01T15:55:39.353" v="248" actId="478"/>
          <ac:spMkLst>
            <pc:docMk/>
            <pc:sldMk cId="3413869346" sldId="328"/>
            <ac:spMk id="4" creationId="{E87A0681-2EF5-455E-9BA8-B24A19760B34}"/>
          </ac:spMkLst>
        </pc:spChg>
        <pc:spChg chg="mod">
          <ac:chgData name="Christel Maes" userId="7e61469a-7c21-464c-bace-a1bda262211a" providerId="ADAL" clId="{92465CF8-7B0D-4C46-B4FD-5A72ECECC12F}" dt="2020-03-01T15:52:50.977" v="242" actId="15"/>
          <ac:spMkLst>
            <pc:docMk/>
            <pc:sldMk cId="3413869346" sldId="328"/>
            <ac:spMk id="6" creationId="{00000000-0000-0000-0000-000000000000}"/>
          </ac:spMkLst>
        </pc:spChg>
      </pc:sldChg>
      <pc:sldChg chg="addSp delSp modSp">
        <pc:chgData name="Christel Maes" userId="7e61469a-7c21-464c-bace-a1bda262211a" providerId="ADAL" clId="{92465CF8-7B0D-4C46-B4FD-5A72ECECC12F}" dt="2020-03-01T15:56:29.158" v="271" actId="207"/>
        <pc:sldMkLst>
          <pc:docMk/>
          <pc:sldMk cId="3651078787" sldId="329"/>
        </pc:sldMkLst>
        <pc:spChg chg="add del mod">
          <ac:chgData name="Christel Maes" userId="7e61469a-7c21-464c-bace-a1bda262211a" providerId="ADAL" clId="{92465CF8-7B0D-4C46-B4FD-5A72ECECC12F}" dt="2020-03-01T15:55:36.495" v="247" actId="478"/>
          <ac:spMkLst>
            <pc:docMk/>
            <pc:sldMk cId="3651078787" sldId="329"/>
            <ac:spMk id="4" creationId="{BE862B9C-B67C-4D4F-B219-2CF71D9FA886}"/>
          </ac:spMkLst>
        </pc:spChg>
        <pc:spChg chg="mod">
          <ac:chgData name="Christel Maes" userId="7e61469a-7c21-464c-bace-a1bda262211a" providerId="ADAL" clId="{92465CF8-7B0D-4C46-B4FD-5A72ECECC12F}" dt="2020-03-01T15:56:29.158" v="271" actId="207"/>
          <ac:spMkLst>
            <pc:docMk/>
            <pc:sldMk cId="3651078787" sldId="329"/>
            <ac:spMk id="6" creationId="{00000000-0000-0000-0000-000000000000}"/>
          </ac:spMkLst>
        </pc:spChg>
      </pc:sldChg>
      <pc:sldChg chg="addSp modSp">
        <pc:chgData name="Christel Maes" userId="7e61469a-7c21-464c-bace-a1bda262211a" providerId="ADAL" clId="{92465CF8-7B0D-4C46-B4FD-5A72ECECC12F}" dt="2020-03-02T13:51:42.455" v="352" actId="255"/>
        <pc:sldMkLst>
          <pc:docMk/>
          <pc:sldMk cId="1934378523" sldId="330"/>
        </pc:sldMkLst>
        <pc:spChg chg="mod">
          <ac:chgData name="Christel Maes" userId="7e61469a-7c21-464c-bace-a1bda262211a" providerId="ADAL" clId="{92465CF8-7B0D-4C46-B4FD-5A72ECECC12F}" dt="2020-03-02T13:51:24.730" v="350" actId="20577"/>
          <ac:spMkLst>
            <pc:docMk/>
            <pc:sldMk cId="1934378523" sldId="330"/>
            <ac:spMk id="2" creationId="{00000000-0000-0000-0000-000000000000}"/>
          </ac:spMkLst>
        </pc:spChg>
        <pc:spChg chg="mod">
          <ac:chgData name="Christel Maes" userId="7e61469a-7c21-464c-bace-a1bda262211a" providerId="ADAL" clId="{92465CF8-7B0D-4C46-B4FD-5A72ECECC12F}" dt="2020-03-02T13:51:42.455" v="352" actId="255"/>
          <ac:spMkLst>
            <pc:docMk/>
            <pc:sldMk cId="1934378523" sldId="330"/>
            <ac:spMk id="3" creationId="{00000000-0000-0000-0000-000000000000}"/>
          </ac:spMkLst>
        </pc:spChg>
        <pc:spChg chg="add mod">
          <ac:chgData name="Christel Maes" userId="7e61469a-7c21-464c-bace-a1bda262211a" providerId="ADAL" clId="{92465CF8-7B0D-4C46-B4FD-5A72ECECC12F}" dt="2020-03-02T13:50:47.873" v="337" actId="21"/>
          <ac:spMkLst>
            <pc:docMk/>
            <pc:sldMk cId="1934378523" sldId="330"/>
            <ac:spMk id="9" creationId="{EDD78EF5-0D24-42F9-BC5A-27F6D64B8126}"/>
          </ac:spMkLst>
        </pc:spChg>
      </pc:sldChg>
      <pc:sldChg chg="addSp delSp modSp">
        <pc:chgData name="Christel Maes" userId="7e61469a-7c21-464c-bace-a1bda262211a" providerId="ADAL" clId="{92465CF8-7B0D-4C46-B4FD-5A72ECECC12F}" dt="2020-03-02T13:59:29.044" v="392" actId="6549"/>
        <pc:sldMkLst>
          <pc:docMk/>
          <pc:sldMk cId="1064636568" sldId="331"/>
        </pc:sldMkLst>
        <pc:spChg chg="mod">
          <ac:chgData name="Christel Maes" userId="7e61469a-7c21-464c-bace-a1bda262211a" providerId="ADAL" clId="{92465CF8-7B0D-4C46-B4FD-5A72ECECC12F}" dt="2020-03-02T13:59:29.044" v="392" actId="6549"/>
          <ac:spMkLst>
            <pc:docMk/>
            <pc:sldMk cId="1064636568" sldId="331"/>
            <ac:spMk id="3" creationId="{00000000-0000-0000-0000-000000000000}"/>
          </ac:spMkLst>
        </pc:spChg>
        <pc:spChg chg="add">
          <ac:chgData name="Christel Maes" userId="7e61469a-7c21-464c-bace-a1bda262211a" providerId="ADAL" clId="{92465CF8-7B0D-4C46-B4FD-5A72ECECC12F}" dt="2020-03-02T13:53:42.058" v="355" actId="6549"/>
          <ac:spMkLst>
            <pc:docMk/>
            <pc:sldMk cId="1064636568" sldId="331"/>
            <ac:spMk id="5" creationId="{766F86B6-C877-497A-BFF1-3E85AD1B7E8C}"/>
          </ac:spMkLst>
        </pc:spChg>
        <pc:picChg chg="del">
          <ac:chgData name="Christel Maes" userId="7e61469a-7c21-464c-bace-a1bda262211a" providerId="ADAL" clId="{92465CF8-7B0D-4C46-B4FD-5A72ECECC12F}" dt="2020-03-02T13:58:26.155" v="364" actId="478"/>
          <ac:picMkLst>
            <pc:docMk/>
            <pc:sldMk cId="1064636568" sldId="331"/>
            <ac:picMk id="6" creationId="{00000000-0000-0000-0000-000000000000}"/>
          </ac:picMkLst>
        </pc:picChg>
        <pc:picChg chg="del">
          <ac:chgData name="Christel Maes" userId="7e61469a-7c21-464c-bace-a1bda262211a" providerId="ADAL" clId="{92465CF8-7B0D-4C46-B4FD-5A72ECECC12F}" dt="2020-03-02T13:59:03.671" v="370" actId="478"/>
          <ac:picMkLst>
            <pc:docMk/>
            <pc:sldMk cId="1064636568" sldId="331"/>
            <ac:picMk id="7" creationId="{00000000-0000-0000-0000-000000000000}"/>
          </ac:picMkLst>
        </pc:picChg>
        <pc:picChg chg="add mod">
          <ac:chgData name="Christel Maes" userId="7e61469a-7c21-464c-bace-a1bda262211a" providerId="ADAL" clId="{92465CF8-7B0D-4C46-B4FD-5A72ECECC12F}" dt="2020-03-02T13:58:41.103" v="369" actId="14100"/>
          <ac:picMkLst>
            <pc:docMk/>
            <pc:sldMk cId="1064636568" sldId="331"/>
            <ac:picMk id="8" creationId="{E29A3C94-AB7B-47AA-973D-5B21886F4C65}"/>
          </ac:picMkLst>
        </pc:picChg>
        <pc:picChg chg="add mod">
          <ac:chgData name="Christel Maes" userId="7e61469a-7c21-464c-bace-a1bda262211a" providerId="ADAL" clId="{92465CF8-7B0D-4C46-B4FD-5A72ECECC12F}" dt="2020-03-02T13:59:18.453" v="391" actId="1036"/>
          <ac:picMkLst>
            <pc:docMk/>
            <pc:sldMk cId="1064636568" sldId="331"/>
            <ac:picMk id="9" creationId="{6C8A73A0-449F-46A2-8280-6E0B7B97541A}"/>
          </ac:picMkLst>
        </pc:picChg>
      </pc:sldChg>
      <pc:sldChg chg="addSp delSp modSp">
        <pc:chgData name="Christel Maes" userId="7e61469a-7c21-464c-bace-a1bda262211a" providerId="ADAL" clId="{92465CF8-7B0D-4C46-B4FD-5A72ECECC12F}" dt="2020-03-02T14:30:47.304" v="430" actId="313"/>
        <pc:sldMkLst>
          <pc:docMk/>
          <pc:sldMk cId="1592028612" sldId="332"/>
        </pc:sldMkLst>
        <pc:spChg chg="mod">
          <ac:chgData name="Christel Maes" userId="7e61469a-7c21-464c-bace-a1bda262211a" providerId="ADAL" clId="{92465CF8-7B0D-4C46-B4FD-5A72ECECC12F}" dt="2020-03-02T14:30:47.304" v="430" actId="313"/>
          <ac:spMkLst>
            <pc:docMk/>
            <pc:sldMk cId="1592028612" sldId="332"/>
            <ac:spMk id="3" creationId="{00000000-0000-0000-0000-000000000000}"/>
          </ac:spMkLst>
        </pc:spChg>
        <pc:spChg chg="add del">
          <ac:chgData name="Christel Maes" userId="7e61469a-7c21-464c-bace-a1bda262211a" providerId="ADAL" clId="{92465CF8-7B0D-4C46-B4FD-5A72ECECC12F}" dt="2020-03-02T14:28:39.516" v="405" actId="478"/>
          <ac:spMkLst>
            <pc:docMk/>
            <pc:sldMk cId="1592028612" sldId="332"/>
            <ac:spMk id="7" creationId="{59B9CFE3-C6A7-4A45-9667-3F34F33C9390}"/>
          </ac:spMkLst>
        </pc:spChg>
        <pc:picChg chg="del">
          <ac:chgData name="Christel Maes" userId="7e61469a-7c21-464c-bace-a1bda262211a" providerId="ADAL" clId="{92465CF8-7B0D-4C46-B4FD-5A72ECECC12F}" dt="2020-03-02T14:19:09.783" v="394" actId="478"/>
          <ac:picMkLst>
            <pc:docMk/>
            <pc:sldMk cId="1592028612" sldId="332"/>
            <ac:picMk id="4" creationId="{00000000-0000-0000-0000-000000000000}"/>
          </ac:picMkLst>
        </pc:picChg>
        <pc:picChg chg="add mod">
          <ac:chgData name="Christel Maes" userId="7e61469a-7c21-464c-bace-a1bda262211a" providerId="ADAL" clId="{92465CF8-7B0D-4C46-B4FD-5A72ECECC12F}" dt="2020-03-02T14:28:48.509" v="408" actId="14100"/>
          <ac:picMkLst>
            <pc:docMk/>
            <pc:sldMk cId="1592028612" sldId="332"/>
            <ac:picMk id="6" creationId="{3D0CB67B-C60D-4742-BBEC-811D0341A4F2}"/>
          </ac:picMkLst>
        </pc:picChg>
      </pc:sldChg>
      <pc:sldChg chg="modSp">
        <pc:chgData name="Christel Maes" userId="7e61469a-7c21-464c-bace-a1bda262211a" providerId="ADAL" clId="{92465CF8-7B0D-4C46-B4FD-5A72ECECC12F}" dt="2020-03-02T14:29:01.569" v="413" actId="20577"/>
        <pc:sldMkLst>
          <pc:docMk/>
          <pc:sldMk cId="1100755747" sldId="333"/>
        </pc:sldMkLst>
        <pc:spChg chg="mod">
          <ac:chgData name="Christel Maes" userId="7e61469a-7c21-464c-bace-a1bda262211a" providerId="ADAL" clId="{92465CF8-7B0D-4C46-B4FD-5A72ECECC12F}" dt="2020-03-02T14:29:01.569" v="413" actId="20577"/>
          <ac:spMkLst>
            <pc:docMk/>
            <pc:sldMk cId="1100755747" sldId="333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92465CF8-7B0D-4C46-B4FD-5A72ECECC12F}" dt="2020-03-02T14:29:33.749" v="421" actId="5793"/>
        <pc:sldMkLst>
          <pc:docMk/>
          <pc:sldMk cId="144764828" sldId="334"/>
        </pc:sldMkLst>
        <pc:spChg chg="mod">
          <ac:chgData name="Christel Maes" userId="7e61469a-7c21-464c-bace-a1bda262211a" providerId="ADAL" clId="{92465CF8-7B0D-4C46-B4FD-5A72ECECC12F}" dt="2020-03-02T14:29:33.749" v="421" actId="5793"/>
          <ac:spMkLst>
            <pc:docMk/>
            <pc:sldMk cId="144764828" sldId="334"/>
            <ac:spMk id="3" creationId="{00000000-0000-0000-0000-000000000000}"/>
          </ac:spMkLst>
        </pc:spChg>
      </pc:sldChg>
      <pc:sldChg chg="addSp delSp modSp">
        <pc:chgData name="Christel Maes" userId="7e61469a-7c21-464c-bace-a1bda262211a" providerId="ADAL" clId="{92465CF8-7B0D-4C46-B4FD-5A72ECECC12F}" dt="2020-03-02T14:33:36.947" v="437" actId="20577"/>
        <pc:sldMkLst>
          <pc:docMk/>
          <pc:sldMk cId="3016154555" sldId="335"/>
        </pc:sldMkLst>
        <pc:spChg chg="mod">
          <ac:chgData name="Christel Maes" userId="7e61469a-7c21-464c-bace-a1bda262211a" providerId="ADAL" clId="{92465CF8-7B0D-4C46-B4FD-5A72ECECC12F}" dt="2020-03-02T14:33:36.947" v="437" actId="20577"/>
          <ac:spMkLst>
            <pc:docMk/>
            <pc:sldMk cId="3016154555" sldId="335"/>
            <ac:spMk id="4" creationId="{00000000-0000-0000-0000-000000000000}"/>
          </ac:spMkLst>
        </pc:spChg>
        <pc:spChg chg="add del mod">
          <ac:chgData name="Christel Maes" userId="7e61469a-7c21-464c-bace-a1bda262211a" providerId="ADAL" clId="{92465CF8-7B0D-4C46-B4FD-5A72ECECC12F}" dt="2020-03-02T14:33:34.944" v="436" actId="478"/>
          <ac:spMkLst>
            <pc:docMk/>
            <pc:sldMk cId="3016154555" sldId="335"/>
            <ac:spMk id="5" creationId="{69C140A5-F554-452F-848C-7E9FACEC67BF}"/>
          </ac:spMkLst>
        </pc:spChg>
      </pc:sldChg>
      <pc:sldChg chg="addSp modSp">
        <pc:chgData name="Christel Maes" userId="7e61469a-7c21-464c-bace-a1bda262211a" providerId="ADAL" clId="{92465CF8-7B0D-4C46-B4FD-5A72ECECC12F}" dt="2020-03-02T14:40:32.539" v="580" actId="13926"/>
        <pc:sldMkLst>
          <pc:docMk/>
          <pc:sldMk cId="656598503" sldId="336"/>
        </pc:sldMkLst>
        <pc:spChg chg="mod">
          <ac:chgData name="Christel Maes" userId="7e61469a-7c21-464c-bace-a1bda262211a" providerId="ADAL" clId="{92465CF8-7B0D-4C46-B4FD-5A72ECECC12F}" dt="2020-03-02T14:40:32.539" v="580" actId="13926"/>
          <ac:spMkLst>
            <pc:docMk/>
            <pc:sldMk cId="656598503" sldId="336"/>
            <ac:spMk id="3" creationId="{00000000-0000-0000-0000-000000000000}"/>
          </ac:spMkLst>
        </pc:spChg>
        <pc:spChg chg="add mod">
          <ac:chgData name="Christel Maes" userId="7e61469a-7c21-464c-bace-a1bda262211a" providerId="ADAL" clId="{92465CF8-7B0D-4C46-B4FD-5A72ECECC12F}" dt="2020-03-02T14:34:44.508" v="441" actId="21"/>
          <ac:spMkLst>
            <pc:docMk/>
            <pc:sldMk cId="656598503" sldId="336"/>
            <ac:spMk id="5" creationId="{9FEF1D50-0A5F-400A-AB9A-D9E102F3B494}"/>
          </ac:spMkLst>
        </pc:spChg>
      </pc:sldChg>
      <pc:sldChg chg="modSp">
        <pc:chgData name="Christel Maes" userId="7e61469a-7c21-464c-bace-a1bda262211a" providerId="ADAL" clId="{92465CF8-7B0D-4C46-B4FD-5A72ECECC12F}" dt="2020-03-02T14:35:16.189" v="446" actId="20577"/>
        <pc:sldMkLst>
          <pc:docMk/>
          <pc:sldMk cId="1246612953" sldId="337"/>
        </pc:sldMkLst>
        <pc:spChg chg="mod">
          <ac:chgData name="Christel Maes" userId="7e61469a-7c21-464c-bace-a1bda262211a" providerId="ADAL" clId="{92465CF8-7B0D-4C46-B4FD-5A72ECECC12F}" dt="2020-03-02T14:35:16.189" v="446" actId="20577"/>
          <ac:spMkLst>
            <pc:docMk/>
            <pc:sldMk cId="1246612953" sldId="33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92465CF8-7B0D-4C46-B4FD-5A72ECECC12F}" dt="2020-03-02T14:51:15.947" v="716" actId="20577"/>
        <pc:sldMkLst>
          <pc:docMk/>
          <pc:sldMk cId="1602889662" sldId="338"/>
        </pc:sldMkLst>
        <pc:spChg chg="mod">
          <ac:chgData name="Christel Maes" userId="7e61469a-7c21-464c-bace-a1bda262211a" providerId="ADAL" clId="{92465CF8-7B0D-4C46-B4FD-5A72ECECC12F}" dt="2020-03-02T14:51:15.947" v="716" actId="20577"/>
          <ac:spMkLst>
            <pc:docMk/>
            <pc:sldMk cId="1602889662" sldId="338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92465CF8-7B0D-4C46-B4FD-5A72ECECC12F}" dt="2020-03-01T16:02:17.581" v="333" actId="20577"/>
        <pc:sldMkLst>
          <pc:docMk/>
          <pc:sldMk cId="4032910288" sldId="339"/>
        </pc:sldMkLst>
        <pc:spChg chg="mod">
          <ac:chgData name="Christel Maes" userId="7e61469a-7c21-464c-bace-a1bda262211a" providerId="ADAL" clId="{92465CF8-7B0D-4C46-B4FD-5A72ECECC12F}" dt="2020-03-01T16:02:17.581" v="333" actId="20577"/>
          <ac:spMkLst>
            <pc:docMk/>
            <pc:sldMk cId="4032910288" sldId="339"/>
            <ac:spMk id="3" creationId="{00000000-0000-0000-0000-000000000000}"/>
          </ac:spMkLst>
        </pc:spChg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937273183" sldId="34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723926041" sldId="34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464027270" sldId="34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543302064" sldId="34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669195357" sldId="344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127847359" sldId="345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545147380" sldId="346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983722418" sldId="347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4077165117" sldId="348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917669945" sldId="34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218130536" sldId="35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802877074" sldId="35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043037631" sldId="35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228618666" sldId="35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506921208" sldId="354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502674860" sldId="355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681611279" sldId="356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4136785010" sldId="357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345094231" sldId="358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848413618" sldId="35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064109824" sldId="36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107403542" sldId="36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831006325" sldId="36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689873442" sldId="36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324110288" sldId="364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91678138" sldId="365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748743706" sldId="366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86436684" sldId="367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629507239" sldId="368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248364615" sldId="36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951010051" sldId="37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100576318" sldId="37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516730407" sldId="37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998353248" sldId="37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037424715" sldId="374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70688825" sldId="375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593611673" sldId="376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383447715" sldId="377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331350841" sldId="378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254915660" sldId="37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4212797311" sldId="38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566779199" sldId="38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166803639" sldId="38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087261940" sldId="38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318822371" sldId="384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893941719" sldId="385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505551138" sldId="386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4287158562" sldId="387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999447413" sldId="388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616033037" sldId="38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4182809745" sldId="39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221931466" sldId="39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803592390" sldId="39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020751144" sldId="39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123403007" sldId="394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725756798" sldId="395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410206391" sldId="396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72634776" sldId="397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695146199" sldId="398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36358061" sldId="39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582579784" sldId="40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50046510" sldId="40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456187511" sldId="40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026055494" sldId="40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682296062" sldId="404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242255682" sldId="405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81192279" sldId="406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908991994" sldId="407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515343629" sldId="408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849228038" sldId="40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841263431" sldId="41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349740050" sldId="41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520487891" sldId="41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854847980" sldId="41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480970570" sldId="414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96390062" sldId="415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982574100" sldId="416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105006182" sldId="417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3167971348" sldId="418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378511427" sldId="419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86737167" sldId="420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95761461" sldId="421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1380650295" sldId="422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174993830" sldId="423"/>
        </pc:sldMkLst>
      </pc:sldChg>
      <pc:sldChg chg="del">
        <pc:chgData name="Christel Maes" userId="7e61469a-7c21-464c-bace-a1bda262211a" providerId="ADAL" clId="{92465CF8-7B0D-4C46-B4FD-5A72ECECC12F}" dt="2020-02-13T15:53:14.820" v="1" actId="47"/>
        <pc:sldMkLst>
          <pc:docMk/>
          <pc:sldMk cId="2777295993" sldId="4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7/06/2022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7/06/2022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DCBCE4E-F630-4979-8A5A-F77F9BC82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5832"/>
            <a:ext cx="4608512" cy="20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7/06/2022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7/06/2022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7/06/2022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7/06/2022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7/06/2022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7/06/2022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the style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Editing the text style of the model</a:t>
            </a:r>
          </a:p>
          <a:p>
            <a:pPr lvl="1"/>
            <a:r>
              <a:rPr lang="nl-NL"/>
              <a:t>Second tier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7/06/2022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20" TargetMode="External"/><Relationship Id="rId2" Type="http://schemas.openxmlformats.org/officeDocument/2006/relationships/hyperlink" Target="http://legacy.python.org/dev/peps/pep-000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Chapter 2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35070-BE6C-B7F6-6B2F-C6CB5734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" y="3713929"/>
            <a:ext cx="618258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Logical operators: </a:t>
            </a:r>
            <a:r>
              <a:rPr lang="nl-BE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nl-BE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82706" y="1749677"/>
            <a:ext cx="11291048" cy="4626069"/>
          </a:xfrm>
        </p:spPr>
        <p:txBody>
          <a:bodyPr/>
          <a:lstStyle/>
          <a:p>
            <a:r>
              <a:rPr lang="nl-BE" altLang="nl-BE"/>
              <a:t>Examples: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40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400">
                <a:solidFill>
                  <a:srgbClr val="0000FF"/>
                </a:solidFill>
                <a:latin typeface="Consolas" panose="020B0609020204030204" pitchFamily="49" charset="0"/>
              </a:rPr>
              <a:t>125</a:t>
            </a:r>
            <a:br>
              <a:rPr lang="nl-BE" altLang="nl-BE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BE" altLang="nl-BE" sz="2400" b="1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nl-BE" altLang="nl-BE" sz="2400">
                <a:solidFill>
                  <a:srgbClr val="0000FF"/>
                </a:solidFill>
                <a:latin typeface="Consolas" panose="020B0609020204030204" pitchFamily="49" charset="0"/>
              </a:rPr>
              <a:t>100 </a:t>
            </a:r>
            <a:r>
              <a:rPr lang="nl-BE" altLang="nl-BE" sz="2400" b="1">
                <a:solidFill>
                  <a:srgbClr val="000080"/>
                </a:solidFill>
                <a:latin typeface="Consolas" panose="020B0609020204030204" pitchFamily="49" charset="0"/>
              </a:rPr>
              <a:t>and </a:t>
            </a:r>
            <a:r>
              <a:rPr lang="nl-BE" altLang="nl-BE" sz="240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l-BE" altLang="nl-BE" sz="2400">
                <a:solidFill>
                  <a:srgbClr val="0000FF"/>
                </a:solidFill>
                <a:latin typeface="Consolas" panose="020B0609020204030204" pitchFamily="49" charset="0"/>
              </a:rPr>
              <a:t>140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b="1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err="1">
                <a:solidFill>
                  <a:srgbClr val="008080"/>
                </a:solidFill>
                <a:latin typeface="Consolas" panose="020B0609020204030204" pitchFamily="49" charset="0"/>
              </a:rPr>
              <a:t>pay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 €29 at </a:t>
            </a:r>
            <a:r>
              <a:rPr lang="nl-BE" altLang="nl-BE" sz="2400" b="1" err="1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err="1">
                <a:solidFill>
                  <a:srgbClr val="008080"/>
                </a:solidFill>
                <a:latin typeface="Consolas" panose="020B0609020204030204" pitchFamily="49" charset="0"/>
              </a:rPr>
              <a:t>checkout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’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2400"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kumimoji="0" lang="nl-BE" altLang="nl-BE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nl-BE" altLang="nl-BE"/>
              <a:t>In Python, </a:t>
            </a:r>
            <a:r>
              <a:rPr lang="nl-BE" altLang="nl-BE" err="1"/>
              <a:t>the</a:t>
            </a:r>
            <a:r>
              <a:rPr lang="nl-BE" altLang="nl-BE"/>
              <a:t> test can also be </a:t>
            </a:r>
            <a:r>
              <a:rPr lang="nl-BE" altLang="nl-BE" err="1"/>
              <a:t>done</a:t>
            </a:r>
            <a:r>
              <a:rPr lang="nl-BE" altLang="nl-BE"/>
              <a:t> as follows: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40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400">
                <a:solidFill>
                  <a:srgbClr val="0000FF"/>
                </a:solidFill>
                <a:latin typeface="Consolas" panose="020B0609020204030204" pitchFamily="49" charset="0"/>
              </a:rPr>
              <a:t>125</a:t>
            </a:r>
            <a:br>
              <a:rPr lang="nl-BE" altLang="nl-BE" sz="2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BE" altLang="nl-BE" sz="2400" b="1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>
                <a:solidFill>
                  <a:srgbClr val="0000FF"/>
                </a:solidFill>
                <a:latin typeface="Consolas" panose="020B0609020204030204" pitchFamily="49" charset="0"/>
              </a:rPr>
              <a:t>100 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l-BE" altLang="nl-BE" sz="240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l-BE" altLang="nl-BE" sz="2400">
                <a:solidFill>
                  <a:srgbClr val="0000FF"/>
                </a:solidFill>
                <a:latin typeface="Consolas" panose="020B0609020204030204" pitchFamily="49" charset="0"/>
              </a:rPr>
              <a:t>140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b="1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err="1">
                <a:solidFill>
                  <a:srgbClr val="008080"/>
                </a:solidFill>
                <a:latin typeface="Consolas" panose="020B0609020204030204" pitchFamily="49" charset="0"/>
              </a:rPr>
              <a:t>pay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 €29 at </a:t>
            </a:r>
            <a:r>
              <a:rPr lang="nl-BE" altLang="nl-BE" sz="2400" b="1" err="1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err="1">
                <a:solidFill>
                  <a:srgbClr val="008080"/>
                </a:solidFill>
                <a:latin typeface="Consolas" panose="020B0609020204030204" pitchFamily="49" charset="0"/>
              </a:rPr>
              <a:t>checkout</a:t>
            </a:r>
            <a:r>
              <a:rPr lang="nl-BE" altLang="nl-BE" sz="24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2400"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kumimoji="0" lang="nl-BE" altLang="nl-B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50"/>
    </mc:Choice>
    <mc:Fallback xmlns="">
      <p:transition spd="slow" advTm="995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Logical operators: </a:t>
            </a:r>
            <a:r>
              <a:rPr lang="nl-BE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nl-BE"/>
          </a:p>
        </p:txBody>
      </p:sp>
      <p:graphicFrame>
        <p:nvGraphicFramePr>
          <p:cNvPr id="4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223997"/>
              </p:ext>
            </p:extLst>
          </p:nvPr>
        </p:nvGraphicFramePr>
        <p:xfrm>
          <a:off x="2536723" y="1507274"/>
          <a:ext cx="761016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413">
                  <a:extLst>
                    <a:ext uri="{9D8B030D-6E8A-4147-A177-3AD203B41FA5}">
                      <a16:colId xmlns:a16="http://schemas.microsoft.com/office/drawing/2014/main" val="1827902021"/>
                    </a:ext>
                  </a:extLst>
                </a:gridCol>
                <a:gridCol w="1933271">
                  <a:extLst>
                    <a:ext uri="{9D8B030D-6E8A-4147-A177-3AD203B41FA5}">
                      <a16:colId xmlns:a16="http://schemas.microsoft.com/office/drawing/2014/main" val="1090602110"/>
                    </a:ext>
                  </a:extLst>
                </a:gridCol>
                <a:gridCol w="3726483">
                  <a:extLst>
                    <a:ext uri="{9D8B030D-6E8A-4147-A177-3AD203B41FA5}">
                      <a16:colId xmlns:a16="http://schemas.microsoft.com/office/drawing/2014/main" val="3606260544"/>
                    </a:ext>
                  </a:extLst>
                </a:gridCol>
              </a:tblGrid>
              <a:tr h="424277">
                <a:tc>
                  <a:txBody>
                    <a:bodyPr/>
                    <a:lstStyle/>
                    <a:p>
                      <a:pPr algn="ctr"/>
                      <a:r>
                        <a:rPr lang="nl-BE" sz="2400"/>
                        <a:t>condition 1 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aseline="0"/>
                        <a:t>condition 2</a:t>
                      </a:r>
                      <a:endParaRPr lang="nl-BE" sz="2400"/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/>
                        <a:t>condition</a:t>
                      </a:r>
                      <a:r>
                        <a:rPr lang="nl-BE" sz="2400" baseline="0"/>
                        <a:t> 1 </a:t>
                      </a:r>
                      <a:r>
                        <a:rPr lang="nl-BE" sz="28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nl-BE" sz="2400" baseline="0"/>
                        <a:t> condition 2</a:t>
                      </a:r>
                      <a:endParaRPr lang="nl-BE" sz="2400"/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2531751275"/>
                  </a:ext>
                </a:extLst>
              </a:tr>
              <a:tr h="374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2457986405"/>
                  </a:ext>
                </a:extLst>
              </a:tr>
              <a:tr h="374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1940668458"/>
                  </a:ext>
                </a:extLst>
              </a:tr>
              <a:tr h="374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3635015770"/>
                  </a:ext>
                </a:extLst>
              </a:tr>
              <a:tr h="3743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3390514433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735105" y="4227871"/>
            <a:ext cx="11138648" cy="2630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4678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5AD42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altLang="nl-BE" sz="4000" dirty="0" err="1"/>
              <a:t>Example</a:t>
            </a:r>
            <a:r>
              <a:rPr lang="nl-BE" altLang="nl-BE" sz="4000" dirty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holiday</a:t>
            </a: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35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br>
              <a:rPr lang="nl-BE" altLang="nl-BE" sz="35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weekend = </a:t>
            </a:r>
            <a:r>
              <a:rPr lang="nl-BE" altLang="nl-BE" sz="35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br>
              <a:rPr lang="nl-BE" altLang="nl-BE" sz="35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nl-BE" altLang="nl-BE" sz="35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35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holiday</a:t>
            </a: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3500" b="1" dirty="0">
                <a:solidFill>
                  <a:srgbClr val="000080"/>
                </a:solidFill>
                <a:latin typeface="Consolas" panose="020B0609020204030204" pitchFamily="49" charset="0"/>
              </a:rPr>
              <a:t>or </a:t>
            </a: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weekend:</a:t>
            </a:r>
            <a:b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35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3500" b="1" dirty="0">
                <a:solidFill>
                  <a:srgbClr val="008080"/>
                </a:solidFill>
                <a:latin typeface="Consolas" panose="020B0609020204030204" pitchFamily="49" charset="0"/>
              </a:rPr>
              <a:t>'We are </a:t>
            </a:r>
            <a:r>
              <a:rPr lang="nl-BE" altLang="nl-BE" sz="35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going</a:t>
            </a:r>
            <a:r>
              <a:rPr lang="nl-BE" altLang="nl-BE" sz="3500" b="1" dirty="0">
                <a:solidFill>
                  <a:srgbClr val="008080"/>
                </a:solidFill>
                <a:latin typeface="Consolas" panose="020B0609020204030204" pitchFamily="49" charset="0"/>
              </a:rPr>
              <a:t> out </a:t>
            </a:r>
            <a:r>
              <a:rPr lang="nl-BE" altLang="nl-BE" sz="35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to</a:t>
            </a:r>
            <a:r>
              <a:rPr lang="nl-BE" altLang="nl-BE" sz="35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35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dinner</a:t>
            </a:r>
            <a:r>
              <a:rPr lang="nl-BE" altLang="nl-BE" sz="35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35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nl-BE" altLang="nl-BE" sz="35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4000" dirty="0">
                <a:solidFill>
                  <a:srgbClr val="FF0000"/>
                </a:solidFill>
              </a:rPr>
              <a:t>Do </a:t>
            </a:r>
            <a:r>
              <a:rPr lang="nl-BE" altLang="nl-BE" sz="4000" dirty="0" err="1">
                <a:solidFill>
                  <a:srgbClr val="FF0000"/>
                </a:solidFill>
              </a:rPr>
              <a:t>not</a:t>
            </a:r>
            <a:r>
              <a:rPr lang="nl-BE" altLang="nl-BE" sz="4000" dirty="0">
                <a:solidFill>
                  <a:srgbClr val="FF0000"/>
                </a:solidFill>
              </a:rPr>
              <a:t> </a:t>
            </a:r>
            <a:r>
              <a:rPr lang="nl-BE" altLang="nl-BE" sz="4000" dirty="0" err="1">
                <a:solidFill>
                  <a:srgbClr val="FF0000"/>
                </a:solidFill>
              </a:rPr>
              <a:t>write</a:t>
            </a:r>
            <a:r>
              <a:rPr lang="nl-BE" altLang="nl-BE" sz="4000" dirty="0"/>
              <a:t>: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35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35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holiday</a:t>
            </a: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altLang="nl-BE" sz="3500" b="1" dirty="0">
                <a:solidFill>
                  <a:srgbClr val="000080"/>
                </a:solidFill>
                <a:latin typeface="Consolas" panose="020B0609020204030204" pitchFamily="49" charset="0"/>
              </a:rPr>
              <a:t>True or </a:t>
            </a: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weekend == </a:t>
            </a:r>
            <a:r>
              <a:rPr lang="nl-BE" altLang="nl-BE" sz="35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nl-BE" altLang="nl-BE" sz="3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nl-BE" altLang="nl-BE" sz="3500" dirty="0">
              <a:latin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3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159"/>
    </mc:Choice>
    <mc:Fallback xmlns="">
      <p:transition spd="slow" advTm="11415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Logical operators: </a:t>
            </a:r>
            <a:r>
              <a:rPr lang="nl-BE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nl-BE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82706" y="1749677"/>
            <a:ext cx="11291048" cy="4626069"/>
          </a:xfrm>
        </p:spPr>
        <p:txBody>
          <a:bodyPr>
            <a:normAutofit/>
          </a:bodyPr>
          <a:lstStyle/>
          <a:p>
            <a:r>
              <a:rPr lang="nl-BE" altLang="nl-BE"/>
              <a:t>Examples: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20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 b="1" err="1">
                <a:solidFill>
                  <a:srgbClr val="008080"/>
                </a:solidFill>
                <a:latin typeface="Consolas" panose="020B0609020204030204" pitchFamily="49" charset="0"/>
              </a:rPr>
              <a:t>July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nl-BE" altLang="nl-BE" sz="2200" b="1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2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20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 b="1" err="1">
                <a:solidFill>
                  <a:srgbClr val="008080"/>
                </a:solidFill>
                <a:latin typeface="Consolas" panose="020B0609020204030204" pitchFamily="49" charset="0"/>
              </a:rPr>
              <a:t>July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 </a:t>
            </a:r>
            <a:r>
              <a:rPr lang="nl-BE" altLang="nl-BE" sz="2200" b="1">
                <a:solidFill>
                  <a:srgbClr val="000080"/>
                </a:solidFill>
                <a:latin typeface="Consolas" panose="020B0609020204030204" pitchFamily="49" charset="0"/>
              </a:rPr>
              <a:t>or </a:t>
            </a:r>
            <a:r>
              <a:rPr lang="nl-BE" altLang="nl-BE" sz="220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'August'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2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 b="1" err="1">
                <a:solidFill>
                  <a:srgbClr val="008080"/>
                </a:solidFill>
                <a:latin typeface="Consolas" panose="020B0609020204030204" pitchFamily="49" charset="0"/>
              </a:rPr>
              <a:t>it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 is </a:t>
            </a:r>
            <a:r>
              <a:rPr lang="nl-BE" altLang="nl-BE" sz="2200" b="1" err="1">
                <a:solidFill>
                  <a:srgbClr val="008080"/>
                </a:solidFill>
                <a:latin typeface="Consolas" panose="020B0609020204030204" pitchFamily="49" charset="0"/>
              </a:rPr>
              <a:t>summer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nl-BE" altLang="nl-BE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nl-BE" altLang="nl-BE"/>
              <a:t>In Python, </a:t>
            </a:r>
            <a:r>
              <a:rPr lang="nl-BE" altLang="nl-BE" err="1"/>
              <a:t>the</a:t>
            </a:r>
            <a:r>
              <a:rPr lang="nl-BE" altLang="nl-BE"/>
              <a:t> test </a:t>
            </a:r>
            <a:r>
              <a:rPr lang="nl-BE" altLang="nl-BE" err="1"/>
              <a:t>can</a:t>
            </a:r>
            <a:r>
              <a:rPr lang="nl-BE" altLang="nl-BE"/>
              <a:t> </a:t>
            </a:r>
            <a:r>
              <a:rPr lang="nl-BE" altLang="nl-BE" err="1"/>
              <a:t>also</a:t>
            </a:r>
            <a:r>
              <a:rPr lang="nl-BE" altLang="nl-BE"/>
              <a:t> </a:t>
            </a:r>
            <a:r>
              <a:rPr lang="nl-BE" altLang="nl-BE" err="1"/>
              <a:t>be</a:t>
            </a:r>
            <a:r>
              <a:rPr lang="nl-BE" altLang="nl-BE"/>
              <a:t> </a:t>
            </a:r>
            <a:r>
              <a:rPr lang="nl-BE" altLang="nl-BE" err="1"/>
              <a:t>done</a:t>
            </a:r>
            <a:r>
              <a:rPr lang="nl-BE" altLang="nl-BE"/>
              <a:t> as </a:t>
            </a:r>
            <a:r>
              <a:rPr lang="nl-BE" altLang="nl-BE" err="1"/>
              <a:t>follows</a:t>
            </a:r>
            <a:r>
              <a:rPr lang="nl-BE" altLang="nl-BE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20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 b="1" err="1">
                <a:solidFill>
                  <a:srgbClr val="008080"/>
                </a:solidFill>
                <a:latin typeface="Consolas" panose="020B0609020204030204" pitchFamily="49" charset="0"/>
              </a:rPr>
              <a:t>July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nl-BE" altLang="nl-BE" sz="2200" b="1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2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20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2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 b="1" err="1">
                <a:solidFill>
                  <a:srgbClr val="008080"/>
                </a:solidFill>
                <a:latin typeface="Consolas" panose="020B0609020204030204" pitchFamily="49" charset="0"/>
              </a:rPr>
              <a:t>July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'August'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b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20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 b="1" err="1">
                <a:solidFill>
                  <a:srgbClr val="008080"/>
                </a:solidFill>
                <a:latin typeface="Consolas" panose="020B0609020204030204" pitchFamily="49" charset="0"/>
              </a:rPr>
              <a:t>it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 is </a:t>
            </a:r>
            <a:r>
              <a:rPr lang="nl-BE" altLang="nl-BE" sz="2200" b="1" err="1">
                <a:solidFill>
                  <a:srgbClr val="008080"/>
                </a:solidFill>
                <a:latin typeface="Consolas" panose="020B0609020204030204" pitchFamily="49" charset="0"/>
              </a:rPr>
              <a:t>summer</a:t>
            </a:r>
            <a:r>
              <a:rPr lang="nl-BE" altLang="nl-BE" sz="2200" b="1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4600"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kumimoji="0" lang="nl-BE" altLang="nl-BE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86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269"/>
    </mc:Choice>
    <mc:Fallback xmlns="">
      <p:transition spd="slow" advTm="18826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Logical operators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582706" y="1749677"/>
            <a:ext cx="11291048" cy="4626069"/>
          </a:xfrm>
        </p:spPr>
        <p:txBody>
          <a:bodyPr>
            <a:normAutofit fontScale="92500" lnSpcReduction="10000"/>
          </a:bodyPr>
          <a:lstStyle/>
          <a:p>
            <a:r>
              <a:rPr lang="nl-BE" altLang="nl-BE" sz="3500" dirty="0" err="1"/>
              <a:t>Examples</a:t>
            </a:r>
            <a:r>
              <a:rPr lang="nl-BE" altLang="nl-BE" sz="5100" dirty="0"/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'May'</a:t>
            </a:r>
            <a:b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nl-BE" altLang="nl-BE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July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 </a:t>
            </a:r>
            <a:r>
              <a:rPr lang="nl-BE" altLang="nl-B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dirty="0">
                <a:solidFill>
                  <a:srgbClr val="FF0000"/>
                </a:solidFill>
                <a:latin typeface="Consolas" panose="020B0609020204030204" pitchFamily="49" charset="0"/>
              </a:rPr>
              <a:t>!=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'August'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'The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academic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year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 is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ongoing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'May'</a:t>
            </a:r>
            <a:b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nl-BE" altLang="nl-BE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nl-BE" altLang="nl-BE" b="1" dirty="0">
                <a:solidFill>
                  <a:srgbClr val="FF0000"/>
                </a:solidFill>
                <a:latin typeface="Consolas" panose="020B0609020204030204" pitchFamily="49" charset="0"/>
              </a:rPr>
              <a:t> in 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July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'August'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b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'The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academic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year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 is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ongoing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'May'</a:t>
            </a:r>
            <a:b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nl-BE" altLang="nl-BE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month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nl-BE" altLang="nl-BE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July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'August'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b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'The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academic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year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 is </a:t>
            </a:r>
            <a:r>
              <a:rPr lang="nl-BE" altLang="nl-BE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ongoing</a:t>
            </a:r>
            <a:r>
              <a:rPr lang="nl-BE" altLang="nl-BE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dirty="0">
              <a:latin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kumimoji="0" lang="nl-BE" altLang="nl-BE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nl-BE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0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334"/>
    </mc:Choice>
    <mc:Fallback xmlns="">
      <p:transition spd="slow" advTm="2153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err="1"/>
              <a:t>Conditional</a:t>
            </a:r>
            <a:r>
              <a:rPr lang="nl-BE"/>
              <a:t> statement with alternative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20423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dirty="0"/>
              <a:t>Syntax: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condition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statements1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statements2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Example</a:t>
            </a:r>
            <a:r>
              <a:rPr lang="nl-BE" dirty="0"/>
              <a:t> 1: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b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passed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didn't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pass"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949608" y="1920034"/>
            <a:ext cx="5064125" cy="3933824"/>
            <a:chOff x="2180" y="1156"/>
            <a:chExt cx="3190" cy="2478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3083" y="1156"/>
              <a:ext cx="1316" cy="726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condition</a:t>
              </a:r>
              <a:endParaRPr lang="nl-NL" b="1">
                <a:latin typeface="Courier New" pitchFamily="49" charset="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180" y="2256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statements1</a:t>
              </a:r>
              <a:endParaRPr lang="nl-NL" b="1">
                <a:latin typeface="Courier New" pitchFamily="49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054" y="2264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statements2</a:t>
              </a:r>
              <a:endParaRPr lang="nl-NL" b="1">
                <a:latin typeface="Courier New" pitchFamily="49" charset="0"/>
              </a:endParaRPr>
            </a:p>
          </p:txBody>
        </p:sp>
        <p:cxnSp>
          <p:nvCxnSpPr>
            <p:cNvPr id="10" name="AutoShape 15"/>
            <p:cNvCxnSpPr>
              <a:cxnSpLocks noChangeShapeType="1"/>
              <a:stCxn id="5" idx="3"/>
              <a:endCxn id="8" idx="0"/>
            </p:cNvCxnSpPr>
            <p:nvPr/>
          </p:nvCxnSpPr>
          <p:spPr bwMode="auto">
            <a:xfrm>
              <a:off x="4399" y="1519"/>
              <a:ext cx="313" cy="74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510" y="1286"/>
              <a:ext cx="46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b="1" err="1">
                  <a:solidFill>
                    <a:srgbClr val="009900"/>
                  </a:solidFill>
                  <a:latin typeface="Courier New" pitchFamily="49" charset="0"/>
                </a:rPr>
                <a:t>True</a:t>
              </a:r>
              <a:endParaRPr lang="nl-NL" b="1">
                <a:solidFill>
                  <a:srgbClr val="009900"/>
                </a:solidFill>
                <a:latin typeface="Courier New" pitchFamily="49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4653" y="1286"/>
              <a:ext cx="55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b="1">
                  <a:solidFill>
                    <a:srgbClr val="009900"/>
                  </a:solidFill>
                  <a:latin typeface="Courier New" pitchFamily="49" charset="0"/>
                </a:rPr>
                <a:t>False</a:t>
              </a:r>
              <a:endParaRPr lang="nl-NL" b="1">
                <a:solidFill>
                  <a:srgbClr val="009900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111" y="3226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statements3</a:t>
              </a:r>
              <a:endParaRPr lang="nl-NL" b="1">
                <a:latin typeface="Courier New" pitchFamily="49" charset="0"/>
              </a:endParaRPr>
            </a:p>
          </p:txBody>
        </p:sp>
        <p:cxnSp>
          <p:nvCxnSpPr>
            <p:cNvPr id="15" name="AutoShape 15"/>
            <p:cNvCxnSpPr>
              <a:cxnSpLocks noChangeShapeType="1"/>
              <a:stCxn id="5" idx="1"/>
            </p:cNvCxnSpPr>
            <p:nvPr/>
          </p:nvCxnSpPr>
          <p:spPr bwMode="auto">
            <a:xfrm rot="10800000" flipV="1">
              <a:off x="2773" y="1519"/>
              <a:ext cx="310" cy="73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cxnSp>
          <p:nvCxnSpPr>
            <p:cNvPr id="17" name="AutoShape 15"/>
            <p:cNvCxnSpPr>
              <a:cxnSpLocks noChangeShapeType="1"/>
              <a:endCxn id="13" idx="1"/>
            </p:cNvCxnSpPr>
            <p:nvPr/>
          </p:nvCxnSpPr>
          <p:spPr bwMode="auto">
            <a:xfrm rot="16200000" flipH="1">
              <a:off x="2561" y="2879"/>
              <a:ext cx="746" cy="355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cxnSp>
          <p:nvCxnSpPr>
            <p:cNvPr id="20" name="AutoShape 15"/>
            <p:cNvCxnSpPr>
              <a:cxnSpLocks noChangeShapeType="1"/>
            </p:cNvCxnSpPr>
            <p:nvPr/>
          </p:nvCxnSpPr>
          <p:spPr bwMode="auto">
            <a:xfrm rot="5400000">
              <a:off x="4197" y="2914"/>
              <a:ext cx="747" cy="28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</p:grp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07"/>
    </mc:Choice>
    <mc:Fallback xmlns="">
      <p:transition spd="slow" advTm="9360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b="1" err="1">
                <a:latin typeface="Courier New" panose="02070309020205020404" pitchFamily="49" charset="0"/>
                <a:cs typeface="Courier New" panose="02070309020205020404" pitchFamily="49" charset="0"/>
              </a:rPr>
              <a:t>if else</a:t>
            </a:r>
            <a:r>
              <a:rPr lang="nl-BE"/>
              <a:t> examples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4977922"/>
          </a:xfrm>
        </p:spPr>
        <p:txBody>
          <a:bodyPr>
            <a:normAutofit/>
          </a:bodyPr>
          <a:lstStyle/>
          <a:p>
            <a:r>
              <a:rPr lang="nl-BE" sz="2400" dirty="0" err="1"/>
              <a:t>Example</a:t>
            </a:r>
            <a:r>
              <a:rPr lang="nl-BE" sz="2400" dirty="0"/>
              <a:t> 2:</a:t>
            </a:r>
          </a:p>
          <a:p>
            <a:pPr marL="457200" lvl="1" indent="0">
              <a:buNone/>
            </a:pP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'is even'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'is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odd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2400" dirty="0">
              <a:latin typeface="Arial" panose="020B0604020202020204" pitchFamily="34" charset="0"/>
            </a:endParaRPr>
          </a:p>
          <a:p>
            <a:pPr lvl="1"/>
            <a:endParaRPr lang="nl-BE" dirty="0"/>
          </a:p>
          <a:p>
            <a:pPr lvl="1"/>
            <a:r>
              <a:rPr lang="nl-BE" dirty="0" err="1"/>
              <a:t>number</a:t>
            </a:r>
            <a:r>
              <a:rPr lang="nl-BE" dirty="0"/>
              <a:t> = 9 output: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number</a:t>
            </a:r>
            <a:r>
              <a:rPr lang="nl-BE" dirty="0"/>
              <a:t> = 12 output: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29A3C94-AB7B-47AA-973D-5B21886F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6" y="3787413"/>
            <a:ext cx="1448632" cy="473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8A73A0-449F-46A2-8280-6E0B7B97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4567451"/>
            <a:ext cx="1448632" cy="4959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46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92"/>
    </mc:Choice>
    <mc:Fallback xmlns="">
      <p:transition spd="slow" advTm="9539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000" b="1" err="1">
                <a:latin typeface="Courier New" panose="02070309020205020404" pitchFamily="49" charset="0"/>
                <a:cs typeface="Courier New" panose="02070309020205020404" pitchFamily="49" charset="0"/>
              </a:rPr>
              <a:t>if else</a:t>
            </a:r>
            <a:r>
              <a:rPr lang="nl-BE"/>
              <a:t> examples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/>
              <a:t>Example 3:</a:t>
            </a:r>
          </a:p>
          <a:p>
            <a:endParaRPr lang="nl-BE" sz="240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result_Jan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'Enter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result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of Jan: 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result_Eva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'Enter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the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result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of Eva: 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b="1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result_Jan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result_Eva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best_result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result_Jan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b="1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best_result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result_Eva</a:t>
            </a:r>
            <a:b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'The best </a:t>
            </a:r>
            <a:r>
              <a:rPr lang="nl-BE" altLang="nl-BE" b="1" err="1">
                <a:solidFill>
                  <a:srgbClr val="008080"/>
                </a:solidFill>
                <a:latin typeface="Consolas" panose="020B0609020204030204" pitchFamily="49" charset="0"/>
              </a:rPr>
              <a:t>result</a:t>
            </a:r>
            <a:r>
              <a:rPr lang="nl-BE" altLang="nl-BE" b="1">
                <a:solidFill>
                  <a:srgbClr val="008080"/>
                </a:solidFill>
                <a:latin typeface="Consolas" panose="020B0609020204030204" pitchFamily="49" charset="0"/>
              </a:rPr>
              <a:t> is'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altLang="nl-BE" err="1">
                <a:solidFill>
                  <a:srgbClr val="000000"/>
                </a:solidFill>
                <a:latin typeface="Consolas" panose="020B0609020204030204" pitchFamily="49" charset="0"/>
              </a:rPr>
              <a:t>best_result</a:t>
            </a:r>
            <a:r>
              <a:rPr lang="nl-BE" altLang="nl-BE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520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br>
              <a:rPr lang="nl-BE" altLang="nl-BE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D0CB67B-C60D-4742-BBEC-811D0341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423" y="3296885"/>
            <a:ext cx="4682214" cy="13461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20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26"/>
    </mc:Choice>
    <mc:Fallback xmlns="">
      <p:transition spd="slow" advTm="9492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Nested conditions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20423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/>
              <a:t>Syntax: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 condition: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statements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 condition: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statements]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 condition: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statements]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statements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7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48"/>
    </mc:Choice>
    <mc:Fallback xmlns="">
      <p:transition spd="slow" advTm="6214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Nested conditions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20423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/>
              <a:t>Example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nl-BE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condition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1: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   statements1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condition2: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   statements2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 err="1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    statements3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>
                <a:latin typeface="Consolas" panose="020B0609020204030204" pitchFamily="49" charset="0"/>
                <a:cs typeface="Courier New" panose="02070309020205020404" pitchFamily="49" charset="0"/>
              </a:rPr>
              <a:t>statements4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11208" y="1550894"/>
            <a:ext cx="7540625" cy="5019674"/>
            <a:chOff x="2180" y="1156"/>
            <a:chExt cx="4750" cy="3162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3083" y="1156"/>
              <a:ext cx="1316" cy="726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condition1</a:t>
              </a:r>
              <a:endParaRPr lang="nl-NL" b="1">
                <a:latin typeface="Courier New" pitchFamily="49" charset="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180" y="2256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statements1</a:t>
              </a:r>
              <a:endParaRPr lang="nl-NL" b="1">
                <a:latin typeface="Courier New" pitchFamily="49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5614" y="3015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statements3</a:t>
              </a:r>
              <a:endParaRPr lang="nl-NL" b="1">
                <a:latin typeface="Courier New" pitchFamily="49" charset="0"/>
              </a:endParaRPr>
            </a:p>
          </p:txBody>
        </p:sp>
        <p:cxnSp>
          <p:nvCxnSpPr>
            <p:cNvPr id="10" name="AutoShape 15"/>
            <p:cNvCxnSpPr>
              <a:cxnSpLocks noChangeShapeType="1"/>
              <a:stCxn id="5" idx="3"/>
              <a:endCxn id="21" idx="0"/>
            </p:cNvCxnSpPr>
            <p:nvPr/>
          </p:nvCxnSpPr>
          <p:spPr bwMode="auto">
            <a:xfrm>
              <a:off x="4399" y="1519"/>
              <a:ext cx="803" cy="558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510" y="1286"/>
              <a:ext cx="46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b="1" err="1">
                  <a:solidFill>
                    <a:srgbClr val="009900"/>
                  </a:solidFill>
                  <a:latin typeface="Courier New" pitchFamily="49" charset="0"/>
                </a:rPr>
                <a:t>True</a:t>
              </a:r>
              <a:endParaRPr lang="nl-NL" b="1">
                <a:solidFill>
                  <a:srgbClr val="009900"/>
                </a:solidFill>
                <a:latin typeface="Courier New" pitchFamily="49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4653" y="1286"/>
              <a:ext cx="55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b="1">
                  <a:solidFill>
                    <a:srgbClr val="009900"/>
                  </a:solidFill>
                  <a:latin typeface="Courier New" pitchFamily="49" charset="0"/>
                </a:rPr>
                <a:t>False</a:t>
              </a:r>
              <a:endParaRPr lang="nl-NL" b="1">
                <a:solidFill>
                  <a:srgbClr val="009900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098" y="3910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statements4</a:t>
              </a:r>
              <a:endParaRPr lang="nl-NL" b="1">
                <a:latin typeface="Courier New" pitchFamily="49" charset="0"/>
              </a:endParaRPr>
            </a:p>
          </p:txBody>
        </p:sp>
        <p:cxnSp>
          <p:nvCxnSpPr>
            <p:cNvPr id="15" name="AutoShape 15"/>
            <p:cNvCxnSpPr>
              <a:cxnSpLocks noChangeShapeType="1"/>
              <a:stCxn id="5" idx="1"/>
            </p:cNvCxnSpPr>
            <p:nvPr/>
          </p:nvCxnSpPr>
          <p:spPr bwMode="auto">
            <a:xfrm rot="10800000" flipV="1">
              <a:off x="2773" y="1519"/>
              <a:ext cx="310" cy="73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cxnSp>
          <p:nvCxnSpPr>
            <p:cNvPr id="17" name="AutoShape 15"/>
            <p:cNvCxnSpPr>
              <a:cxnSpLocks noChangeShapeType="1"/>
              <a:endCxn id="13" idx="1"/>
            </p:cNvCxnSpPr>
            <p:nvPr/>
          </p:nvCxnSpPr>
          <p:spPr bwMode="auto">
            <a:xfrm rot="16200000" flipH="1">
              <a:off x="2207" y="3223"/>
              <a:ext cx="1444" cy="338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cxnSp>
          <p:nvCxnSpPr>
            <p:cNvPr id="20" name="AutoShape 15"/>
            <p:cNvCxnSpPr>
              <a:cxnSpLocks noChangeShapeType="1"/>
            </p:cNvCxnSpPr>
            <p:nvPr/>
          </p:nvCxnSpPr>
          <p:spPr bwMode="auto">
            <a:xfrm rot="10800000" flipV="1">
              <a:off x="4427" y="3431"/>
              <a:ext cx="1931" cy="697"/>
            </a:xfrm>
            <a:prstGeom prst="bentConnector3">
              <a:avLst>
                <a:gd name="adj1" fmla="val -26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627" y="3015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statements2</a:t>
              </a:r>
              <a:endParaRPr lang="nl-NL" b="1">
                <a:latin typeface="Courier New" pitchFamily="49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6013" y="2191"/>
              <a:ext cx="55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b="1">
                  <a:solidFill>
                    <a:srgbClr val="009900"/>
                  </a:solidFill>
                  <a:latin typeface="Courier New" pitchFamily="49" charset="0"/>
                </a:rPr>
                <a:t>False</a:t>
              </a:r>
              <a:endParaRPr lang="nl-NL" b="1">
                <a:solidFill>
                  <a:srgbClr val="009900"/>
                </a:solidFill>
                <a:latin typeface="Courier New" pitchFamily="49" charset="0"/>
              </a:endParaRPr>
            </a:p>
          </p:txBody>
        </p:sp>
        <p:cxnSp>
          <p:nvCxnSpPr>
            <p:cNvPr id="23" name="AutoShape 15"/>
            <p:cNvCxnSpPr>
              <a:cxnSpLocks noChangeShapeType="1"/>
            </p:cNvCxnSpPr>
            <p:nvPr/>
          </p:nvCxnSpPr>
          <p:spPr bwMode="auto">
            <a:xfrm rot="16200000" flipH="1">
              <a:off x="5832" y="2481"/>
              <a:ext cx="567" cy="485"/>
            </a:xfrm>
            <a:prstGeom prst="bentConnector3">
              <a:avLst>
                <a:gd name="adj1" fmla="val 265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cxnSp>
          <p:nvCxnSpPr>
            <p:cNvPr id="26" name="AutoShape 15"/>
            <p:cNvCxnSpPr>
              <a:cxnSpLocks noChangeShapeType="1"/>
            </p:cNvCxnSpPr>
            <p:nvPr/>
          </p:nvCxnSpPr>
          <p:spPr bwMode="auto">
            <a:xfrm rot="5400000">
              <a:off x="4028" y="2525"/>
              <a:ext cx="577" cy="402"/>
            </a:xfrm>
            <a:prstGeom prst="bentConnector3">
              <a:avLst>
                <a:gd name="adj1" fmla="val 112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3941" y="2178"/>
              <a:ext cx="46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b="1" err="1">
                  <a:solidFill>
                    <a:srgbClr val="009900"/>
                  </a:solidFill>
                  <a:latin typeface="Courier New" pitchFamily="49" charset="0"/>
                </a:rPr>
                <a:t>True</a:t>
              </a:r>
              <a:endParaRPr lang="nl-NL" b="1">
                <a:solidFill>
                  <a:srgbClr val="009900"/>
                </a:solidFill>
                <a:latin typeface="Courier New" pitchFamily="49" charset="0"/>
              </a:endParaRPr>
            </a:p>
          </p:txBody>
        </p:sp>
      </p:grp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8264386" y="3012981"/>
            <a:ext cx="2089150" cy="11525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b="1">
                <a:latin typeface="Courier New" pitchFamily="49" charset="0"/>
              </a:rPr>
              <a:t>condition2</a:t>
            </a:r>
            <a:endParaRPr lang="nl-NL" b="1">
              <a:latin typeface="Courier New" pitchFamily="49" charset="0"/>
            </a:endParaRPr>
          </a:p>
        </p:txBody>
      </p:sp>
      <p:cxnSp>
        <p:nvCxnSpPr>
          <p:cNvPr id="39" name="AutoShape 20"/>
          <p:cNvCxnSpPr>
            <a:cxnSpLocks noChangeShapeType="1"/>
          </p:cNvCxnSpPr>
          <p:nvPr/>
        </p:nvCxnSpPr>
        <p:spPr bwMode="auto">
          <a:xfrm flipH="1">
            <a:off x="7583814" y="5162456"/>
            <a:ext cx="1588" cy="760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76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740"/>
    </mc:Choice>
    <mc:Fallback xmlns="">
      <p:transition spd="slow" advTm="967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Nested conditions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2705" y="1786439"/>
            <a:ext cx="10719601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Example</a:t>
            </a:r>
            <a:r>
              <a:rPr kumimoji="0" lang="nl-BE" altLang="nl-B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points_Python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'Enter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your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result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Python: 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points_Python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passed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elif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points_Python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can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tolerate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didn't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pass"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4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5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17"/>
    </mc:Choice>
    <mc:Fallback xmlns="">
      <p:transition spd="slow" advTm="1203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Control structures</a:t>
            </a:r>
          </a:p>
          <a:p>
            <a:r>
              <a:rPr lang="nl-BE"/>
              <a:t>Conditional execution</a:t>
            </a:r>
          </a:p>
          <a:p>
            <a:r>
              <a:rPr lang="nl-BE"/>
              <a:t>Boolean expressions</a:t>
            </a:r>
          </a:p>
          <a:p>
            <a:r>
              <a:rPr lang="nl-BE"/>
              <a:t>Logical operators</a:t>
            </a:r>
          </a:p>
          <a:p>
            <a:r>
              <a:rPr lang="nl-BE"/>
              <a:t>Conditional execution with alternative</a:t>
            </a:r>
          </a:p>
          <a:p>
            <a:r>
              <a:rPr lang="nl-BE"/>
              <a:t>Nested conditions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2756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latin typeface="+mn-lt"/>
              </a:rPr>
              <a:t>Nested conditions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4" y="1550893"/>
            <a:ext cx="11688544" cy="5202331"/>
          </a:xfrm>
        </p:spPr>
        <p:txBody>
          <a:bodyPr>
            <a:normAutofit/>
          </a:bodyPr>
          <a:lstStyle/>
          <a:p>
            <a:r>
              <a:rPr lang="nl-BE" dirty="0" err="1"/>
              <a:t>Structure</a:t>
            </a:r>
            <a:r>
              <a:rPr lang="nl-BE" dirty="0"/>
              <a:t> in case of </a:t>
            </a:r>
            <a:r>
              <a:rPr lang="nl-BE" dirty="0" err="1"/>
              <a:t>nested</a:t>
            </a:r>
            <a:r>
              <a:rPr lang="nl-BE" dirty="0"/>
              <a:t> </a:t>
            </a:r>
            <a:r>
              <a:rPr lang="nl-BE" dirty="0" err="1"/>
              <a:t>conditions</a:t>
            </a:r>
            <a:r>
              <a:rPr lang="nl-BE" dirty="0"/>
              <a:t> is </a:t>
            </a:r>
            <a:r>
              <a:rPr lang="nl-BE" dirty="0" err="1"/>
              <a:t>indicated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indentation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code</a:t>
            </a:r>
          </a:p>
          <a:p>
            <a:r>
              <a:rPr lang="nl-BE" dirty="0" err="1"/>
              <a:t>Nested</a:t>
            </a:r>
            <a:r>
              <a:rPr lang="nl-BE" dirty="0"/>
              <a:t> </a:t>
            </a:r>
            <a:r>
              <a:rPr lang="nl-BE" dirty="0" err="1"/>
              <a:t>conditions</a:t>
            </a:r>
            <a:r>
              <a:rPr lang="nl-BE" dirty="0"/>
              <a:t> </a:t>
            </a:r>
            <a:r>
              <a:rPr lang="nl-BE" dirty="0" err="1"/>
              <a:t>remain</a:t>
            </a:r>
            <a:r>
              <a:rPr lang="nl-BE" dirty="0"/>
              <a:t> more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read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please</a:t>
            </a:r>
            <a:r>
              <a:rPr lang="nl-BE" dirty="0"/>
              <a:t>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code below</a:t>
            </a:r>
          </a:p>
          <a:p>
            <a:endParaRPr lang="nl-BE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points_Python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float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input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'Enter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your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result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for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Python: 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points_Python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passed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points_Python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nl-BE" alt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can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tolerate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You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didn't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pass"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l-BE" altLang="nl-BE" sz="48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59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33"/>
    </mc:Choice>
    <mc:Fallback xmlns="">
      <p:transition spd="slow" advTm="16663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Python syntax rules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Python Style Guide (PEP8): </a:t>
            </a:r>
            <a:r>
              <a:rPr lang="nl-BE" dirty="0">
                <a:hlinkClick r:id="rId2"/>
              </a:rPr>
              <a:t>http://legacy.python.org/dev/peps/pep-0008/</a:t>
            </a:r>
            <a:endParaRPr lang="nl-BE" dirty="0"/>
          </a:p>
          <a:p>
            <a:r>
              <a:rPr lang="nl-BE" dirty="0"/>
              <a:t>“</a:t>
            </a:r>
            <a:r>
              <a:rPr lang="en-US" dirty="0"/>
              <a:t>One of Guido's key insights is </a:t>
            </a:r>
            <a:r>
              <a:rPr lang="en-US" b="1" dirty="0">
                <a:solidFill>
                  <a:srgbClr val="FF0000"/>
                </a:solidFill>
              </a:rPr>
              <a:t>that code is read much more often than it is written</a:t>
            </a:r>
            <a:r>
              <a:rPr lang="en-US" dirty="0"/>
              <a:t>. The guidelines provided here are intended to improve the readability of code and make it consistent across the wide spectrum of Python code. As </a:t>
            </a:r>
            <a:r>
              <a:rPr lang="en-US" dirty="0">
                <a:hlinkClick r:id="rId3"/>
              </a:rPr>
              <a:t>PEP 20</a:t>
            </a:r>
            <a:r>
              <a:rPr lang="en-US" dirty="0"/>
              <a:t> says, "Readability counts".”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4 </a:t>
            </a:r>
            <a:r>
              <a:rPr lang="nl-BE" dirty="0" err="1"/>
              <a:t>spaces</a:t>
            </a:r>
            <a:r>
              <a:rPr lang="nl-BE" dirty="0"/>
              <a:t> as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indentation</a:t>
            </a:r>
            <a:endParaRPr lang="nl-BE" dirty="0"/>
          </a:p>
          <a:p>
            <a:pPr lvl="1"/>
            <a:r>
              <a:rPr lang="nl-BE" dirty="0"/>
              <a:t>Be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tabs</a:t>
            </a:r>
          </a:p>
          <a:p>
            <a:r>
              <a:rPr lang="nl-BE">
                <a:solidFill>
                  <a:srgbClr val="FF0000"/>
                </a:solidFill>
              </a:rPr>
              <a:t>VSCode </a:t>
            </a:r>
            <a:r>
              <a:rPr lang="nl-BE" dirty="0" err="1">
                <a:solidFill>
                  <a:srgbClr val="FF0000"/>
                </a:solidFill>
              </a:rPr>
              <a:t>converts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the</a:t>
            </a:r>
            <a:r>
              <a:rPr lang="nl-BE" dirty="0">
                <a:solidFill>
                  <a:srgbClr val="FF0000"/>
                </a:solidFill>
              </a:rPr>
              <a:t> tab </a:t>
            </a:r>
            <a:r>
              <a:rPr lang="nl-BE" dirty="0" err="1">
                <a:solidFill>
                  <a:srgbClr val="FF0000"/>
                </a:solidFill>
              </a:rPr>
              <a:t>automatically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to</a:t>
            </a:r>
            <a:r>
              <a:rPr lang="nl-BE" dirty="0">
                <a:solidFill>
                  <a:srgbClr val="FF0000"/>
                </a:solidFill>
              </a:rPr>
              <a:t> 4 </a:t>
            </a:r>
            <a:r>
              <a:rPr lang="nl-BE" dirty="0" err="1">
                <a:solidFill>
                  <a:srgbClr val="FF0000"/>
                </a:solidFill>
              </a:rPr>
              <a:t>spaces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66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65"/>
    </mc:Choice>
    <mc:Fallback xmlns="">
      <p:transition spd="slow" advTm="674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Python syntax rules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3"/>
            <a:ext cx="11291048" cy="508960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nl-NL" b="1" dirty="0" err="1">
                <a:solidFill>
                  <a:srgbClr val="D5AD42"/>
                </a:solidFill>
                <a:latin typeface="Courier New"/>
                <a:cs typeface="Courier New"/>
                <a:sym typeface="Courier New"/>
              </a:rPr>
              <a:t>if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condition1:           	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# </a:t>
            </a:r>
            <a:r>
              <a:rPr lang="nl-NL" b="1" dirty="0" err="1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beginning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of </a:t>
            </a:r>
            <a:r>
              <a:rPr lang="nl-NL" b="1" dirty="0">
                <a:solidFill>
                  <a:srgbClr val="D5AD42"/>
                </a:solidFill>
                <a:latin typeface="Courier New"/>
                <a:cs typeface="Courier New"/>
                <a:sym typeface="Courier New"/>
              </a:rPr>
              <a:t>first </a:t>
            </a:r>
            <a:r>
              <a:rPr lang="nl-NL" b="1" dirty="0" err="1">
                <a:solidFill>
                  <a:srgbClr val="D5AD42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D5AD42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009900"/>
                </a:solidFill>
                <a:latin typeface="Courier New"/>
                <a:cs typeface="Courier New"/>
                <a:sym typeface="Courier New"/>
              </a:rPr>
              <a:t>    </a:t>
            </a:r>
            <a:r>
              <a:rPr lang="nl-NL" b="1" dirty="0" err="1">
                <a:solidFill>
                  <a:srgbClr val="009900"/>
                </a:solidFill>
                <a:latin typeface="Courier New"/>
                <a:cs typeface="Courier New"/>
                <a:sym typeface="Courier New"/>
              </a:rPr>
              <a:t>if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condition2:       	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# </a:t>
            </a:r>
            <a:r>
              <a:rPr lang="nl-NL" b="1" dirty="0" err="1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beginning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of </a:t>
            </a:r>
            <a:r>
              <a:rPr lang="nl-NL" b="1" dirty="0">
                <a:solidFill>
                  <a:srgbClr val="00B050"/>
                </a:solidFill>
                <a:latin typeface="Courier New"/>
                <a:cs typeface="Courier New"/>
                <a:sym typeface="Courier New"/>
              </a:rPr>
              <a:t>second </a:t>
            </a:r>
            <a:r>
              <a:rPr lang="nl-NL" b="1" dirty="0" err="1">
                <a:solidFill>
                  <a:srgbClr val="00B050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00B050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      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if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condition3:   	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# </a:t>
            </a:r>
            <a:r>
              <a:rPr lang="nl-NL" b="1" dirty="0" err="1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beginning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of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third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FF0000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      statements1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      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elif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condition4: 	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#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nl-NL" b="1" dirty="0" err="1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elif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of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third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FF0000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      statements2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      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else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:            	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# </a:t>
            </a:r>
            <a:r>
              <a:rPr lang="nl-NL" b="1" dirty="0" err="1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else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of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third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FF0000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      statements3	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						# end of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third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FF0000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009900"/>
                </a:solidFill>
                <a:latin typeface="Courier New"/>
                <a:cs typeface="Courier New"/>
                <a:sym typeface="Courier New"/>
              </a:rPr>
              <a:t>    </a:t>
            </a:r>
            <a:r>
              <a:rPr lang="nl-NL" b="1" dirty="0" err="1">
                <a:solidFill>
                  <a:srgbClr val="009900"/>
                </a:solidFill>
                <a:latin typeface="Courier New"/>
                <a:cs typeface="Courier New"/>
                <a:sym typeface="Courier New"/>
              </a:rPr>
              <a:t>else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:                	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# </a:t>
            </a:r>
            <a:r>
              <a:rPr lang="nl-NL" b="1" dirty="0" err="1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else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at </a:t>
            </a:r>
            <a:r>
              <a:rPr lang="nl-NL" b="1" dirty="0">
                <a:solidFill>
                  <a:srgbClr val="00B050"/>
                </a:solidFill>
                <a:latin typeface="Courier New"/>
                <a:cs typeface="Courier New"/>
                <a:sym typeface="Courier New"/>
              </a:rPr>
              <a:t>second </a:t>
            </a:r>
            <a:r>
              <a:rPr lang="nl-NL" b="1" dirty="0" err="1">
                <a:solidFill>
                  <a:srgbClr val="00B050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00B050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CC00FF"/>
                </a:solidFill>
                <a:latin typeface="Courier New"/>
                <a:cs typeface="Courier New"/>
                <a:sym typeface="Courier New"/>
              </a:rPr>
              <a:t>        </a:t>
            </a:r>
            <a:r>
              <a:rPr lang="nl-NL" b="1" dirty="0" err="1">
                <a:solidFill>
                  <a:srgbClr val="CC00FF"/>
                </a:solidFill>
                <a:latin typeface="Courier New"/>
                <a:cs typeface="Courier New"/>
                <a:sym typeface="Courier New"/>
              </a:rPr>
              <a:t>if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condition5:   	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# </a:t>
            </a:r>
            <a:r>
              <a:rPr lang="nl-NL" b="1" dirty="0" err="1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beginning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of </a:t>
            </a:r>
            <a:r>
              <a:rPr lang="nl-NL" b="1" dirty="0" err="1">
                <a:solidFill>
                  <a:srgbClr val="CC00FF"/>
                </a:solidFill>
                <a:latin typeface="Courier New"/>
                <a:cs typeface="Courier New"/>
                <a:sym typeface="Courier New"/>
              </a:rPr>
              <a:t>fourth</a:t>
            </a:r>
            <a:r>
              <a:rPr lang="nl-NL" b="1" dirty="0">
                <a:solidFill>
                  <a:srgbClr val="CC00FF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nl-NL" b="1" dirty="0" err="1">
                <a:solidFill>
                  <a:srgbClr val="CC00FF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CC00FF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      statements4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	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						# end of </a:t>
            </a:r>
            <a:r>
              <a:rPr lang="nl-NL" b="1" dirty="0" err="1">
                <a:solidFill>
                  <a:srgbClr val="CC00FF"/>
                </a:solidFill>
                <a:latin typeface="Courier New"/>
                <a:cs typeface="Courier New"/>
                <a:sym typeface="Courier New"/>
              </a:rPr>
              <a:t>fourth</a:t>
            </a:r>
            <a:r>
              <a:rPr lang="nl-NL" b="1" dirty="0">
                <a:solidFill>
                  <a:srgbClr val="CC00FF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nl-NL" b="1" dirty="0" err="1">
                <a:solidFill>
                  <a:srgbClr val="CC00FF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CC00FF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						# end of </a:t>
            </a:r>
            <a:r>
              <a:rPr lang="nl-NL" b="1" dirty="0">
                <a:solidFill>
                  <a:srgbClr val="00B050"/>
                </a:solidFill>
                <a:latin typeface="Courier New"/>
                <a:cs typeface="Courier New"/>
                <a:sym typeface="Courier New"/>
              </a:rPr>
              <a:t>second </a:t>
            </a:r>
            <a:r>
              <a:rPr lang="nl-NL" b="1" dirty="0" err="1">
                <a:solidFill>
                  <a:srgbClr val="00B050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00B050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 err="1">
                <a:solidFill>
                  <a:srgbClr val="D5AD42"/>
                </a:solidFill>
                <a:latin typeface="Courier New"/>
                <a:cs typeface="Courier New"/>
                <a:sym typeface="Courier New"/>
              </a:rPr>
              <a:t>else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:                 		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# </a:t>
            </a:r>
            <a:r>
              <a:rPr lang="nl-NL" b="1" dirty="0" err="1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else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at </a:t>
            </a:r>
            <a:r>
              <a:rPr lang="nl-NL" b="1" dirty="0">
                <a:solidFill>
                  <a:srgbClr val="D5AD42"/>
                </a:solidFill>
                <a:latin typeface="Courier New"/>
                <a:cs typeface="Courier New"/>
                <a:sym typeface="Courier New"/>
              </a:rPr>
              <a:t>first </a:t>
            </a:r>
            <a:r>
              <a:rPr lang="nl-NL" b="1" dirty="0" err="1">
                <a:solidFill>
                  <a:srgbClr val="D5AD42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D5AD42"/>
              </a:solidFill>
              <a:latin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statements5</a:t>
            </a: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 		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nl-NL" b="1" dirty="0">
                <a:solidFill>
                  <a:srgbClr val="6B6BCF"/>
                </a:solidFill>
                <a:latin typeface="Courier New"/>
                <a:cs typeface="Courier New"/>
                <a:sym typeface="Courier New"/>
              </a:rPr>
              <a:t>						# end of </a:t>
            </a:r>
            <a:r>
              <a:rPr lang="nl-NL" b="1" dirty="0">
                <a:solidFill>
                  <a:srgbClr val="D5AD42"/>
                </a:solidFill>
                <a:latin typeface="Courier New"/>
                <a:cs typeface="Courier New"/>
                <a:sym typeface="Courier New"/>
              </a:rPr>
              <a:t>first </a:t>
            </a:r>
            <a:r>
              <a:rPr lang="nl-NL" b="1" dirty="0" err="1">
                <a:solidFill>
                  <a:srgbClr val="D5AD42"/>
                </a:solidFill>
                <a:latin typeface="Courier New"/>
                <a:cs typeface="Courier New"/>
                <a:sym typeface="Courier New"/>
              </a:rPr>
              <a:t>if</a:t>
            </a:r>
            <a:endParaRPr lang="nl-NL" b="1" dirty="0">
              <a:solidFill>
                <a:srgbClr val="D5AD42"/>
              </a:solidFill>
              <a:latin typeface="Courier New"/>
              <a:cs typeface="Courier New"/>
              <a:sym typeface="Courier New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05"/>
    </mc:Choice>
    <mc:Fallback xmlns="">
      <p:transition spd="slow" advTm="5860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Multiple selection in Python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Python has no switch/case </a:t>
            </a:r>
            <a:r>
              <a:rPr lang="nl-BE" dirty="0" err="1"/>
              <a:t>structure</a:t>
            </a:r>
            <a:r>
              <a:rPr lang="nl-BE" dirty="0"/>
              <a:t> like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languages</a:t>
            </a:r>
            <a:endParaRPr lang="nl-BE" dirty="0"/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</a:p>
          <a:p>
            <a:pPr lvl="1"/>
            <a:r>
              <a:rPr lang="nl-BE" sz="2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nl-BE" sz="22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nl-BE" sz="22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2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nl-BE" dirty="0">
                <a:latin typeface="Consolas" panose="020B0609020204030204" pitchFamily="49" charset="0"/>
              </a:rPr>
              <a:t> </a:t>
            </a:r>
            <a:r>
              <a:rPr lang="nl-BE" dirty="0" err="1"/>
              <a:t>and</a:t>
            </a:r>
            <a:r>
              <a:rPr lang="nl-BE" dirty="0"/>
              <a:t>/or </a:t>
            </a:r>
          </a:p>
          <a:p>
            <a:pPr lvl="1"/>
            <a:r>
              <a:rPr lang="nl-BE" dirty="0" err="1"/>
              <a:t>dictionaries</a:t>
            </a:r>
            <a:r>
              <a:rPr lang="nl-BE" dirty="0"/>
              <a:t> (</a:t>
            </a:r>
            <a:r>
              <a:rPr lang="nl-BE" dirty="0" err="1"/>
              <a:t>chapter</a:t>
            </a:r>
            <a:r>
              <a:rPr lang="nl-BE" dirty="0"/>
              <a:t> 10).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29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68"/>
    </mc:Choice>
    <mc:Fallback xmlns="">
      <p:transition spd="slow" advTm="396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Control structures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4" y="1550894"/>
            <a:ext cx="11463115" cy="4626069"/>
          </a:xfrm>
        </p:spPr>
        <p:txBody>
          <a:bodyPr/>
          <a:lstStyle/>
          <a:p>
            <a:r>
              <a:rPr lang="nl-BE" sz="3200" err="1"/>
              <a:t>Each</a:t>
            </a:r>
            <a:r>
              <a:rPr lang="nl-BE" sz="3200"/>
              <a:t> program is a </a:t>
            </a:r>
            <a:r>
              <a:rPr lang="nl-BE" sz="3200" err="1"/>
              <a:t>combination</a:t>
            </a:r>
            <a:r>
              <a:rPr lang="nl-BE" sz="3200"/>
              <a:t> of statements </a:t>
            </a:r>
            <a:r>
              <a:rPr lang="nl-BE" sz="3200" err="1"/>
              <a:t>to</a:t>
            </a:r>
            <a:r>
              <a:rPr lang="nl-BE" sz="3200"/>
              <a:t> </a:t>
            </a:r>
            <a:r>
              <a:rPr lang="nl-BE" sz="3200" err="1"/>
              <a:t>be</a:t>
            </a:r>
            <a:r>
              <a:rPr lang="nl-BE" sz="3200"/>
              <a:t> </a:t>
            </a:r>
            <a:r>
              <a:rPr lang="nl-BE" sz="3200" err="1"/>
              <a:t>performed</a:t>
            </a:r>
            <a:r>
              <a:rPr lang="nl-BE" sz="3200"/>
              <a:t> in </a:t>
            </a:r>
            <a:br>
              <a:rPr lang="nl-BE" sz="3200"/>
            </a:br>
            <a:endParaRPr lang="nl-BE" sz="3200"/>
          </a:p>
          <a:p>
            <a:pPr lvl="1"/>
            <a:r>
              <a:rPr lang="nl-BE" sz="2800" err="1"/>
              <a:t>Sequential</a:t>
            </a:r>
            <a:r>
              <a:rPr lang="nl-BE" sz="2800"/>
              <a:t> mode</a:t>
            </a:r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r>
              <a:rPr lang="nl-BE" sz="2800" err="1"/>
              <a:t>Conditional</a:t>
            </a:r>
            <a:r>
              <a:rPr lang="nl-BE" sz="2800"/>
              <a:t> mode</a:t>
            </a:r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endParaRPr lang="nl-BE" sz="2800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cxnSp>
        <p:nvCxnSpPr>
          <p:cNvPr id="6" name="AutoShape 13"/>
          <p:cNvCxnSpPr>
            <a:cxnSpLocks noChangeShapeType="1"/>
          </p:cNvCxnSpPr>
          <p:nvPr/>
        </p:nvCxnSpPr>
        <p:spPr bwMode="auto">
          <a:xfrm flipV="1">
            <a:off x="7765669" y="2626517"/>
            <a:ext cx="722313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8" name="AutoShape 15"/>
          <p:cNvCxnSpPr>
            <a:cxnSpLocks noChangeShapeType="1"/>
          </p:cNvCxnSpPr>
          <p:nvPr/>
        </p:nvCxnSpPr>
        <p:spPr bwMode="auto">
          <a:xfrm>
            <a:off x="9775699" y="2626517"/>
            <a:ext cx="725487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508864" y="245278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10384" y="245278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0511904" y="2452781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8487982" y="4140960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8510384" y="4984310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0437786" y="4587294"/>
            <a:ext cx="1260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cxnSp>
        <p:nvCxnSpPr>
          <p:cNvPr id="20" name="AutoShape 13"/>
          <p:cNvCxnSpPr>
            <a:cxnSpLocks noChangeShapeType="1"/>
            <a:stCxn id="26" idx="3"/>
          </p:cNvCxnSpPr>
          <p:nvPr/>
        </p:nvCxnSpPr>
        <p:spPr bwMode="auto">
          <a:xfrm flipV="1">
            <a:off x="7760369" y="4334210"/>
            <a:ext cx="724614" cy="3712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1" name="AutoShape 13"/>
          <p:cNvCxnSpPr>
            <a:cxnSpLocks noChangeShapeType="1"/>
            <a:stCxn id="26" idx="3"/>
          </p:cNvCxnSpPr>
          <p:nvPr/>
        </p:nvCxnSpPr>
        <p:spPr bwMode="auto">
          <a:xfrm>
            <a:off x="7760369" y="4705438"/>
            <a:ext cx="747016" cy="4916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2" name="AutoShape 13"/>
          <p:cNvCxnSpPr>
            <a:cxnSpLocks noChangeShapeType="1"/>
          </p:cNvCxnSpPr>
          <p:nvPr/>
        </p:nvCxnSpPr>
        <p:spPr bwMode="auto">
          <a:xfrm flipV="1">
            <a:off x="9773793" y="4772374"/>
            <a:ext cx="658913" cy="397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3" name="AutoShape 13"/>
          <p:cNvCxnSpPr>
            <a:cxnSpLocks noChangeShapeType="1"/>
          </p:cNvCxnSpPr>
          <p:nvPr/>
        </p:nvCxnSpPr>
        <p:spPr bwMode="auto">
          <a:xfrm>
            <a:off x="9748750" y="4300504"/>
            <a:ext cx="689036" cy="4617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6466556" y="4375238"/>
            <a:ext cx="1293813" cy="660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condition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7696200" y="4232966"/>
            <a:ext cx="75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True</a:t>
            </a:r>
          </a:p>
        </p:txBody>
      </p:sp>
      <p:sp>
        <p:nvSpPr>
          <p:cNvPr id="30" name="Tekstvak 29"/>
          <p:cNvSpPr txBox="1"/>
          <p:nvPr/>
        </p:nvSpPr>
        <p:spPr>
          <a:xfrm>
            <a:off x="7498038" y="4881749"/>
            <a:ext cx="75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False</a:t>
            </a:r>
            <a:endParaRPr lang="nl-BE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3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69"/>
    </mc:Choice>
    <mc:Fallback xmlns="">
      <p:transition spd="slow" advTm="341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Control structures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3200" err="1"/>
              <a:t>Each</a:t>
            </a:r>
            <a:r>
              <a:rPr lang="nl-BE" sz="3200"/>
              <a:t> program is a </a:t>
            </a:r>
            <a:r>
              <a:rPr lang="nl-BE" sz="3200" err="1"/>
              <a:t>combination</a:t>
            </a:r>
            <a:r>
              <a:rPr lang="nl-BE" sz="3200"/>
              <a:t> of statements </a:t>
            </a:r>
            <a:r>
              <a:rPr lang="nl-BE" sz="3200" err="1"/>
              <a:t>to</a:t>
            </a:r>
            <a:r>
              <a:rPr lang="nl-BE" sz="3200"/>
              <a:t> </a:t>
            </a:r>
            <a:r>
              <a:rPr lang="nl-BE" sz="3200" err="1"/>
              <a:t>be</a:t>
            </a:r>
            <a:r>
              <a:rPr lang="nl-BE" sz="3200"/>
              <a:t> </a:t>
            </a:r>
            <a:r>
              <a:rPr lang="nl-BE" sz="3200" err="1"/>
              <a:t>performed</a:t>
            </a:r>
            <a:r>
              <a:rPr lang="nl-BE" sz="3200"/>
              <a:t> in </a:t>
            </a:r>
            <a:br>
              <a:rPr lang="nl-BE" sz="3200"/>
            </a:br>
            <a:endParaRPr lang="nl-BE" sz="3200"/>
          </a:p>
          <a:p>
            <a:pPr lvl="1"/>
            <a:r>
              <a:rPr lang="nl-BE" sz="2800" err="1"/>
              <a:t>Repetitive</a:t>
            </a:r>
            <a:r>
              <a:rPr lang="nl-BE" sz="2800"/>
              <a:t> mode</a:t>
            </a:r>
            <a:br>
              <a:rPr lang="nl-BE" sz="2800"/>
            </a:br>
            <a:r>
              <a:rPr lang="nl-BE" sz="2800"/>
              <a:t>(iteration, loop, repetition)</a:t>
            </a:r>
          </a:p>
          <a:p>
            <a:pPr lvl="1"/>
            <a:endParaRPr lang="nl-BE" sz="2800"/>
          </a:p>
          <a:p>
            <a:pPr marL="457200" lvl="1" indent="0">
              <a:buNone/>
            </a:pPr>
            <a:endParaRPr lang="nl-BE" sz="2800"/>
          </a:p>
          <a:p>
            <a:r>
              <a:rPr lang="nl-BE" sz="3000"/>
              <a:t>Statements </a:t>
            </a:r>
            <a:r>
              <a:rPr lang="nl-BE" sz="3000" err="1"/>
              <a:t>can</a:t>
            </a:r>
            <a:r>
              <a:rPr lang="nl-BE" sz="3000"/>
              <a:t> </a:t>
            </a:r>
            <a:r>
              <a:rPr lang="nl-BE" sz="3000" err="1"/>
              <a:t>be</a:t>
            </a:r>
            <a:r>
              <a:rPr lang="nl-BE" sz="3000"/>
              <a:t> </a:t>
            </a:r>
            <a:r>
              <a:rPr lang="nl-BE" sz="3000" err="1"/>
              <a:t>grouped</a:t>
            </a:r>
            <a:r>
              <a:rPr lang="nl-BE" sz="3000"/>
              <a:t> </a:t>
            </a:r>
            <a:r>
              <a:rPr lang="nl-BE" sz="3000" err="1"/>
              <a:t>for</a:t>
            </a:r>
            <a:r>
              <a:rPr lang="nl-BE" sz="3000"/>
              <a:t> </a:t>
            </a:r>
            <a:r>
              <a:rPr lang="nl-BE" sz="3000" err="1"/>
              <a:t>reuse</a:t>
            </a:r>
            <a:r>
              <a:rPr lang="nl-BE" sz="3000"/>
              <a:t> in </a:t>
            </a:r>
            <a:r>
              <a:rPr lang="nl-BE" sz="3000" err="1"/>
              <a:t>logical</a:t>
            </a:r>
            <a:r>
              <a:rPr lang="nl-BE" sz="3000"/>
              <a:t> </a:t>
            </a:r>
            <a:r>
              <a:rPr lang="nl-BE" sz="3000" err="1"/>
              <a:t>blocks</a:t>
            </a:r>
            <a:r>
              <a:rPr lang="nl-BE" sz="3000"/>
              <a:t> </a:t>
            </a:r>
            <a:r>
              <a:rPr lang="nl-BE" sz="3000" err="1"/>
              <a:t>called</a:t>
            </a:r>
            <a:r>
              <a:rPr lang="nl-BE" sz="3000"/>
              <a:t> </a:t>
            </a:r>
          </a:p>
          <a:p>
            <a:pPr lvl="1"/>
            <a:r>
              <a:rPr lang="nl-BE" sz="2800" err="1"/>
              <a:t>Functions</a:t>
            </a:r>
            <a:r>
              <a:rPr lang="nl-BE" sz="2800"/>
              <a:t> (</a:t>
            </a:r>
            <a:r>
              <a:rPr lang="nl-BE" sz="2800" err="1"/>
              <a:t>methods</a:t>
            </a:r>
            <a:r>
              <a:rPr lang="nl-BE" sz="2800"/>
              <a:t>)</a:t>
            </a:r>
          </a:p>
          <a:p>
            <a:pPr lvl="1"/>
            <a:endParaRPr lang="nl-BE"/>
          </a:p>
          <a:p>
            <a:pPr lvl="1"/>
            <a:endParaRPr lang="nl-BE"/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8571451" y="3350316"/>
            <a:ext cx="1293813" cy="369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statement</a:t>
            </a:r>
            <a:endParaRPr lang="nl-NL" sz="1400" b="1">
              <a:latin typeface="Courier New" pitchFamily="49" charset="0"/>
            </a:endParaRPr>
          </a:p>
        </p:txBody>
      </p:sp>
      <p:sp>
        <p:nvSpPr>
          <p:cNvPr id="35" name="AutoShape 13"/>
          <p:cNvSpPr>
            <a:spLocks noChangeArrowheads="1"/>
          </p:cNvSpPr>
          <p:nvPr/>
        </p:nvSpPr>
        <p:spPr bwMode="auto">
          <a:xfrm>
            <a:off x="8569864" y="2329554"/>
            <a:ext cx="1293813" cy="66040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FontTx/>
              <a:buNone/>
            </a:pPr>
            <a:r>
              <a:rPr lang="fr-BE" sz="1400" b="1" err="1">
                <a:latin typeface="Courier New" pitchFamily="49" charset="0"/>
              </a:rPr>
              <a:t>condition</a:t>
            </a:r>
            <a:endParaRPr lang="nl-NL" sz="1400" b="1">
              <a:latin typeface="Courier New" pitchFamily="49" charset="0"/>
            </a:endParaRPr>
          </a:p>
        </p:txBody>
      </p:sp>
      <p:cxnSp>
        <p:nvCxnSpPr>
          <p:cNvPr id="24" name="AutoShape 15"/>
          <p:cNvCxnSpPr>
            <a:cxnSpLocks noChangeShapeType="1"/>
          </p:cNvCxnSpPr>
          <p:nvPr/>
        </p:nvCxnSpPr>
        <p:spPr bwMode="auto">
          <a:xfrm>
            <a:off x="9863677" y="2654879"/>
            <a:ext cx="1281113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5" name="AutoShape 16"/>
          <p:cNvCxnSpPr>
            <a:cxnSpLocks noChangeShapeType="1"/>
          </p:cNvCxnSpPr>
          <p:nvPr/>
        </p:nvCxnSpPr>
        <p:spPr bwMode="auto">
          <a:xfrm>
            <a:off x="9874789" y="2654879"/>
            <a:ext cx="1588" cy="876300"/>
          </a:xfrm>
          <a:prstGeom prst="bentConnector3">
            <a:avLst>
              <a:gd name="adj1" fmla="val 355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rot="10800000">
            <a:off x="8557164" y="2654879"/>
            <a:ext cx="1588" cy="876300"/>
          </a:xfrm>
          <a:prstGeom prst="bentConnector3">
            <a:avLst>
              <a:gd name="adj1" fmla="val 429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1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3"/>
    </mc:Choice>
    <mc:Fallback xmlns="">
      <p:transition spd="slow" advTm="155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Conditional</a:t>
            </a:r>
            <a:r>
              <a:rPr lang="nl-BE"/>
              <a:t> statement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dirty="0"/>
              <a:t>Syntax: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 b="1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condition</a:t>
            </a: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sz="2400" dirty="0">
                <a:latin typeface="Consolas" panose="020B0609020204030204" pitchFamily="49" charset="0"/>
                <a:cs typeface="Courier New" panose="02070309020205020404" pitchFamily="49" charset="0"/>
              </a:rPr>
              <a:t>     statements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 err="1"/>
              <a:t>Example</a:t>
            </a:r>
            <a:r>
              <a:rPr lang="nl-BE" dirty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temperature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 0: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4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nl-BE" altLang="nl-BE" sz="2400" dirty="0" err="1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temperature</a:t>
            </a:r>
            <a:r>
              <a:rPr lang="nl-BE" altLang="nl-BE" sz="2400" dirty="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below 0’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nl-BE" altLang="nl-BE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617310" y="1920034"/>
            <a:ext cx="3267075" cy="3887787"/>
            <a:chOff x="3083" y="1156"/>
            <a:chExt cx="2058" cy="2449"/>
          </a:xfrm>
        </p:grpSpPr>
        <p:sp>
          <p:nvSpPr>
            <p:cNvPr id="5" name="AutoShape 8"/>
            <p:cNvSpPr>
              <a:spLocks noChangeArrowheads="1"/>
            </p:cNvSpPr>
            <p:nvPr/>
          </p:nvSpPr>
          <p:spPr bwMode="auto">
            <a:xfrm>
              <a:off x="3083" y="1156"/>
              <a:ext cx="1316" cy="726"/>
            </a:xfrm>
            <a:prstGeom prst="flowChartDecisi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condition</a:t>
              </a:r>
              <a:endParaRPr lang="nl-NL" b="1">
                <a:latin typeface="Courier New" pitchFamily="49" charset="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3083" y="2336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statements1</a:t>
              </a:r>
              <a:endParaRPr lang="nl-NL" b="1">
                <a:latin typeface="Courier New" pitchFamily="49" charset="0"/>
              </a:endParaRPr>
            </a:p>
          </p:txBody>
        </p:sp>
        <p:cxnSp>
          <p:nvCxnSpPr>
            <p:cNvPr id="7" name="AutoShape 12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3741" y="1882"/>
              <a:ext cx="0" cy="4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3083" y="3197"/>
              <a:ext cx="1316" cy="4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buFontTx/>
                <a:buNone/>
              </a:pPr>
              <a:r>
                <a:rPr lang="fr-BE" b="1">
                  <a:latin typeface="Courier New" pitchFamily="49" charset="0"/>
                </a:rPr>
                <a:t>statements2</a:t>
              </a:r>
              <a:endParaRPr lang="nl-NL" b="1">
                <a:latin typeface="Courier New" pitchFamily="49" charset="0"/>
              </a:endParaRPr>
            </a:p>
          </p:txBody>
        </p:sp>
        <p:cxnSp>
          <p:nvCxnSpPr>
            <p:cNvPr id="9" name="AutoShape 14"/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>
              <a:off x="3741" y="2744"/>
              <a:ext cx="0" cy="4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  <p:cxnSp>
          <p:nvCxnSpPr>
            <p:cNvPr id="10" name="AutoShape 15"/>
            <p:cNvCxnSpPr>
              <a:cxnSpLocks noChangeShapeType="1"/>
              <a:stCxn id="5" idx="3"/>
              <a:endCxn id="8" idx="3"/>
            </p:cNvCxnSpPr>
            <p:nvPr/>
          </p:nvCxnSpPr>
          <p:spPr bwMode="auto">
            <a:xfrm>
              <a:off x="4399" y="1519"/>
              <a:ext cx="8" cy="1882"/>
            </a:xfrm>
            <a:prstGeom prst="bentConnector3">
              <a:avLst>
                <a:gd name="adj1" fmla="val 180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</p:spPr>
        </p:cxn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3277" y="1945"/>
              <a:ext cx="46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b="1" err="1">
                  <a:solidFill>
                    <a:srgbClr val="009900"/>
                  </a:solidFill>
                  <a:latin typeface="Courier New" pitchFamily="49" charset="0"/>
                </a:rPr>
                <a:t>True</a:t>
              </a:r>
              <a:endParaRPr lang="nl-NL" b="1">
                <a:solidFill>
                  <a:srgbClr val="009900"/>
                </a:solidFill>
                <a:latin typeface="Courier New" pitchFamily="49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4590" y="2460"/>
              <a:ext cx="55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fr-BE" b="1">
                  <a:solidFill>
                    <a:srgbClr val="009900"/>
                  </a:solidFill>
                  <a:latin typeface="Courier New" pitchFamily="49" charset="0"/>
                </a:rPr>
                <a:t>False</a:t>
              </a:r>
              <a:endParaRPr lang="nl-NL" b="1">
                <a:solidFill>
                  <a:srgbClr val="009900"/>
                </a:solidFill>
                <a:latin typeface="Courier New" pitchFamily="49" charset="0"/>
              </a:endParaRPr>
            </a:p>
          </p:txBody>
        </p:sp>
      </p:grp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50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26"/>
    </mc:Choice>
    <mc:Fallback xmlns="">
      <p:transition spd="slow" advTm="1021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Boolean expression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Data type </a:t>
            </a:r>
            <a:r>
              <a:rPr lang="nl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values</a:t>
            </a:r>
            <a:r>
              <a:rPr lang="nl-BE" dirty="0"/>
              <a:t> </a:t>
            </a:r>
            <a:r>
              <a:rPr lang="nl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B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/>
              <a:t>pay</a:t>
            </a:r>
            <a:r>
              <a:rPr lang="nl-BE" dirty="0"/>
              <a:t> attention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capital</a:t>
            </a:r>
            <a:r>
              <a:rPr lang="nl-BE" dirty="0"/>
              <a:t> letter!</a:t>
            </a:r>
          </a:p>
          <a:p>
            <a:pPr lvl="1"/>
            <a:endParaRPr lang="nl-BE" dirty="0"/>
          </a:p>
          <a:p>
            <a:r>
              <a:rPr lang="nl-BE" dirty="0" err="1"/>
              <a:t>Boolean</a:t>
            </a:r>
            <a:r>
              <a:rPr lang="nl-BE" dirty="0"/>
              <a:t> </a:t>
            </a:r>
            <a:r>
              <a:rPr lang="nl-BE" dirty="0" err="1"/>
              <a:t>expression</a:t>
            </a:r>
            <a:endParaRPr lang="nl-BE" dirty="0"/>
          </a:p>
          <a:p>
            <a:pPr lvl="1"/>
            <a:r>
              <a:rPr lang="nl-BE" dirty="0" err="1"/>
              <a:t>Expression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produces</a:t>
            </a:r>
            <a:r>
              <a:rPr lang="nl-BE" dirty="0"/>
              <a:t> a </a:t>
            </a:r>
            <a:r>
              <a:rPr lang="nl-BE" dirty="0" err="1"/>
              <a:t>Boolean</a:t>
            </a:r>
            <a:r>
              <a:rPr lang="nl-BE" dirty="0"/>
              <a:t> </a:t>
            </a:r>
            <a:r>
              <a:rPr lang="nl-BE" dirty="0" err="1"/>
              <a:t>value</a:t>
            </a:r>
            <a:endParaRPr lang="nl-BE" dirty="0"/>
          </a:p>
          <a:p>
            <a:pPr lvl="1"/>
            <a:r>
              <a:rPr lang="nl-BE" dirty="0"/>
              <a:t>For </a:t>
            </a:r>
            <a:r>
              <a:rPr lang="nl-BE" dirty="0" err="1"/>
              <a:t>example</a:t>
            </a:r>
            <a:r>
              <a:rPr lang="nl-BE" dirty="0"/>
              <a:t>	</a:t>
            </a:r>
            <a:r>
              <a:rPr lang="nl-BE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+ 6 == 5 * 2</a:t>
            </a:r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D057F3B-5879-4226-A6D3-1D33CDCD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19" y="4642502"/>
            <a:ext cx="1528410" cy="12669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18FD1F4-8511-464A-9FC8-088B763B0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97" y="4668851"/>
            <a:ext cx="281359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nl-BE" altLang="nl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BE" altLang="nl-B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87"/>
    </mc:Choice>
    <mc:Fallback xmlns="">
      <p:transition spd="slow" advTm="684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2445025" y="1839221"/>
          <a:ext cx="63709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784">
                  <a:extLst>
                    <a:ext uri="{9D8B030D-6E8A-4147-A177-3AD203B41FA5}">
                      <a16:colId xmlns:a16="http://schemas.microsoft.com/office/drawing/2014/main" val="2022578193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449739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2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9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!=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is</a:t>
                      </a:r>
                      <a:r>
                        <a:rPr lang="nl-BE" sz="2400" baseline="0"/>
                        <a:t> not equal to</a:t>
                      </a:r>
                      <a:endParaRPr lang="nl-B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8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is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9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is 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0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/>
                        <a:t>is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6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400" dirty="0"/>
                        <a:t>is </a:t>
                      </a:r>
                      <a:r>
                        <a:rPr lang="nl-BE" sz="2400" dirty="0" err="1"/>
                        <a:t>greater</a:t>
                      </a:r>
                      <a:r>
                        <a:rPr lang="nl-BE" sz="2400" dirty="0"/>
                        <a:t> </a:t>
                      </a:r>
                      <a:r>
                        <a:rPr lang="nl-BE" sz="2400" dirty="0" err="1"/>
                        <a:t>than</a:t>
                      </a:r>
                      <a:r>
                        <a:rPr lang="nl-BE" sz="2400" dirty="0"/>
                        <a:t> or </a:t>
                      </a:r>
                      <a:r>
                        <a:rPr lang="nl-BE" sz="2400" dirty="0" err="1"/>
                        <a:t>equal</a:t>
                      </a:r>
                      <a:r>
                        <a:rPr lang="nl-BE" sz="2400" dirty="0"/>
                        <a:t> </a:t>
                      </a:r>
                      <a:r>
                        <a:rPr lang="nl-BE" sz="2400" dirty="0" err="1"/>
                        <a:t>to</a:t>
                      </a:r>
                      <a:endParaRPr lang="nl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7621"/>
                  </a:ext>
                </a:extLst>
              </a:tr>
            </a:tbl>
          </a:graphicData>
        </a:graphic>
      </p:graphicFrame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6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23"/>
    </mc:Choice>
    <mc:Fallback xmlns="">
      <p:transition spd="slow" advTm="330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Logical operators: </a:t>
            </a:r>
            <a:r>
              <a:rPr lang="nl-BE" b="1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1550894"/>
            <a:ext cx="11291048" cy="5170581"/>
          </a:xfrm>
        </p:spPr>
        <p:txBody>
          <a:bodyPr>
            <a:normAutofit fontScale="92500" lnSpcReduction="20000"/>
          </a:bodyPr>
          <a:lstStyle/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pPr marL="0" lvl="0" indent="0">
              <a:buNone/>
            </a:pPr>
            <a:endParaRPr lang="nl-BE" altLang="nl-BE"/>
          </a:p>
          <a:p>
            <a:pPr marL="0" lvl="0" indent="0">
              <a:buNone/>
            </a:pPr>
            <a:r>
              <a:rPr lang="nl-BE" altLang="nl-BE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warm =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b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400" b="1" i="0" u="none" strike="noStrike" cap="none" normalizeH="0" baseline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not</a:t>
            </a:r>
            <a:r>
              <a:rPr kumimoji="0" lang="nl-BE" altLang="nl-B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warm:</a:t>
            </a:r>
            <a:b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'Put on a sweater'</a:t>
            </a:r>
            <a:r>
              <a:rPr kumimoji="0" lang="nl-BE" altLang="nl-B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endParaRPr lang="nl-BE" altLang="nl-BE" sz="2400"/>
          </a:p>
          <a:p>
            <a:pPr marL="0" lvl="0" indent="0">
              <a:buNone/>
            </a:pPr>
            <a:r>
              <a:rPr lang="nl-BE" altLang="nl-BE" sz="2600">
                <a:solidFill>
                  <a:srgbClr val="FF0000"/>
                </a:solidFill>
              </a:rPr>
              <a:t>Do not</a:t>
            </a:r>
            <a:r>
              <a:rPr lang="nl-BE" altLang="nl-BE" sz="2600"/>
              <a:t> </a:t>
            </a:r>
            <a:r>
              <a:rPr lang="nl-BE" altLang="nl-BE" sz="2600">
                <a:solidFill>
                  <a:srgbClr val="FF0000"/>
                </a:solidFill>
              </a:rPr>
              <a:t>write</a:t>
            </a:r>
            <a:r>
              <a:rPr lang="nl-BE" altLang="nl-BE" sz="2600"/>
              <a:t>:   </a:t>
            </a:r>
            <a:r>
              <a:rPr lang="nl-BE" altLang="nl-BE" sz="19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BE" altLang="nl-BE" sz="2400" b="1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warm </a:t>
            </a:r>
            <a:r>
              <a:rPr lang="nl-BE" altLang="nl-BE" sz="2400">
                <a:latin typeface="Consolas" panose="020B0609020204030204" pitchFamily="49" charset="0"/>
                <a:cs typeface="Courier New" panose="02070309020205020404" pitchFamily="49" charset="0"/>
              </a:rPr>
              <a:t>== </a:t>
            </a:r>
            <a:r>
              <a:rPr lang="nl-BE" altLang="nl-BE" sz="2400" b="1" err="1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nl-BE" altLang="nl-BE" sz="240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print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altLang="nl-BE" sz="2400">
                <a:solidFill>
                  <a:srgbClr val="008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'Put on a sweater'</a:t>
            </a:r>
            <a:r>
              <a:rPr lang="nl-BE" altLang="nl-BE" sz="240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nl-BE"/>
          </a:p>
        </p:txBody>
      </p:sp>
      <p:graphicFrame>
        <p:nvGraphicFramePr>
          <p:cNvPr id="4" name="Tijdelijke aanduiding voor inhoud 4"/>
          <p:cNvGraphicFramePr>
            <a:graphicFrameLocks/>
          </p:cNvGraphicFramePr>
          <p:nvPr/>
        </p:nvGraphicFramePr>
        <p:xfrm>
          <a:off x="695739" y="1885827"/>
          <a:ext cx="50490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91">
                  <a:extLst>
                    <a:ext uri="{9D8B030D-6E8A-4147-A177-3AD203B41FA5}">
                      <a16:colId xmlns:a16="http://schemas.microsoft.com/office/drawing/2014/main" val="1827902021"/>
                    </a:ext>
                  </a:extLst>
                </a:gridCol>
                <a:gridCol w="3102387">
                  <a:extLst>
                    <a:ext uri="{9D8B030D-6E8A-4147-A177-3AD203B41FA5}">
                      <a16:colId xmlns:a16="http://schemas.microsoft.com/office/drawing/2014/main" val="1090602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400"/>
                        <a:t>condition 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r>
                        <a:rPr lang="nl-BE" sz="240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  <a:r>
                        <a:rPr lang="nl-BE" sz="2400" baseline="0"/>
                        <a:t> condition</a:t>
                      </a:r>
                      <a:endParaRPr lang="nl-BE" sz="2400"/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253175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245798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1940668458"/>
                  </a:ext>
                </a:extLst>
              </a:tr>
            </a:tbl>
          </a:graphicData>
        </a:graphic>
      </p:graphicFrame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E37319-BCE4-48D6-B65C-5179C33A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014" y="4080387"/>
            <a:ext cx="3833287" cy="9726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334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31"/>
    </mc:Choice>
    <mc:Fallback xmlns="">
      <p:transition spd="slow" advTm="8673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Logical operators: </a:t>
            </a:r>
            <a:r>
              <a:rPr lang="nl-BE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2705" y="4422913"/>
            <a:ext cx="11523156" cy="2298562"/>
          </a:xfrm>
        </p:spPr>
        <p:txBody>
          <a:bodyPr/>
          <a:lstStyle/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</p:txBody>
      </p:sp>
      <p:graphicFrame>
        <p:nvGraphicFramePr>
          <p:cNvPr id="4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758305"/>
              </p:ext>
            </p:extLst>
          </p:nvPr>
        </p:nvGraphicFramePr>
        <p:xfrm>
          <a:off x="1826486" y="1452142"/>
          <a:ext cx="876285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337">
                  <a:extLst>
                    <a:ext uri="{9D8B030D-6E8A-4147-A177-3AD203B41FA5}">
                      <a16:colId xmlns:a16="http://schemas.microsoft.com/office/drawing/2014/main" val="1827902021"/>
                    </a:ext>
                  </a:extLst>
                </a:gridCol>
                <a:gridCol w="2046045">
                  <a:extLst>
                    <a:ext uri="{9D8B030D-6E8A-4147-A177-3AD203B41FA5}">
                      <a16:colId xmlns:a16="http://schemas.microsoft.com/office/drawing/2014/main" val="1090602110"/>
                    </a:ext>
                  </a:extLst>
                </a:gridCol>
                <a:gridCol w="4626473">
                  <a:extLst>
                    <a:ext uri="{9D8B030D-6E8A-4147-A177-3AD203B41FA5}">
                      <a16:colId xmlns:a16="http://schemas.microsoft.com/office/drawing/2014/main" val="360626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400"/>
                        <a:t>condition 1 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 baseline="0"/>
                        <a:t>condition 2</a:t>
                      </a:r>
                      <a:endParaRPr lang="nl-BE" sz="2400"/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400"/>
                        <a:t>condition</a:t>
                      </a:r>
                      <a:r>
                        <a:rPr lang="nl-BE" sz="2400" baseline="0"/>
                        <a:t> 1 </a:t>
                      </a:r>
                      <a:r>
                        <a:rPr lang="nl-BE" sz="2800" baseline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nl-BE" sz="2400" baseline="0"/>
                        <a:t> condition 2</a:t>
                      </a:r>
                      <a:endParaRPr lang="nl-BE" sz="2400"/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253175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245798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194066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363501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4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False</a:t>
                      </a:r>
                      <a:endParaRPr lang="nl-BE" sz="24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155900" marR="155900"/>
                </a:tc>
                <a:extLst>
                  <a:ext uri="{0D108BD9-81ED-4DB2-BD59-A6C34878D82A}">
                    <a16:rowId xmlns:a16="http://schemas.microsoft.com/office/drawing/2014/main" val="3390514433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735105" y="3930861"/>
            <a:ext cx="11138648" cy="2790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4678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5AD42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altLang="nl-BE" dirty="0" err="1"/>
              <a:t>Example</a:t>
            </a:r>
            <a:r>
              <a:rPr lang="nl-BE" altLang="nl-BE" dirty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warm = 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b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has_cycle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b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</a:b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warm </a:t>
            </a: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and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has_cycle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altLang="nl-BE" sz="2400" dirty="0">
                <a:solidFill>
                  <a:srgbClr val="000080"/>
                </a:solidFill>
                <a:latin typeface="Consolas" panose="020B0609020204030204" pitchFamily="49" charset="0"/>
              </a:rPr>
              <a:t>print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'He drives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to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school </a:t>
            </a:r>
            <a:r>
              <a:rPr lang="nl-BE" altLang="nl-BE" sz="2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by</a:t>
            </a:r>
            <a:r>
              <a:rPr lang="nl-BE" altLang="nl-BE" sz="2400" b="1" dirty="0">
                <a:solidFill>
                  <a:srgbClr val="008080"/>
                </a:solidFill>
                <a:latin typeface="Consolas" panose="020B0609020204030204" pitchFamily="49" charset="0"/>
              </a:rPr>
              <a:t> bike'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altLang="nl-BE" dirty="0">
                <a:solidFill>
                  <a:srgbClr val="FF0000"/>
                </a:solidFill>
              </a:rPr>
              <a:t>Do </a:t>
            </a:r>
            <a:r>
              <a:rPr lang="nl-BE" altLang="nl-BE" dirty="0" err="1">
                <a:solidFill>
                  <a:srgbClr val="FF0000"/>
                </a:solidFill>
              </a:rPr>
              <a:t>not</a:t>
            </a:r>
            <a:r>
              <a:rPr lang="nl-BE" altLang="nl-BE" dirty="0">
                <a:solidFill>
                  <a:srgbClr val="FF0000"/>
                </a:solidFill>
              </a:rPr>
              <a:t> </a:t>
            </a:r>
            <a:r>
              <a:rPr lang="nl-BE" altLang="nl-BE" dirty="0" err="1">
                <a:solidFill>
                  <a:srgbClr val="FF0000"/>
                </a:solidFill>
              </a:rPr>
              <a:t>write</a:t>
            </a:r>
            <a:r>
              <a:rPr lang="nl-BE" altLang="nl-BE" dirty="0"/>
              <a:t>: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warm == 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True </a:t>
            </a:r>
            <a:r>
              <a:rPr lang="nl-BE" altLang="nl-BE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and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nl-BE" alt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has_cycle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altLang="nl-BE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nl-BE" alt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nl-BE" altLang="nl-BE" sz="72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4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789"/>
    </mc:Choice>
    <mc:Fallback xmlns="">
      <p:transition spd="slow" advTm="14878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e231b72-5cec-482a-b557-c6cc67005b78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1278</Words>
  <Application>Microsoft Office PowerPoint</Application>
  <PresentationFormat>Widescreen</PresentationFormat>
  <Paragraphs>274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Kantoorthema</vt:lpstr>
      <vt:lpstr>Chapter 2</vt:lpstr>
      <vt:lpstr>Content</vt:lpstr>
      <vt:lpstr>Control structures</vt:lpstr>
      <vt:lpstr>Control structures</vt:lpstr>
      <vt:lpstr>Conditional statement</vt:lpstr>
      <vt:lpstr>Boolean expression</vt:lpstr>
      <vt:lpstr>Comparison operators</vt:lpstr>
      <vt:lpstr>Logical operators: not</vt:lpstr>
      <vt:lpstr>Logical operators: and</vt:lpstr>
      <vt:lpstr>Logical operators: and</vt:lpstr>
      <vt:lpstr>Logical operators: or</vt:lpstr>
      <vt:lpstr>Logical operators: or</vt:lpstr>
      <vt:lpstr>Logical operators</vt:lpstr>
      <vt:lpstr>Conditional statement with alternative</vt:lpstr>
      <vt:lpstr>if else examples</vt:lpstr>
      <vt:lpstr>if else examples</vt:lpstr>
      <vt:lpstr>Nested conditions</vt:lpstr>
      <vt:lpstr>Nested conditions</vt:lpstr>
      <vt:lpstr>Nested conditions</vt:lpstr>
      <vt:lpstr>Nested conditions</vt:lpstr>
      <vt:lpstr>Python syntax rules</vt:lpstr>
      <vt:lpstr>Python syntax rules</vt:lpstr>
      <vt:lpstr>Multiple selection in Python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1</cp:revision>
  <dcterms:created xsi:type="dcterms:W3CDTF">2018-02-21T07:41:18Z</dcterms:created>
  <dcterms:modified xsi:type="dcterms:W3CDTF">2022-06-07T11:27:26Z</dcterms:modified>
</cp:coreProperties>
</file>