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1" r:id="rId2"/>
    <p:sldId id="342" r:id="rId3"/>
    <p:sldId id="359" r:id="rId4"/>
    <p:sldId id="360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293" r:id="rId17"/>
    <p:sldId id="292" r:id="rId18"/>
    <p:sldId id="356" r:id="rId19"/>
    <p:sldId id="357" r:id="rId20"/>
    <p:sldId id="358" r:id="rId21"/>
    <p:sldId id="300" r:id="rId22"/>
  </p:sldIdLst>
  <p:sldSz cx="12192000" cy="6858000"/>
  <p:notesSz cx="6858000" cy="9144000"/>
  <p:custDataLst>
    <p:tags r:id="rId25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6785"/>
    <a:srgbClr val="4584B6"/>
    <a:srgbClr val="FFDE57"/>
    <a:srgbClr val="646464"/>
    <a:srgbClr val="CC00FF"/>
    <a:srgbClr val="D5A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31FA6-A6A4-4248-A382-3ED0505D6FFF}" v="1" dt="2022-05-25T13:08:02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Mervis" userId="197c8981-22eb-4dca-b603-0aa0f7d3451e" providerId="ADAL" clId="{9CD7DE1F-3AA5-4406-B93E-12CB669F6C8E}"/>
    <pc:docChg chg="modShowInfo">
      <pc:chgData name="Dirk Mervis" userId="197c8981-22eb-4dca-b603-0aa0f7d3451e" providerId="ADAL" clId="{9CD7DE1F-3AA5-4406-B93E-12CB669F6C8E}" dt="2021-04-20T11:39:49.231" v="0" actId="2744"/>
      <pc:docMkLst>
        <pc:docMk/>
      </pc:docMkLst>
    </pc:docChg>
  </pc:docChgLst>
  <pc:docChgLst>
    <pc:chgData name="Ellen Torfs" userId="c6aa1e10-4a12-4511-8c7c-135720d4f277" providerId="ADAL" clId="{D89ECE5F-FF5E-4991-BA9A-E47B66D7AACB}"/>
    <pc:docChg chg="custSel addSld delSld modSld">
      <pc:chgData name="Ellen Torfs" userId="c6aa1e10-4a12-4511-8c7c-135720d4f277" providerId="ADAL" clId="{D89ECE5F-FF5E-4991-BA9A-E47B66D7AACB}" dt="2021-09-06T11:39:42.998" v="36" actId="47"/>
      <pc:docMkLst>
        <pc:docMk/>
      </pc:docMkLst>
      <pc:sldChg chg="modSp mod">
        <pc:chgData name="Ellen Torfs" userId="c6aa1e10-4a12-4511-8c7c-135720d4f277" providerId="ADAL" clId="{D89ECE5F-FF5E-4991-BA9A-E47B66D7AACB}" dt="2021-09-06T11:16:59.438" v="35" actId="20577"/>
        <pc:sldMkLst>
          <pc:docMk/>
          <pc:sldMk cId="802877074" sldId="351"/>
        </pc:sldMkLst>
        <pc:spChg chg="mod">
          <ac:chgData name="Ellen Torfs" userId="c6aa1e10-4a12-4511-8c7c-135720d4f277" providerId="ADAL" clId="{D89ECE5F-FF5E-4991-BA9A-E47B66D7AACB}" dt="2021-09-06T11:16:59.438" v="35" actId="20577"/>
          <ac:spMkLst>
            <pc:docMk/>
            <pc:sldMk cId="802877074" sldId="351"/>
            <ac:spMk id="6" creationId="{9AA83F91-4D9D-4623-8335-5BF88B5F82B7}"/>
          </ac:spMkLst>
        </pc:spChg>
      </pc:sldChg>
      <pc:sldChg chg="addSp delSp modSp">
        <pc:chgData name="Ellen Torfs" userId="c6aa1e10-4a12-4511-8c7c-135720d4f277" providerId="ADAL" clId="{D89ECE5F-FF5E-4991-BA9A-E47B66D7AACB}" dt="2021-09-06T11:15:54.606" v="2"/>
        <pc:sldMkLst>
          <pc:docMk/>
          <pc:sldMk cId="1043037631" sldId="352"/>
        </pc:sldMkLst>
        <pc:picChg chg="add del mod">
          <ac:chgData name="Ellen Torfs" userId="c6aa1e10-4a12-4511-8c7c-135720d4f277" providerId="ADAL" clId="{D89ECE5F-FF5E-4991-BA9A-E47B66D7AACB}" dt="2021-09-06T11:15:54.606" v="2"/>
          <ac:picMkLst>
            <pc:docMk/>
            <pc:sldMk cId="1043037631" sldId="352"/>
            <ac:picMk id="12" creationId="{33310316-5E8D-4D32-93B0-3781560A6320}"/>
          </ac:picMkLst>
        </pc:picChg>
      </pc:sldChg>
      <pc:sldChg chg="addSp delSp modSp">
        <pc:chgData name="Ellen Torfs" userId="c6aa1e10-4a12-4511-8c7c-135720d4f277" providerId="ADAL" clId="{D89ECE5F-FF5E-4991-BA9A-E47B66D7AACB}" dt="2021-09-06T11:15:55.107" v="3"/>
        <pc:sldMkLst>
          <pc:docMk/>
          <pc:sldMk cId="3228618666" sldId="353"/>
        </pc:sldMkLst>
        <pc:picChg chg="add del mod">
          <ac:chgData name="Ellen Torfs" userId="c6aa1e10-4a12-4511-8c7c-135720d4f277" providerId="ADAL" clId="{D89ECE5F-FF5E-4991-BA9A-E47B66D7AACB}" dt="2021-09-06T11:15:55.107" v="3"/>
          <ac:picMkLst>
            <pc:docMk/>
            <pc:sldMk cId="3228618666" sldId="353"/>
            <ac:picMk id="8" creationId="{E8907ED2-5D60-4116-AC46-1B3E39469031}"/>
          </ac:picMkLst>
        </pc:picChg>
      </pc:sldChg>
      <pc:sldChg chg="modSp new del mod">
        <pc:chgData name="Ellen Torfs" userId="c6aa1e10-4a12-4511-8c7c-135720d4f277" providerId="ADAL" clId="{D89ECE5F-FF5E-4991-BA9A-E47B66D7AACB}" dt="2021-09-06T11:39:42.998" v="36" actId="47"/>
        <pc:sldMkLst>
          <pc:docMk/>
          <pc:sldMk cId="3393357133" sldId="361"/>
        </pc:sldMkLst>
        <pc:spChg chg="mod">
          <ac:chgData name="Ellen Torfs" userId="c6aa1e10-4a12-4511-8c7c-135720d4f277" providerId="ADAL" clId="{D89ECE5F-FF5E-4991-BA9A-E47B66D7AACB}" dt="2021-09-06T11:16:13.818" v="31" actId="20577"/>
          <ac:spMkLst>
            <pc:docMk/>
            <pc:sldMk cId="3393357133" sldId="361"/>
            <ac:spMk id="2" creationId="{E22E0B62-ECEF-4703-A6C1-E29904FDA667}"/>
          </ac:spMkLst>
        </pc:spChg>
      </pc:sldChg>
    </pc:docChg>
  </pc:docChgLst>
  <pc:docChgLst>
    <pc:chgData name="Christel Maes" userId="7e61469a-7c21-464c-bace-a1bda262211a" providerId="ADAL" clId="{FD699E52-3DB6-49E0-9028-1C5A9976B763}"/>
    <pc:docChg chg="custSel delSld modSld">
      <pc:chgData name="Christel Maes" userId="7e61469a-7c21-464c-bace-a1bda262211a" providerId="ADAL" clId="{FD699E52-3DB6-49E0-9028-1C5A9976B763}" dt="2020-03-10T17:38:04.309" v="742"/>
      <pc:docMkLst>
        <pc:docMk/>
      </pc:docMkLst>
      <pc:sldChg chg="addSp delSp modSp">
        <pc:chgData name="Christel Maes" userId="7e61469a-7c21-464c-bace-a1bda262211a" providerId="ADAL" clId="{FD699E52-3DB6-49E0-9028-1C5A9976B763}" dt="2020-03-10T17:37:43.618" v="737"/>
        <pc:sldMkLst>
          <pc:docMk/>
          <pc:sldMk cId="3595008463" sldId="292"/>
        </pc:sldMkLst>
        <pc:spChg chg="mod">
          <ac:chgData name="Christel Maes" userId="7e61469a-7c21-464c-bace-a1bda262211a" providerId="ADAL" clId="{FD699E52-3DB6-49E0-9028-1C5A9976B763}" dt="2020-03-10T17:37:43.618" v="737"/>
          <ac:spMkLst>
            <pc:docMk/>
            <pc:sldMk cId="3595008463" sldId="292"/>
            <ac:spMk id="2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6:03:34.004" v="432" actId="108"/>
          <ac:spMkLst>
            <pc:docMk/>
            <pc:sldMk cId="3595008463" sldId="292"/>
            <ac:spMk id="3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6:01:57.168" v="413" actId="6549"/>
          <ac:spMkLst>
            <pc:docMk/>
            <pc:sldMk cId="3595008463" sldId="292"/>
            <ac:spMk id="6" creationId="{00000000-0000-0000-0000-000000000000}"/>
          </ac:spMkLst>
        </pc:spChg>
        <pc:spChg chg="add mod">
          <ac:chgData name="Christel Maes" userId="7e61469a-7c21-464c-bace-a1bda262211a" providerId="ADAL" clId="{FD699E52-3DB6-49E0-9028-1C5A9976B763}" dt="2020-03-05T16:03:09.989" v="424" actId="313"/>
          <ac:spMkLst>
            <pc:docMk/>
            <pc:sldMk cId="3595008463" sldId="292"/>
            <ac:spMk id="8" creationId="{E11D52DB-86A9-4E8D-9761-FA65F206ACE1}"/>
          </ac:spMkLst>
        </pc:spChg>
        <pc:spChg chg="mod">
          <ac:chgData name="Christel Maes" userId="7e61469a-7c21-464c-bace-a1bda262211a" providerId="ADAL" clId="{FD699E52-3DB6-49E0-9028-1C5A9976B763}" dt="2020-03-05T16:03:16.719" v="426" actId="14100"/>
          <ac:spMkLst>
            <pc:docMk/>
            <pc:sldMk cId="3595008463" sldId="292"/>
            <ac:spMk id="9" creationId="{00000000-0000-0000-0000-000000000000}"/>
          </ac:spMkLst>
        </pc:spChg>
        <pc:picChg chg="del">
          <ac:chgData name="Christel Maes" userId="7e61469a-7c21-464c-bace-a1bda262211a" providerId="ADAL" clId="{FD699E52-3DB6-49E0-9028-1C5A9976B763}" dt="2020-03-05T16:01:33.611" v="410" actId="478"/>
          <ac:picMkLst>
            <pc:docMk/>
            <pc:sldMk cId="3595008463" sldId="292"/>
            <ac:picMk id="5" creationId="{00000000-0000-0000-0000-000000000000}"/>
          </ac:picMkLst>
        </pc:picChg>
        <pc:picChg chg="add mod ord">
          <ac:chgData name="Christel Maes" userId="7e61469a-7c21-464c-bace-a1bda262211a" providerId="ADAL" clId="{FD699E52-3DB6-49E0-9028-1C5A9976B763}" dt="2020-03-05T16:02:38.080" v="421" actId="208"/>
          <ac:picMkLst>
            <pc:docMk/>
            <pc:sldMk cId="3595008463" sldId="292"/>
            <ac:picMk id="7" creationId="{0E9A0692-119F-4758-B811-1DF43F61787A}"/>
          </ac:picMkLst>
        </pc:picChg>
      </pc:sldChg>
      <pc:sldChg chg="addSp delSp modSp">
        <pc:chgData name="Christel Maes" userId="7e61469a-7c21-464c-bace-a1bda262211a" providerId="ADAL" clId="{FD699E52-3DB6-49E0-9028-1C5A9976B763}" dt="2020-03-10T17:37:36.401" v="735" actId="20577"/>
        <pc:sldMkLst>
          <pc:docMk/>
          <pc:sldMk cId="4222728465" sldId="293"/>
        </pc:sldMkLst>
        <pc:spChg chg="mod">
          <ac:chgData name="Christel Maes" userId="7e61469a-7c21-464c-bace-a1bda262211a" providerId="ADAL" clId="{FD699E52-3DB6-49E0-9028-1C5A9976B763}" dt="2020-03-10T17:37:36.401" v="735" actId="20577"/>
          <ac:spMkLst>
            <pc:docMk/>
            <pc:sldMk cId="4222728465" sldId="293"/>
            <ac:spMk id="2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6:29:05.536" v="551" actId="20577"/>
          <ac:spMkLst>
            <pc:docMk/>
            <pc:sldMk cId="4222728465" sldId="293"/>
            <ac:spMk id="3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6:07:01.702" v="448" actId="14100"/>
          <ac:spMkLst>
            <pc:docMk/>
            <pc:sldMk cId="4222728465" sldId="293"/>
            <ac:spMk id="6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6:07:07.969" v="450" actId="14100"/>
          <ac:spMkLst>
            <pc:docMk/>
            <pc:sldMk cId="4222728465" sldId="293"/>
            <ac:spMk id="8" creationId="{00000000-0000-0000-0000-000000000000}"/>
          </ac:spMkLst>
        </pc:spChg>
        <pc:spChg chg="add mod">
          <ac:chgData name="Christel Maes" userId="7e61469a-7c21-464c-bace-a1bda262211a" providerId="ADAL" clId="{FD699E52-3DB6-49E0-9028-1C5A9976B763}" dt="2020-03-05T16:06:27.594" v="442" actId="21"/>
          <ac:spMkLst>
            <pc:docMk/>
            <pc:sldMk cId="4222728465" sldId="293"/>
            <ac:spMk id="10" creationId="{317CB71A-02DF-4E78-98AB-4B9BE0306475}"/>
          </ac:spMkLst>
        </pc:spChg>
        <pc:picChg chg="add mod">
          <ac:chgData name="Christel Maes" userId="7e61469a-7c21-464c-bace-a1bda262211a" providerId="ADAL" clId="{FD699E52-3DB6-49E0-9028-1C5A9976B763}" dt="2020-03-05T16:06:53.808" v="447" actId="1076"/>
          <ac:picMkLst>
            <pc:docMk/>
            <pc:sldMk cId="4222728465" sldId="293"/>
            <ac:picMk id="5" creationId="{FC328FA2-0C63-436A-B25A-3BE4413A3781}"/>
          </ac:picMkLst>
        </pc:picChg>
        <pc:picChg chg="del">
          <ac:chgData name="Christel Maes" userId="7e61469a-7c21-464c-bace-a1bda262211a" providerId="ADAL" clId="{FD699E52-3DB6-49E0-9028-1C5A9976B763}" dt="2020-03-05T16:05:28.119" v="433" actId="478"/>
          <ac:picMkLst>
            <pc:docMk/>
            <pc:sldMk cId="4222728465" sldId="293"/>
            <ac:picMk id="7" creationId="{00000000-0000-0000-0000-000000000000}"/>
          </ac:picMkLst>
        </pc:picChg>
        <pc:picChg chg="add mod">
          <ac:chgData name="Christel Maes" userId="7e61469a-7c21-464c-bace-a1bda262211a" providerId="ADAL" clId="{FD699E52-3DB6-49E0-9028-1C5A9976B763}" dt="2020-03-05T16:06:51.541" v="446" actId="208"/>
          <ac:picMkLst>
            <pc:docMk/>
            <pc:sldMk cId="4222728465" sldId="293"/>
            <ac:picMk id="9" creationId="{76A4FA14-1DE5-4363-920A-A4C96C3DCEE7}"/>
          </ac:picMkLst>
        </pc:picChg>
      </pc:sldChg>
      <pc:sldChg chg="del">
        <pc:chgData name="Christel Maes" userId="7e61469a-7c21-464c-bace-a1bda262211a" providerId="ADAL" clId="{FD699E52-3DB6-49E0-9028-1C5A9976B763}" dt="2020-03-05T14:56:23.485" v="117" actId="47"/>
        <pc:sldMkLst>
          <pc:docMk/>
          <pc:sldMk cId="4186174628" sldId="301"/>
        </pc:sldMkLst>
      </pc:sldChg>
      <pc:sldChg chg="modSp">
        <pc:chgData name="Christel Maes" userId="7e61469a-7c21-464c-bace-a1bda262211a" providerId="ADAL" clId="{FD699E52-3DB6-49E0-9028-1C5A9976B763}" dt="2020-03-05T14:42:51.496" v="14" actId="403"/>
        <pc:sldMkLst>
          <pc:docMk/>
          <pc:sldMk cId="1543302064" sldId="343"/>
        </pc:sldMkLst>
        <pc:spChg chg="mod">
          <ac:chgData name="Christel Maes" userId="7e61469a-7c21-464c-bace-a1bda262211a" providerId="ADAL" clId="{FD699E52-3DB6-49E0-9028-1C5A9976B763}" dt="2020-03-05T14:42:51.496" v="14" actId="403"/>
          <ac:spMkLst>
            <pc:docMk/>
            <pc:sldMk cId="1543302064" sldId="343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FD699E52-3DB6-49E0-9028-1C5A9976B763}" dt="2020-03-05T14:42:42.233" v="13" actId="403"/>
        <pc:sldMkLst>
          <pc:docMk/>
          <pc:sldMk cId="3669195357" sldId="344"/>
        </pc:sldMkLst>
        <pc:spChg chg="mod">
          <ac:chgData name="Christel Maes" userId="7e61469a-7c21-464c-bace-a1bda262211a" providerId="ADAL" clId="{FD699E52-3DB6-49E0-9028-1C5A9976B763}" dt="2020-03-05T14:42:42.233" v="13" actId="403"/>
          <ac:spMkLst>
            <pc:docMk/>
            <pc:sldMk cId="3669195357" sldId="344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FD699E52-3DB6-49E0-9028-1C5A9976B763}" dt="2020-03-05T14:43:23.182" v="23" actId="20577"/>
        <pc:sldMkLst>
          <pc:docMk/>
          <pc:sldMk cId="2127847359" sldId="345"/>
        </pc:sldMkLst>
        <pc:spChg chg="mod">
          <ac:chgData name="Christel Maes" userId="7e61469a-7c21-464c-bace-a1bda262211a" providerId="ADAL" clId="{FD699E52-3DB6-49E0-9028-1C5A9976B763}" dt="2020-03-05T14:43:23.182" v="23" actId="20577"/>
          <ac:spMkLst>
            <pc:docMk/>
            <pc:sldMk cId="2127847359" sldId="345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FD699E52-3DB6-49E0-9028-1C5A9976B763}" dt="2020-03-05T14:46:36.766" v="89" actId="20577"/>
        <pc:sldMkLst>
          <pc:docMk/>
          <pc:sldMk cId="3545147380" sldId="346"/>
        </pc:sldMkLst>
        <pc:spChg chg="mod">
          <ac:chgData name="Christel Maes" userId="7e61469a-7c21-464c-bace-a1bda262211a" providerId="ADAL" clId="{FD699E52-3DB6-49E0-9028-1C5A9976B763}" dt="2020-03-05T14:46:36.766" v="89" actId="20577"/>
          <ac:spMkLst>
            <pc:docMk/>
            <pc:sldMk cId="3545147380" sldId="346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FD699E52-3DB6-49E0-9028-1C5A9976B763}" dt="2020-03-05T14:50:33.125" v="103" actId="14100"/>
        <pc:sldMkLst>
          <pc:docMk/>
          <pc:sldMk cId="1983722418" sldId="347"/>
        </pc:sldMkLst>
        <pc:spChg chg="mod">
          <ac:chgData name="Christel Maes" userId="7e61469a-7c21-464c-bace-a1bda262211a" providerId="ADAL" clId="{FD699E52-3DB6-49E0-9028-1C5A9976B763}" dt="2020-03-05T14:48:03.814" v="90" actId="21"/>
          <ac:spMkLst>
            <pc:docMk/>
            <pc:sldMk cId="1983722418" sldId="347"/>
            <ac:spMk id="3" creationId="{00000000-0000-0000-0000-000000000000}"/>
          </ac:spMkLst>
        </pc:spChg>
        <pc:spChg chg="add mod">
          <ac:chgData name="Christel Maes" userId="7e61469a-7c21-464c-bace-a1bda262211a" providerId="ADAL" clId="{FD699E52-3DB6-49E0-9028-1C5A9976B763}" dt="2020-03-05T14:50:20.501" v="100" actId="1076"/>
          <ac:spMkLst>
            <pc:docMk/>
            <pc:sldMk cId="1983722418" sldId="347"/>
            <ac:spMk id="5" creationId="{C53D92AD-4A7E-43EF-BAA4-F514815BE53C}"/>
          </ac:spMkLst>
        </pc:spChg>
        <pc:picChg chg="add mod">
          <ac:chgData name="Christel Maes" userId="7e61469a-7c21-464c-bace-a1bda262211a" providerId="ADAL" clId="{FD699E52-3DB6-49E0-9028-1C5A9976B763}" dt="2020-03-05T14:50:33.125" v="103" actId="14100"/>
          <ac:picMkLst>
            <pc:docMk/>
            <pc:sldMk cId="1983722418" sldId="347"/>
            <ac:picMk id="4" creationId="{48D872A3-5348-49E9-B6DA-3AD14D8DDD46}"/>
          </ac:picMkLst>
        </pc:picChg>
        <pc:picChg chg="del">
          <ac:chgData name="Christel Maes" userId="7e61469a-7c21-464c-bace-a1bda262211a" providerId="ADAL" clId="{FD699E52-3DB6-49E0-9028-1C5A9976B763}" dt="2020-03-05T14:49:44.274" v="91" actId="478"/>
          <ac:picMkLst>
            <pc:docMk/>
            <pc:sldMk cId="1983722418" sldId="347"/>
            <ac:picMk id="51" creationId="{00000000-0000-0000-0000-000000000000}"/>
          </ac:picMkLst>
        </pc:picChg>
      </pc:sldChg>
      <pc:sldChg chg="modSp">
        <pc:chgData name="Christel Maes" userId="7e61469a-7c21-464c-bace-a1bda262211a" providerId="ADAL" clId="{FD699E52-3DB6-49E0-9028-1C5A9976B763}" dt="2020-03-05T14:50:50.394" v="104" actId="20577"/>
        <pc:sldMkLst>
          <pc:docMk/>
          <pc:sldMk cId="4077165117" sldId="348"/>
        </pc:sldMkLst>
        <pc:spChg chg="mod">
          <ac:chgData name="Christel Maes" userId="7e61469a-7c21-464c-bace-a1bda262211a" providerId="ADAL" clId="{FD699E52-3DB6-49E0-9028-1C5A9976B763}" dt="2020-03-05T14:50:50.394" v="104" actId="20577"/>
          <ac:spMkLst>
            <pc:docMk/>
            <pc:sldMk cId="4077165117" sldId="348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FD699E52-3DB6-49E0-9028-1C5A9976B763}" dt="2020-03-05T14:55:35.374" v="116" actId="1076"/>
        <pc:sldMkLst>
          <pc:docMk/>
          <pc:sldMk cId="1917669945" sldId="349"/>
        </pc:sldMkLst>
        <pc:spChg chg="mod">
          <ac:chgData name="Christel Maes" userId="7e61469a-7c21-464c-bace-a1bda262211a" providerId="ADAL" clId="{FD699E52-3DB6-49E0-9028-1C5A9976B763}" dt="2020-03-05T14:54:48.821" v="111" actId="6549"/>
          <ac:spMkLst>
            <pc:docMk/>
            <pc:sldMk cId="1917669945" sldId="349"/>
            <ac:spMk id="3" creationId="{00000000-0000-0000-0000-000000000000}"/>
          </ac:spMkLst>
        </pc:spChg>
        <pc:spChg chg="add mod">
          <ac:chgData name="Christel Maes" userId="7e61469a-7c21-464c-bace-a1bda262211a" providerId="ADAL" clId="{FD699E52-3DB6-49E0-9028-1C5A9976B763}" dt="2020-03-05T14:55:32.826" v="115" actId="1076"/>
          <ac:spMkLst>
            <pc:docMk/>
            <pc:sldMk cId="1917669945" sldId="349"/>
            <ac:spMk id="8" creationId="{18BBD0CA-DC5D-4538-9B60-75CCFF9BF67C}"/>
          </ac:spMkLst>
        </pc:spChg>
        <pc:picChg chg="del">
          <ac:chgData name="Christel Maes" userId="7e61469a-7c21-464c-bace-a1bda262211a" providerId="ADAL" clId="{FD699E52-3DB6-49E0-9028-1C5A9976B763}" dt="2020-03-05T14:54:25.794" v="105" actId="478"/>
          <ac:picMkLst>
            <pc:docMk/>
            <pc:sldMk cId="1917669945" sldId="349"/>
            <ac:picMk id="6" creationId="{00000000-0000-0000-0000-000000000000}"/>
          </ac:picMkLst>
        </pc:picChg>
        <pc:picChg chg="add mod modCrop">
          <ac:chgData name="Christel Maes" userId="7e61469a-7c21-464c-bace-a1bda262211a" providerId="ADAL" clId="{FD699E52-3DB6-49E0-9028-1C5A9976B763}" dt="2020-03-05T14:55:35.374" v="116" actId="1076"/>
          <ac:picMkLst>
            <pc:docMk/>
            <pc:sldMk cId="1917669945" sldId="349"/>
            <ac:picMk id="7" creationId="{3FA356B8-7AE8-440C-AE14-79E8FCBBA7C5}"/>
          </ac:picMkLst>
        </pc:picChg>
      </pc:sldChg>
      <pc:sldChg chg="addSp delSp modSp">
        <pc:chgData name="Christel Maes" userId="7e61469a-7c21-464c-bace-a1bda262211a" providerId="ADAL" clId="{FD699E52-3DB6-49E0-9028-1C5A9976B763}" dt="2020-03-05T15:06:54.118" v="167" actId="1076"/>
        <pc:sldMkLst>
          <pc:docMk/>
          <pc:sldMk cId="2218130536" sldId="350"/>
        </pc:sldMkLst>
        <pc:spChg chg="mod">
          <ac:chgData name="Christel Maes" userId="7e61469a-7c21-464c-bace-a1bda262211a" providerId="ADAL" clId="{FD699E52-3DB6-49E0-9028-1C5A9976B763}" dt="2020-03-05T15:06:45.395" v="164" actId="255"/>
          <ac:spMkLst>
            <pc:docMk/>
            <pc:sldMk cId="2218130536" sldId="350"/>
            <ac:spMk id="3" creationId="{00000000-0000-0000-0000-000000000000}"/>
          </ac:spMkLst>
        </pc:spChg>
        <pc:spChg chg="add mod">
          <ac:chgData name="Christel Maes" userId="7e61469a-7c21-464c-bace-a1bda262211a" providerId="ADAL" clId="{FD699E52-3DB6-49E0-9028-1C5A9976B763}" dt="2020-03-05T15:05:42.360" v="128" actId="1076"/>
          <ac:spMkLst>
            <pc:docMk/>
            <pc:sldMk cId="2218130536" sldId="350"/>
            <ac:spMk id="5" creationId="{206FD88C-BFC5-41E6-9738-66C94B3CE508}"/>
          </ac:spMkLst>
        </pc:spChg>
        <pc:spChg chg="mod">
          <ac:chgData name="Christel Maes" userId="7e61469a-7c21-464c-bace-a1bda262211a" providerId="ADAL" clId="{FD699E52-3DB6-49E0-9028-1C5A9976B763}" dt="2020-03-05T15:04:43.617" v="118" actId="6549"/>
          <ac:spMkLst>
            <pc:docMk/>
            <pc:sldMk cId="2218130536" sldId="350"/>
            <ac:spMk id="8" creationId="{00000000-0000-0000-0000-000000000000}"/>
          </ac:spMkLst>
        </pc:spChg>
        <pc:picChg chg="add mod">
          <ac:chgData name="Christel Maes" userId="7e61469a-7c21-464c-bace-a1bda262211a" providerId="ADAL" clId="{FD699E52-3DB6-49E0-9028-1C5A9976B763}" dt="2020-03-05T15:06:54.118" v="167" actId="1076"/>
          <ac:picMkLst>
            <pc:docMk/>
            <pc:sldMk cId="2218130536" sldId="350"/>
            <ac:picMk id="6" creationId="{9BB2CFE6-6512-47FF-B98A-4725E73D5A12}"/>
          </ac:picMkLst>
        </pc:picChg>
        <pc:picChg chg="del">
          <ac:chgData name="Christel Maes" userId="7e61469a-7c21-464c-bace-a1bda262211a" providerId="ADAL" clId="{FD699E52-3DB6-49E0-9028-1C5A9976B763}" dt="2020-03-05T15:05:06.957" v="124" actId="478"/>
          <ac:picMkLst>
            <pc:docMk/>
            <pc:sldMk cId="2218130536" sldId="350"/>
            <ac:picMk id="7" creationId="{00000000-0000-0000-0000-000000000000}"/>
          </ac:picMkLst>
        </pc:picChg>
      </pc:sldChg>
      <pc:sldChg chg="addSp delSp modSp">
        <pc:chgData name="Christel Maes" userId="7e61469a-7c21-464c-bace-a1bda262211a" providerId="ADAL" clId="{FD699E52-3DB6-49E0-9028-1C5A9976B763}" dt="2020-03-05T15:12:58.409" v="253" actId="27636"/>
        <pc:sldMkLst>
          <pc:docMk/>
          <pc:sldMk cId="802877074" sldId="351"/>
        </pc:sldMkLst>
        <pc:spChg chg="mod">
          <ac:chgData name="Christel Maes" userId="7e61469a-7c21-464c-bace-a1bda262211a" providerId="ADAL" clId="{FD699E52-3DB6-49E0-9028-1C5A9976B763}" dt="2020-03-05T15:12:58.409" v="253" actId="27636"/>
          <ac:spMkLst>
            <pc:docMk/>
            <pc:sldMk cId="802877074" sldId="351"/>
            <ac:spMk id="3" creationId="{00000000-0000-0000-0000-000000000000}"/>
          </ac:spMkLst>
        </pc:spChg>
        <pc:spChg chg="add mod">
          <ac:chgData name="Christel Maes" userId="7e61469a-7c21-464c-bace-a1bda262211a" providerId="ADAL" clId="{FD699E52-3DB6-49E0-9028-1C5A9976B763}" dt="2020-03-05T15:12:14.443" v="244" actId="1076"/>
          <ac:spMkLst>
            <pc:docMk/>
            <pc:sldMk cId="802877074" sldId="351"/>
            <ac:spMk id="6" creationId="{9AA83F91-4D9D-4623-8335-5BF88B5F82B7}"/>
          </ac:spMkLst>
        </pc:spChg>
        <pc:spChg chg="mod">
          <ac:chgData name="Christel Maes" userId="7e61469a-7c21-464c-bace-a1bda262211a" providerId="ADAL" clId="{FD699E52-3DB6-49E0-9028-1C5A9976B763}" dt="2020-03-05T15:11:07.596" v="227" actId="6549"/>
          <ac:spMkLst>
            <pc:docMk/>
            <pc:sldMk cId="802877074" sldId="351"/>
            <ac:spMk id="8" creationId="{00000000-0000-0000-0000-000000000000}"/>
          </ac:spMkLst>
        </pc:spChg>
        <pc:picChg chg="add mod ord">
          <ac:chgData name="Christel Maes" userId="7e61469a-7c21-464c-bace-a1bda262211a" providerId="ADAL" clId="{FD699E52-3DB6-49E0-9028-1C5A9976B763}" dt="2020-03-05T15:12:29.875" v="249" actId="1076"/>
          <ac:picMkLst>
            <pc:docMk/>
            <pc:sldMk cId="802877074" sldId="351"/>
            <ac:picMk id="5" creationId="{0B67841B-8EB1-49A4-ACDA-A76B363BB5A6}"/>
          </ac:picMkLst>
        </pc:picChg>
        <pc:picChg chg="del">
          <ac:chgData name="Christel Maes" userId="7e61469a-7c21-464c-bace-a1bda262211a" providerId="ADAL" clId="{FD699E52-3DB6-49E0-9028-1C5A9976B763}" dt="2020-03-05T15:10:57.742" v="224" actId="478"/>
          <ac:picMkLst>
            <pc:docMk/>
            <pc:sldMk cId="802877074" sldId="351"/>
            <ac:picMk id="7" creationId="{00000000-0000-0000-0000-000000000000}"/>
          </ac:picMkLst>
        </pc:picChg>
      </pc:sldChg>
      <pc:sldChg chg="addSp delSp modSp">
        <pc:chgData name="Christel Maes" userId="7e61469a-7c21-464c-bace-a1bda262211a" providerId="ADAL" clId="{FD699E52-3DB6-49E0-9028-1C5A9976B763}" dt="2020-03-10T17:36:00.175" v="713" actId="1076"/>
        <pc:sldMkLst>
          <pc:docMk/>
          <pc:sldMk cId="1043037631" sldId="352"/>
        </pc:sldMkLst>
        <pc:spChg chg="mod">
          <ac:chgData name="Christel Maes" userId="7e61469a-7c21-464c-bace-a1bda262211a" providerId="ADAL" clId="{FD699E52-3DB6-49E0-9028-1C5A9976B763}" dt="2020-03-10T17:35:36.354" v="705" actId="12"/>
          <ac:spMkLst>
            <pc:docMk/>
            <pc:sldMk cId="1043037631" sldId="352"/>
            <ac:spMk id="3" creationId="{00000000-0000-0000-0000-000000000000}"/>
          </ac:spMkLst>
        </pc:spChg>
        <pc:spChg chg="add del mod">
          <ac:chgData name="Christel Maes" userId="7e61469a-7c21-464c-bace-a1bda262211a" providerId="ADAL" clId="{FD699E52-3DB6-49E0-9028-1C5A9976B763}" dt="2020-03-05T16:23:41.173" v="454" actId="478"/>
          <ac:spMkLst>
            <pc:docMk/>
            <pc:sldMk cId="1043037631" sldId="352"/>
            <ac:spMk id="5" creationId="{278AB6EE-1FE9-426B-AFC3-CECFEC464188}"/>
          </ac:spMkLst>
        </pc:spChg>
        <pc:spChg chg="del">
          <ac:chgData name="Christel Maes" userId="7e61469a-7c21-464c-bace-a1bda262211a" providerId="ADAL" clId="{FD699E52-3DB6-49E0-9028-1C5A9976B763}" dt="2020-03-05T15:29:57.672" v="283" actId="478"/>
          <ac:spMkLst>
            <pc:docMk/>
            <pc:sldMk cId="1043037631" sldId="352"/>
            <ac:spMk id="7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10T17:36:00.175" v="713" actId="1076"/>
          <ac:spMkLst>
            <pc:docMk/>
            <pc:sldMk cId="1043037631" sldId="352"/>
            <ac:spMk id="8" creationId="{00000000-0000-0000-0000-000000000000}"/>
          </ac:spMkLst>
        </pc:spChg>
        <pc:spChg chg="add mod">
          <ac:chgData name="Christel Maes" userId="7e61469a-7c21-464c-bace-a1bda262211a" providerId="ADAL" clId="{FD699E52-3DB6-49E0-9028-1C5A9976B763}" dt="2020-03-10T17:35:53.289" v="711" actId="1036"/>
          <ac:spMkLst>
            <pc:docMk/>
            <pc:sldMk cId="1043037631" sldId="352"/>
            <ac:spMk id="9" creationId="{DDA4A109-BDCE-4D6E-9773-ECDB9142763C}"/>
          </ac:spMkLst>
        </pc:spChg>
        <pc:picChg chg="del mod">
          <ac:chgData name="Christel Maes" userId="7e61469a-7c21-464c-bace-a1bda262211a" providerId="ADAL" clId="{FD699E52-3DB6-49E0-9028-1C5A9976B763}" dt="2020-03-05T16:24:31.958" v="464" actId="478"/>
          <ac:picMkLst>
            <pc:docMk/>
            <pc:sldMk cId="1043037631" sldId="352"/>
            <ac:picMk id="6" creationId="{00000000-0000-0000-0000-000000000000}"/>
          </ac:picMkLst>
        </pc:picChg>
        <pc:picChg chg="add mod modCrop">
          <ac:chgData name="Christel Maes" userId="7e61469a-7c21-464c-bace-a1bda262211a" providerId="ADAL" clId="{FD699E52-3DB6-49E0-9028-1C5A9976B763}" dt="2020-03-10T17:35:28.803" v="704" actId="1076"/>
          <ac:picMkLst>
            <pc:docMk/>
            <pc:sldMk cId="1043037631" sldId="352"/>
            <ac:picMk id="11" creationId="{0C01E41D-3C22-4B8A-861C-0081B12B58C2}"/>
          </ac:picMkLst>
        </pc:picChg>
        <pc:cxnChg chg="mod">
          <ac:chgData name="Christel Maes" userId="7e61469a-7c21-464c-bace-a1bda262211a" providerId="ADAL" clId="{FD699E52-3DB6-49E0-9028-1C5A9976B763}" dt="2020-03-10T17:35:57.160" v="712" actId="1076"/>
          <ac:cxnSpMkLst>
            <pc:docMk/>
            <pc:sldMk cId="1043037631" sldId="352"/>
            <ac:cxnSpMk id="10" creationId="{00000000-0000-0000-0000-000000000000}"/>
          </ac:cxnSpMkLst>
        </pc:cxnChg>
      </pc:sldChg>
      <pc:sldChg chg="modSp">
        <pc:chgData name="Christel Maes" userId="7e61469a-7c21-464c-bace-a1bda262211a" providerId="ADAL" clId="{FD699E52-3DB6-49E0-9028-1C5A9976B763}" dt="2020-03-05T15:31:47.555" v="304" actId="20577"/>
        <pc:sldMkLst>
          <pc:docMk/>
          <pc:sldMk cId="2506921208" sldId="354"/>
        </pc:sldMkLst>
        <pc:spChg chg="mod">
          <ac:chgData name="Christel Maes" userId="7e61469a-7c21-464c-bace-a1bda262211a" providerId="ADAL" clId="{FD699E52-3DB6-49E0-9028-1C5A9976B763}" dt="2020-03-05T15:31:47.555" v="304" actId="20577"/>
          <ac:spMkLst>
            <pc:docMk/>
            <pc:sldMk cId="2506921208" sldId="354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FD699E52-3DB6-49E0-9028-1C5A9976B763}" dt="2020-03-10T17:37:14.189" v="719" actId="20577"/>
        <pc:sldMkLst>
          <pc:docMk/>
          <pc:sldMk cId="502674860" sldId="355"/>
        </pc:sldMkLst>
        <pc:spChg chg="mod">
          <ac:chgData name="Christel Maes" userId="7e61469a-7c21-464c-bace-a1bda262211a" providerId="ADAL" clId="{FD699E52-3DB6-49E0-9028-1C5A9976B763}" dt="2020-03-10T17:37:14.189" v="719" actId="20577"/>
          <ac:spMkLst>
            <pc:docMk/>
            <pc:sldMk cId="502674860" sldId="355"/>
            <ac:spMk id="2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6:07:29.296" v="452" actId="27636"/>
          <ac:spMkLst>
            <pc:docMk/>
            <pc:sldMk cId="502674860" sldId="355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FD699E52-3DB6-49E0-9028-1C5A9976B763}" dt="2020-03-10T17:37:51.349" v="740" actId="6549"/>
        <pc:sldMkLst>
          <pc:docMk/>
          <pc:sldMk cId="2681611279" sldId="356"/>
        </pc:sldMkLst>
        <pc:spChg chg="mod">
          <ac:chgData name="Christel Maes" userId="7e61469a-7c21-464c-bace-a1bda262211a" providerId="ADAL" clId="{FD699E52-3DB6-49E0-9028-1C5A9976B763}" dt="2020-03-10T17:37:51.349" v="740" actId="6549"/>
          <ac:spMkLst>
            <pc:docMk/>
            <pc:sldMk cId="2681611279" sldId="356"/>
            <ac:spMk id="2" creationId="{00000000-0000-0000-0000-000000000000}"/>
          </ac:spMkLst>
        </pc:spChg>
        <pc:spChg chg="add del mod">
          <ac:chgData name="Christel Maes" userId="7e61469a-7c21-464c-bace-a1bda262211a" providerId="ADAL" clId="{FD699E52-3DB6-49E0-9028-1C5A9976B763}" dt="2020-03-05T15:55:29.578" v="408" actId="478"/>
          <ac:spMkLst>
            <pc:docMk/>
            <pc:sldMk cId="2681611279" sldId="356"/>
            <ac:spMk id="3" creationId="{B7828CBE-3F86-44BC-838C-30DB8557ABB5}"/>
          </ac:spMkLst>
        </pc:spChg>
        <pc:spChg chg="mod">
          <ac:chgData name="Christel Maes" userId="7e61469a-7c21-464c-bace-a1bda262211a" providerId="ADAL" clId="{FD699E52-3DB6-49E0-9028-1C5A9976B763}" dt="2020-03-05T15:55:07.154" v="403" actId="403"/>
          <ac:spMkLst>
            <pc:docMk/>
            <pc:sldMk cId="2681611279" sldId="356"/>
            <ac:spMk id="6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5:55:21.698" v="407" actId="14100"/>
          <ac:spMkLst>
            <pc:docMk/>
            <pc:sldMk cId="2681611279" sldId="356"/>
            <ac:spMk id="13" creationId="{00000000-0000-0000-0000-000000000000}"/>
          </ac:spMkLst>
        </pc:spChg>
      </pc:sldChg>
      <pc:sldChg chg="addSp delSp modSp modAnim">
        <pc:chgData name="Christel Maes" userId="7e61469a-7c21-464c-bace-a1bda262211a" providerId="ADAL" clId="{FD699E52-3DB6-49E0-9028-1C5A9976B763}" dt="2020-03-10T17:38:01.517" v="741"/>
        <pc:sldMkLst>
          <pc:docMk/>
          <pc:sldMk cId="4136785010" sldId="357"/>
        </pc:sldMkLst>
        <pc:spChg chg="mod">
          <ac:chgData name="Christel Maes" userId="7e61469a-7c21-464c-bace-a1bda262211a" providerId="ADAL" clId="{FD699E52-3DB6-49E0-9028-1C5A9976B763}" dt="2020-03-10T17:38:01.517" v="741"/>
          <ac:spMkLst>
            <pc:docMk/>
            <pc:sldMk cId="4136785010" sldId="357"/>
            <ac:spMk id="2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5:46:19.024" v="380" actId="255"/>
          <ac:spMkLst>
            <pc:docMk/>
            <pc:sldMk cId="4136785010" sldId="357"/>
            <ac:spMk id="3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5:47:23.274" v="391" actId="6549"/>
          <ac:spMkLst>
            <pc:docMk/>
            <pc:sldMk cId="4136785010" sldId="357"/>
            <ac:spMk id="5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5:53:48.424" v="395" actId="255"/>
          <ac:spMkLst>
            <pc:docMk/>
            <pc:sldMk cId="4136785010" sldId="357"/>
            <ac:spMk id="6" creationId="{00000000-0000-0000-0000-000000000000}"/>
          </ac:spMkLst>
        </pc:spChg>
        <pc:spChg chg="add del mod">
          <ac:chgData name="Christel Maes" userId="7e61469a-7c21-464c-bace-a1bda262211a" providerId="ADAL" clId="{FD699E52-3DB6-49E0-9028-1C5A9976B763}" dt="2020-03-05T15:53:55.201" v="397" actId="478"/>
          <ac:spMkLst>
            <pc:docMk/>
            <pc:sldMk cId="4136785010" sldId="357"/>
            <ac:spMk id="7" creationId="{DC33DAF9-6F14-4581-9846-0449F8FE73ED}"/>
          </ac:spMkLst>
        </pc:spChg>
        <pc:spChg chg="add del mod">
          <ac:chgData name="Christel Maes" userId="7e61469a-7c21-464c-bace-a1bda262211a" providerId="ADAL" clId="{FD699E52-3DB6-49E0-9028-1C5A9976B763}" dt="2020-03-05T15:53:53.265" v="396" actId="478"/>
          <ac:spMkLst>
            <pc:docMk/>
            <pc:sldMk cId="4136785010" sldId="357"/>
            <ac:spMk id="13" creationId="{DB68E630-CF3C-49CE-8360-917C29E0DDEF}"/>
          </ac:spMkLst>
        </pc:spChg>
        <pc:picChg chg="mod">
          <ac:chgData name="Christel Maes" userId="7e61469a-7c21-464c-bace-a1bda262211a" providerId="ADAL" clId="{FD699E52-3DB6-49E0-9028-1C5A9976B763}" dt="2020-03-05T15:53:59.749" v="398" actId="1076"/>
          <ac:picMkLst>
            <pc:docMk/>
            <pc:sldMk cId="4136785010" sldId="357"/>
            <ac:picMk id="9" creationId="{00000000-0000-0000-0000-000000000000}"/>
          </ac:picMkLst>
        </pc:picChg>
        <pc:picChg chg="mod">
          <ac:chgData name="Christel Maes" userId="7e61469a-7c21-464c-bace-a1bda262211a" providerId="ADAL" clId="{FD699E52-3DB6-49E0-9028-1C5A9976B763}" dt="2020-03-05T15:54:01.329" v="399" actId="1076"/>
          <ac:picMkLst>
            <pc:docMk/>
            <pc:sldMk cId="4136785010" sldId="357"/>
            <ac:picMk id="10" creationId="{00000000-0000-0000-0000-000000000000}"/>
          </ac:picMkLst>
        </pc:picChg>
        <pc:picChg chg="mod">
          <ac:chgData name="Christel Maes" userId="7e61469a-7c21-464c-bace-a1bda262211a" providerId="ADAL" clId="{FD699E52-3DB6-49E0-9028-1C5A9976B763}" dt="2020-03-05T15:46:23.538" v="381" actId="1076"/>
          <ac:picMkLst>
            <pc:docMk/>
            <pc:sldMk cId="4136785010" sldId="357"/>
            <ac:picMk id="11" creationId="{00000000-0000-0000-0000-000000000000}"/>
          </ac:picMkLst>
        </pc:picChg>
      </pc:sldChg>
      <pc:sldChg chg="addSp delSp modSp">
        <pc:chgData name="Christel Maes" userId="7e61469a-7c21-464c-bace-a1bda262211a" providerId="ADAL" clId="{FD699E52-3DB6-49E0-9028-1C5A9976B763}" dt="2020-03-10T17:38:04.309" v="742"/>
        <pc:sldMkLst>
          <pc:docMk/>
          <pc:sldMk cId="3345094231" sldId="358"/>
        </pc:sldMkLst>
        <pc:spChg chg="mod">
          <ac:chgData name="Christel Maes" userId="7e61469a-7c21-464c-bace-a1bda262211a" providerId="ADAL" clId="{FD699E52-3DB6-49E0-9028-1C5A9976B763}" dt="2020-03-10T17:38:04.309" v="742"/>
          <ac:spMkLst>
            <pc:docMk/>
            <pc:sldMk cId="3345094231" sldId="358"/>
            <ac:spMk id="2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6:34:38.734" v="611" actId="27636"/>
          <ac:spMkLst>
            <pc:docMk/>
            <pc:sldMk cId="3345094231" sldId="358"/>
            <ac:spMk id="3" creationId="{00000000-0000-0000-0000-000000000000}"/>
          </ac:spMkLst>
        </pc:spChg>
        <pc:spChg chg="add del mod">
          <ac:chgData name="Christel Maes" userId="7e61469a-7c21-464c-bace-a1bda262211a" providerId="ADAL" clId="{FD699E52-3DB6-49E0-9028-1C5A9976B763}" dt="2020-03-05T16:33:21.376" v="569" actId="478"/>
          <ac:spMkLst>
            <pc:docMk/>
            <pc:sldMk cId="3345094231" sldId="358"/>
            <ac:spMk id="5" creationId="{361182D6-1298-4237-A25B-40B119F411BC}"/>
          </ac:spMkLst>
        </pc:spChg>
        <pc:spChg chg="del mod">
          <ac:chgData name="Christel Maes" userId="7e61469a-7c21-464c-bace-a1bda262211a" providerId="ADAL" clId="{FD699E52-3DB6-49E0-9028-1C5A9976B763}" dt="2020-03-05T15:44:48.778" v="373" actId="478"/>
          <ac:spMkLst>
            <pc:docMk/>
            <pc:sldMk cId="3345094231" sldId="358"/>
            <ac:spMk id="8" creationId="{00000000-0000-0000-0000-000000000000}"/>
          </ac:spMkLst>
        </pc:spChg>
        <pc:spChg chg="mod">
          <ac:chgData name="Christel Maes" userId="7e61469a-7c21-464c-bace-a1bda262211a" providerId="ADAL" clId="{FD699E52-3DB6-49E0-9028-1C5A9976B763}" dt="2020-03-05T16:34:01.230" v="581" actId="1038"/>
          <ac:spMkLst>
            <pc:docMk/>
            <pc:sldMk cId="3345094231" sldId="358"/>
            <ac:spMk id="9" creationId="{00000000-0000-0000-0000-000000000000}"/>
          </ac:spMkLst>
        </pc:spChg>
        <pc:spChg chg="add mod">
          <ac:chgData name="Christel Maes" userId="7e61469a-7c21-464c-bace-a1bda262211a" providerId="ADAL" clId="{FD699E52-3DB6-49E0-9028-1C5A9976B763}" dt="2020-03-05T16:34:07.921" v="600" actId="1036"/>
          <ac:spMkLst>
            <pc:docMk/>
            <pc:sldMk cId="3345094231" sldId="358"/>
            <ac:spMk id="10" creationId="{F153DE84-7AFD-4A72-B8CD-E9986600684D}"/>
          </ac:spMkLst>
        </pc:spChg>
        <pc:spChg chg="add del">
          <ac:chgData name="Christel Maes" userId="7e61469a-7c21-464c-bace-a1bda262211a" providerId="ADAL" clId="{FD699E52-3DB6-49E0-9028-1C5A9976B763}" dt="2020-03-05T16:33:30.107" v="570" actId="478"/>
          <ac:spMkLst>
            <pc:docMk/>
            <pc:sldMk cId="3345094231" sldId="358"/>
            <ac:spMk id="11" creationId="{FB08A6D9-A727-45A1-8E0E-6F367EA6425E}"/>
          </ac:spMkLst>
        </pc:spChg>
        <pc:spChg chg="add mod">
          <ac:chgData name="Christel Maes" userId="7e61469a-7c21-464c-bace-a1bda262211a" providerId="ADAL" clId="{FD699E52-3DB6-49E0-9028-1C5A9976B763}" dt="2020-03-05T16:33:54.228" v="576" actId="167"/>
          <ac:spMkLst>
            <pc:docMk/>
            <pc:sldMk cId="3345094231" sldId="358"/>
            <ac:spMk id="12" creationId="{5A6B75F1-3785-4D71-95EC-5A956ABD3D16}"/>
          </ac:spMkLst>
        </pc:spChg>
        <pc:picChg chg="add mod">
          <ac:chgData name="Christel Maes" userId="7e61469a-7c21-464c-bace-a1bda262211a" providerId="ADAL" clId="{FD699E52-3DB6-49E0-9028-1C5A9976B763}" dt="2020-03-05T16:34:42.806" v="612" actId="1076"/>
          <ac:picMkLst>
            <pc:docMk/>
            <pc:sldMk cId="3345094231" sldId="358"/>
            <ac:picMk id="6" creationId="{84A52338-7D3C-4740-8795-37F561B9CE63}"/>
          </ac:picMkLst>
        </pc:picChg>
        <pc:picChg chg="del">
          <ac:chgData name="Christel Maes" userId="7e61469a-7c21-464c-bace-a1bda262211a" providerId="ADAL" clId="{FD699E52-3DB6-49E0-9028-1C5A9976B763}" dt="2020-03-05T16:31:58.681" v="552" actId="478"/>
          <ac:picMkLst>
            <pc:docMk/>
            <pc:sldMk cId="3345094231" sldId="358"/>
            <ac:picMk id="7" creationId="{00000000-0000-0000-0000-000000000000}"/>
          </ac:picMkLst>
        </pc:picChg>
      </pc:sldChg>
    </pc:docChg>
  </pc:docChgLst>
  <pc:docChgLst>
    <pc:chgData name="Hans Bartholomeus" userId="fdad893c-ea0f-4e18-a760-ac9a83339ccd" providerId="ADAL" clId="{C8E36FE4-8860-405A-BD80-839582428B31}"/>
    <pc:docChg chg="modShowInfo">
      <pc:chgData name="Hans Bartholomeus" userId="fdad893c-ea0f-4e18-a760-ac9a83339ccd" providerId="ADAL" clId="{C8E36FE4-8860-405A-BD80-839582428B31}" dt="2021-09-29T13:01:23.732" v="0" actId="2744"/>
      <pc:docMkLst>
        <pc:docMk/>
      </pc:docMkLst>
    </pc:docChg>
  </pc:docChgLst>
  <pc:docChgLst>
    <pc:chgData name="Ellen Torfs" userId="c6aa1e10-4a12-4511-8c7c-135720d4f277" providerId="ADAL" clId="{ECA32394-E158-4DA9-944C-441DFC766CD2}"/>
    <pc:docChg chg="modSld">
      <pc:chgData name="Ellen Torfs" userId="c6aa1e10-4a12-4511-8c7c-135720d4f277" providerId="ADAL" clId="{ECA32394-E158-4DA9-944C-441DFC766CD2}" dt="2020-06-26T12:35:30.276" v="69"/>
      <pc:docMkLst>
        <pc:docMk/>
      </pc:docMkLst>
      <pc:sldChg chg="addSp delSp modSp modTransition modAnim">
        <pc:chgData name="Ellen Torfs" userId="c6aa1e10-4a12-4511-8c7c-135720d4f277" providerId="ADAL" clId="{ECA32394-E158-4DA9-944C-441DFC766CD2}" dt="2020-06-26T12:08:51.244" v="53"/>
        <pc:sldMkLst>
          <pc:docMk/>
          <pc:sldMk cId="3595008463" sldId="292"/>
        </pc:sldMkLst>
        <pc:picChg chg="add del mod">
          <ac:chgData name="Ellen Torfs" userId="c6aa1e10-4a12-4511-8c7c-135720d4f277" providerId="ADAL" clId="{ECA32394-E158-4DA9-944C-441DFC766CD2}" dt="2020-06-26T12:05:11.909" v="49"/>
          <ac:picMkLst>
            <pc:docMk/>
            <pc:sldMk cId="3595008463" sldId="292"/>
            <ac:picMk id="5" creationId="{C96809F1-1445-4E80-9B48-019E9F4D06F9}"/>
          </ac:picMkLst>
        </pc:picChg>
        <pc:picChg chg="add del mod">
          <ac:chgData name="Ellen Torfs" userId="c6aa1e10-4a12-4511-8c7c-135720d4f277" providerId="ADAL" clId="{ECA32394-E158-4DA9-944C-441DFC766CD2}" dt="2020-06-26T12:05:13.500" v="50"/>
          <ac:picMkLst>
            <pc:docMk/>
            <pc:sldMk cId="3595008463" sldId="292"/>
            <ac:picMk id="10" creationId="{29399471-D0D0-44E5-872D-53EB34DC72A4}"/>
          </ac:picMkLst>
        </pc:picChg>
        <pc:picChg chg="add del mod">
          <ac:chgData name="Ellen Torfs" userId="c6aa1e10-4a12-4511-8c7c-135720d4f277" providerId="ADAL" clId="{ECA32394-E158-4DA9-944C-441DFC766CD2}" dt="2020-06-26T12:05:54.300" v="52"/>
          <ac:picMkLst>
            <pc:docMk/>
            <pc:sldMk cId="3595008463" sldId="292"/>
            <ac:picMk id="11" creationId="{2E95ED1E-077A-4F48-871B-CD03315518B6}"/>
          </ac:picMkLst>
        </pc:picChg>
        <pc:picChg chg="add mod">
          <ac:chgData name="Ellen Torfs" userId="c6aa1e10-4a12-4511-8c7c-135720d4f277" providerId="ADAL" clId="{ECA32394-E158-4DA9-944C-441DFC766CD2}" dt="2020-06-26T12:08:51.244" v="53"/>
          <ac:picMkLst>
            <pc:docMk/>
            <pc:sldMk cId="3595008463" sldId="292"/>
            <ac:picMk id="12" creationId="{AE1ABE4E-16F1-4F34-B43F-4F1658C12AAF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2:03:43.758" v="48"/>
        <pc:sldMkLst>
          <pc:docMk/>
          <pc:sldMk cId="4222728465" sldId="293"/>
        </pc:sldMkLst>
        <pc:picChg chg="add del mod">
          <ac:chgData name="Ellen Torfs" userId="c6aa1e10-4a12-4511-8c7c-135720d4f277" providerId="ADAL" clId="{ECA32394-E158-4DA9-944C-441DFC766CD2}" dt="2020-06-26T11:57:35.696" v="47"/>
          <ac:picMkLst>
            <pc:docMk/>
            <pc:sldMk cId="4222728465" sldId="293"/>
            <ac:picMk id="7" creationId="{4AEEF24C-4BA9-4984-8123-CE358B067931}"/>
          </ac:picMkLst>
        </pc:picChg>
        <pc:picChg chg="add mod">
          <ac:chgData name="Ellen Torfs" userId="c6aa1e10-4a12-4511-8c7c-135720d4f277" providerId="ADAL" clId="{ECA32394-E158-4DA9-944C-441DFC766CD2}" dt="2020-06-26T12:03:43.758" v="48"/>
          <ac:picMkLst>
            <pc:docMk/>
            <pc:sldMk cId="4222728465" sldId="293"/>
            <ac:picMk id="11" creationId="{4570E1F9-87A0-45E9-88F9-98B72B0A962F}"/>
          </ac:picMkLst>
        </pc:picChg>
      </pc:sldChg>
      <pc:sldChg chg="modTransition">
        <pc:chgData name="Ellen Torfs" userId="c6aa1e10-4a12-4511-8c7c-135720d4f277" providerId="ADAL" clId="{ECA32394-E158-4DA9-944C-441DFC766CD2}" dt="2020-06-26T11:14:12.104" v="12"/>
        <pc:sldMkLst>
          <pc:docMk/>
          <pc:sldMk cId="3317549591" sldId="300"/>
        </pc:sldMkLst>
      </pc:sldChg>
      <pc:sldChg chg="addSp delSp modSp modTransition modAnim">
        <pc:chgData name="Ellen Torfs" userId="c6aa1e10-4a12-4511-8c7c-135720d4f277" providerId="ADAL" clId="{ECA32394-E158-4DA9-944C-441DFC766CD2}" dt="2020-06-26T11:19:37.219" v="13"/>
        <pc:sldMkLst>
          <pc:docMk/>
          <pc:sldMk cId="3723926041" sldId="341"/>
        </pc:sldMkLst>
        <pc:picChg chg="add del mod">
          <ac:chgData name="Ellen Torfs" userId="c6aa1e10-4a12-4511-8c7c-135720d4f277" providerId="ADAL" clId="{ECA32394-E158-4DA9-944C-441DFC766CD2}" dt="2020-06-26T11:14:12.104" v="12"/>
          <ac:picMkLst>
            <pc:docMk/>
            <pc:sldMk cId="3723926041" sldId="341"/>
            <ac:picMk id="4" creationId="{E90A6C91-F4B4-4439-B2D4-A23EA5AFFA1C}"/>
          </ac:picMkLst>
        </pc:picChg>
        <pc:picChg chg="add mod">
          <ac:chgData name="Ellen Torfs" userId="c6aa1e10-4a12-4511-8c7c-135720d4f277" providerId="ADAL" clId="{ECA32394-E158-4DA9-944C-441DFC766CD2}" dt="2020-06-26T11:19:37.219" v="13"/>
          <ac:picMkLst>
            <pc:docMk/>
            <pc:sldMk cId="3723926041" sldId="341"/>
            <ac:picMk id="5" creationId="{4030EB51-9E2F-489B-A248-9DB18CC565A3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1:19:37.219" v="13"/>
        <pc:sldMkLst>
          <pc:docMk/>
          <pc:sldMk cId="3464027270" sldId="342"/>
        </pc:sldMkLst>
        <pc:picChg chg="add del mod">
          <ac:chgData name="Ellen Torfs" userId="c6aa1e10-4a12-4511-8c7c-135720d4f277" providerId="ADAL" clId="{ECA32394-E158-4DA9-944C-441DFC766CD2}" dt="2020-06-26T11:14:12.104" v="12"/>
          <ac:picMkLst>
            <pc:docMk/>
            <pc:sldMk cId="3464027270" sldId="342"/>
            <ac:picMk id="5" creationId="{BE78983A-1EB6-4CA6-B81B-0AA29F02B4CB}"/>
          </ac:picMkLst>
        </pc:picChg>
        <pc:picChg chg="add mod">
          <ac:chgData name="Ellen Torfs" userId="c6aa1e10-4a12-4511-8c7c-135720d4f277" providerId="ADAL" clId="{ECA32394-E158-4DA9-944C-441DFC766CD2}" dt="2020-06-26T11:19:37.219" v="13"/>
          <ac:picMkLst>
            <pc:docMk/>
            <pc:sldMk cId="3464027270" sldId="342"/>
            <ac:picMk id="6" creationId="{F88C3F33-7153-42CE-AD72-B3B5A3A8E5F8}"/>
          </ac:picMkLst>
        </pc:picChg>
      </pc:sldChg>
      <pc:sldChg chg="addSp modSp modTransition">
        <pc:chgData name="Ellen Torfs" userId="c6aa1e10-4a12-4511-8c7c-135720d4f277" providerId="ADAL" clId="{ECA32394-E158-4DA9-944C-441DFC766CD2}" dt="2020-06-26T11:19:37.219" v="13"/>
        <pc:sldMkLst>
          <pc:docMk/>
          <pc:sldMk cId="2127847359" sldId="345"/>
        </pc:sldMkLst>
        <pc:picChg chg="add mod">
          <ac:chgData name="Ellen Torfs" userId="c6aa1e10-4a12-4511-8c7c-135720d4f277" providerId="ADAL" clId="{ECA32394-E158-4DA9-944C-441DFC766CD2}" dt="2020-06-26T11:19:37.219" v="13"/>
          <ac:picMkLst>
            <pc:docMk/>
            <pc:sldMk cId="2127847359" sldId="345"/>
            <ac:picMk id="5" creationId="{F3FC3726-B096-4D5F-9D01-F06FBA636D84}"/>
          </ac:picMkLst>
        </pc:picChg>
      </pc:sldChg>
      <pc:sldChg chg="addSp modSp modTransition">
        <pc:chgData name="Ellen Torfs" userId="c6aa1e10-4a12-4511-8c7c-135720d4f277" providerId="ADAL" clId="{ECA32394-E158-4DA9-944C-441DFC766CD2}" dt="2020-06-26T11:19:37.219" v="13"/>
        <pc:sldMkLst>
          <pc:docMk/>
          <pc:sldMk cId="3545147380" sldId="346"/>
        </pc:sldMkLst>
        <pc:picChg chg="add mod">
          <ac:chgData name="Ellen Torfs" userId="c6aa1e10-4a12-4511-8c7c-135720d4f277" providerId="ADAL" clId="{ECA32394-E158-4DA9-944C-441DFC766CD2}" dt="2020-06-26T11:19:37.219" v="13"/>
          <ac:picMkLst>
            <pc:docMk/>
            <pc:sldMk cId="3545147380" sldId="346"/>
            <ac:picMk id="4" creationId="{AE46E161-0999-4565-AF56-00BC5839C5B1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1:23:05.500" v="16"/>
        <pc:sldMkLst>
          <pc:docMk/>
          <pc:sldMk cId="1983722418" sldId="347"/>
        </pc:sldMkLst>
        <pc:picChg chg="add del mod">
          <ac:chgData name="Ellen Torfs" userId="c6aa1e10-4a12-4511-8c7c-135720d4f277" providerId="ADAL" clId="{ECA32394-E158-4DA9-944C-441DFC766CD2}" dt="2020-06-26T11:19:50.277" v="15"/>
          <ac:picMkLst>
            <pc:docMk/>
            <pc:sldMk cId="1983722418" sldId="347"/>
            <ac:picMk id="6" creationId="{C6B1DF1A-F636-4B1E-BBEF-112F51AEFBD5}"/>
          </ac:picMkLst>
        </pc:picChg>
        <pc:picChg chg="add mod">
          <ac:chgData name="Ellen Torfs" userId="c6aa1e10-4a12-4511-8c7c-135720d4f277" providerId="ADAL" clId="{ECA32394-E158-4DA9-944C-441DFC766CD2}" dt="2020-06-26T11:23:05.500" v="16"/>
          <ac:picMkLst>
            <pc:docMk/>
            <pc:sldMk cId="1983722418" sldId="347"/>
            <ac:picMk id="7" creationId="{225E28BA-1AAF-43C9-AEAA-15352FA43F5E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1:23:05.500" v="16"/>
        <pc:sldMkLst>
          <pc:docMk/>
          <pc:sldMk cId="4077165117" sldId="348"/>
        </pc:sldMkLst>
        <pc:picChg chg="add del mod">
          <ac:chgData name="Ellen Torfs" userId="c6aa1e10-4a12-4511-8c7c-135720d4f277" providerId="ADAL" clId="{ECA32394-E158-4DA9-944C-441DFC766CD2}" dt="2020-06-26T11:19:43.363" v="14"/>
          <ac:picMkLst>
            <pc:docMk/>
            <pc:sldMk cId="4077165117" sldId="348"/>
            <ac:picMk id="14" creationId="{90D50FA6-BAA6-438E-9AB5-68B2C9E15EA7}"/>
          </ac:picMkLst>
        </pc:picChg>
        <pc:picChg chg="add mod">
          <ac:chgData name="Ellen Torfs" userId="c6aa1e10-4a12-4511-8c7c-135720d4f277" providerId="ADAL" clId="{ECA32394-E158-4DA9-944C-441DFC766CD2}" dt="2020-06-26T11:23:05.500" v="16"/>
          <ac:picMkLst>
            <pc:docMk/>
            <pc:sldMk cId="4077165117" sldId="348"/>
            <ac:picMk id="15" creationId="{ED2DBFB0-B909-4951-A8D1-124B47DD3B64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1:25:42.387" v="18"/>
        <pc:sldMkLst>
          <pc:docMk/>
          <pc:sldMk cId="1917669945" sldId="349"/>
        </pc:sldMkLst>
        <pc:picChg chg="add del mod">
          <ac:chgData name="Ellen Torfs" userId="c6aa1e10-4a12-4511-8c7c-135720d4f277" providerId="ADAL" clId="{ECA32394-E158-4DA9-944C-441DFC766CD2}" dt="2020-06-26T11:23:09.944" v="17"/>
          <ac:picMkLst>
            <pc:docMk/>
            <pc:sldMk cId="1917669945" sldId="349"/>
            <ac:picMk id="6" creationId="{1B814547-2E63-4D86-BBFB-B0C7C9FCF94D}"/>
          </ac:picMkLst>
        </pc:picChg>
        <pc:picChg chg="add mod">
          <ac:chgData name="Ellen Torfs" userId="c6aa1e10-4a12-4511-8c7c-135720d4f277" providerId="ADAL" clId="{ECA32394-E158-4DA9-944C-441DFC766CD2}" dt="2020-06-26T11:25:42.387" v="18"/>
          <ac:picMkLst>
            <pc:docMk/>
            <pc:sldMk cId="1917669945" sldId="349"/>
            <ac:picMk id="9" creationId="{16F2D2C1-6743-477B-B5DA-0D05587F4665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1:30:33.978" v="20"/>
        <pc:sldMkLst>
          <pc:docMk/>
          <pc:sldMk cId="2218130536" sldId="350"/>
        </pc:sldMkLst>
        <pc:picChg chg="add del mod">
          <ac:chgData name="Ellen Torfs" userId="c6aa1e10-4a12-4511-8c7c-135720d4f277" providerId="ADAL" clId="{ECA32394-E158-4DA9-944C-441DFC766CD2}" dt="2020-06-26T11:25:46.105" v="19"/>
          <ac:picMkLst>
            <pc:docMk/>
            <pc:sldMk cId="2218130536" sldId="350"/>
            <ac:picMk id="7" creationId="{4030DBE4-0096-47B6-9E3C-145A80E283C1}"/>
          </ac:picMkLst>
        </pc:picChg>
        <pc:picChg chg="add mod">
          <ac:chgData name="Ellen Torfs" userId="c6aa1e10-4a12-4511-8c7c-135720d4f277" providerId="ADAL" clId="{ECA32394-E158-4DA9-944C-441DFC766CD2}" dt="2020-06-26T11:30:33.978" v="20"/>
          <ac:picMkLst>
            <pc:docMk/>
            <pc:sldMk cId="2218130536" sldId="350"/>
            <ac:picMk id="9" creationId="{C823FACF-ED35-475D-99C2-DBF0179B8F1A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1:45:30.169" v="30"/>
        <pc:sldMkLst>
          <pc:docMk/>
          <pc:sldMk cId="802877074" sldId="351"/>
        </pc:sldMkLst>
        <pc:picChg chg="add del mod">
          <ac:chgData name="Ellen Torfs" userId="c6aa1e10-4a12-4511-8c7c-135720d4f277" providerId="ADAL" clId="{ECA32394-E158-4DA9-944C-441DFC766CD2}" dt="2020-06-26T11:30:47.735" v="21"/>
          <ac:picMkLst>
            <pc:docMk/>
            <pc:sldMk cId="802877074" sldId="351"/>
            <ac:picMk id="7" creationId="{A62992D6-0F29-4E48-AE09-D45735ECDFEB}"/>
          </ac:picMkLst>
        </pc:picChg>
        <pc:picChg chg="add del mod">
          <ac:chgData name="Ellen Torfs" userId="c6aa1e10-4a12-4511-8c7c-135720d4f277" providerId="ADAL" clId="{ECA32394-E158-4DA9-944C-441DFC766CD2}" dt="2020-06-26T11:35:28.804" v="23"/>
          <ac:picMkLst>
            <pc:docMk/>
            <pc:sldMk cId="802877074" sldId="351"/>
            <ac:picMk id="9" creationId="{37E4DC66-48F9-4DDE-B12D-09F6072C1896}"/>
          </ac:picMkLst>
        </pc:picChg>
        <pc:picChg chg="add del mod">
          <ac:chgData name="Ellen Torfs" userId="c6aa1e10-4a12-4511-8c7c-135720d4f277" providerId="ADAL" clId="{ECA32394-E158-4DA9-944C-441DFC766CD2}" dt="2020-06-26T11:37:22.954" v="25"/>
          <ac:picMkLst>
            <pc:docMk/>
            <pc:sldMk cId="802877074" sldId="351"/>
            <ac:picMk id="10" creationId="{A7C1AB34-9A6D-4138-9D96-31FF88164C44}"/>
          </ac:picMkLst>
        </pc:picChg>
        <pc:picChg chg="add del mod">
          <ac:chgData name="Ellen Torfs" userId="c6aa1e10-4a12-4511-8c7c-135720d4f277" providerId="ADAL" clId="{ECA32394-E158-4DA9-944C-441DFC766CD2}" dt="2020-06-26T11:39:54.288" v="27"/>
          <ac:picMkLst>
            <pc:docMk/>
            <pc:sldMk cId="802877074" sldId="351"/>
            <ac:picMk id="11" creationId="{86E7F262-2DB2-47F2-A6F0-05D934955A3E}"/>
          </ac:picMkLst>
        </pc:picChg>
        <pc:picChg chg="add del mod">
          <ac:chgData name="Ellen Torfs" userId="c6aa1e10-4a12-4511-8c7c-135720d4f277" providerId="ADAL" clId="{ECA32394-E158-4DA9-944C-441DFC766CD2}" dt="2020-06-26T11:42:10.224" v="29"/>
          <ac:picMkLst>
            <pc:docMk/>
            <pc:sldMk cId="802877074" sldId="351"/>
            <ac:picMk id="12" creationId="{E8430886-AA2E-4789-8A36-6285154F2392}"/>
          </ac:picMkLst>
        </pc:picChg>
        <pc:picChg chg="add mod">
          <ac:chgData name="Ellen Torfs" userId="c6aa1e10-4a12-4511-8c7c-135720d4f277" providerId="ADAL" clId="{ECA32394-E158-4DA9-944C-441DFC766CD2}" dt="2020-06-26T11:45:30.169" v="30"/>
          <ac:picMkLst>
            <pc:docMk/>
            <pc:sldMk cId="802877074" sldId="351"/>
            <ac:picMk id="13" creationId="{0BCAD663-E6FE-4396-B950-B4D75D0333F1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1:50:36.358" v="36"/>
        <pc:sldMkLst>
          <pc:docMk/>
          <pc:sldMk cId="1043037631" sldId="352"/>
        </pc:sldMkLst>
        <pc:picChg chg="add del mod">
          <ac:chgData name="Ellen Torfs" userId="c6aa1e10-4a12-4511-8c7c-135720d4f277" providerId="ADAL" clId="{ECA32394-E158-4DA9-944C-441DFC766CD2}" dt="2020-06-26T11:46:08.928" v="31"/>
          <ac:picMkLst>
            <pc:docMk/>
            <pc:sldMk cId="1043037631" sldId="352"/>
            <ac:picMk id="5" creationId="{C2882222-4747-4EAC-BD01-FF8E47598BCD}"/>
          </ac:picMkLst>
        </pc:picChg>
        <pc:picChg chg="add del mod">
          <ac:chgData name="Ellen Torfs" userId="c6aa1e10-4a12-4511-8c7c-135720d4f277" providerId="ADAL" clId="{ECA32394-E158-4DA9-944C-441DFC766CD2}" dt="2020-06-26T11:46:30.063" v="33"/>
          <ac:picMkLst>
            <pc:docMk/>
            <pc:sldMk cId="1043037631" sldId="352"/>
            <ac:picMk id="6" creationId="{E9CF1F7F-2C6F-4920-B62B-D41BEEEBEF3D}"/>
          </ac:picMkLst>
        </pc:picChg>
        <pc:picChg chg="add del mod">
          <ac:chgData name="Ellen Torfs" userId="c6aa1e10-4a12-4511-8c7c-135720d4f277" providerId="ADAL" clId="{ECA32394-E158-4DA9-944C-441DFC766CD2}" dt="2020-06-26T11:47:45.109" v="35"/>
          <ac:picMkLst>
            <pc:docMk/>
            <pc:sldMk cId="1043037631" sldId="352"/>
            <ac:picMk id="7" creationId="{09CB997A-39EA-4B45-B417-EF015C4E498A}"/>
          </ac:picMkLst>
        </pc:picChg>
        <pc:picChg chg="add mod">
          <ac:chgData name="Ellen Torfs" userId="c6aa1e10-4a12-4511-8c7c-135720d4f277" providerId="ADAL" clId="{ECA32394-E158-4DA9-944C-441DFC766CD2}" dt="2020-06-26T11:50:36.358" v="36"/>
          <ac:picMkLst>
            <pc:docMk/>
            <pc:sldMk cId="1043037631" sldId="352"/>
            <ac:picMk id="12" creationId="{56E27126-819B-4658-946B-722C4F5BA1CC}"/>
          </ac:picMkLst>
        </pc:picChg>
      </pc:sldChg>
      <pc:sldChg chg="addSp modSp modTransition">
        <pc:chgData name="Ellen Torfs" userId="c6aa1e10-4a12-4511-8c7c-135720d4f277" providerId="ADAL" clId="{ECA32394-E158-4DA9-944C-441DFC766CD2}" dt="2020-06-26T11:50:36.358" v="36"/>
        <pc:sldMkLst>
          <pc:docMk/>
          <pc:sldMk cId="3228618666" sldId="353"/>
        </pc:sldMkLst>
        <pc:picChg chg="add mod">
          <ac:chgData name="Ellen Torfs" userId="c6aa1e10-4a12-4511-8c7c-135720d4f277" providerId="ADAL" clId="{ECA32394-E158-4DA9-944C-441DFC766CD2}" dt="2020-06-26T11:50:36.358" v="36"/>
          <ac:picMkLst>
            <pc:docMk/>
            <pc:sldMk cId="3228618666" sldId="353"/>
            <ac:picMk id="5" creationId="{6C3A57AF-766E-4D59-8434-7A7BE9E4B5EC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2:29:55.415" v="67"/>
        <pc:sldMkLst>
          <pc:docMk/>
          <pc:sldMk cId="2506921208" sldId="354"/>
        </pc:sldMkLst>
        <pc:picChg chg="add del mod">
          <ac:chgData name="Ellen Torfs" userId="c6aa1e10-4a12-4511-8c7c-135720d4f277" providerId="ADAL" clId="{ECA32394-E158-4DA9-944C-441DFC766CD2}" dt="2020-06-26T11:50:37.938" v="37"/>
          <ac:picMkLst>
            <pc:docMk/>
            <pc:sldMk cId="2506921208" sldId="354"/>
            <ac:picMk id="5" creationId="{A94B8A49-A549-4398-ABB1-818D4D7DEDFC}"/>
          </ac:picMkLst>
        </pc:picChg>
        <pc:picChg chg="add del mod">
          <ac:chgData name="Ellen Torfs" userId="c6aa1e10-4a12-4511-8c7c-135720d4f277" providerId="ADAL" clId="{ECA32394-E158-4DA9-944C-441DFC766CD2}" dt="2020-06-26T11:51:09.340" v="39"/>
          <ac:picMkLst>
            <pc:docMk/>
            <pc:sldMk cId="2506921208" sldId="354"/>
            <ac:picMk id="6" creationId="{FA53347B-773C-4DF5-BCC8-54F5583C4C30}"/>
          </ac:picMkLst>
        </pc:picChg>
        <pc:picChg chg="add del mod">
          <ac:chgData name="Ellen Torfs" userId="c6aa1e10-4a12-4511-8c7c-135720d4f277" providerId="ADAL" clId="{ECA32394-E158-4DA9-944C-441DFC766CD2}" dt="2020-06-26T11:51:25.907" v="41"/>
          <ac:picMkLst>
            <pc:docMk/>
            <pc:sldMk cId="2506921208" sldId="354"/>
            <ac:picMk id="7" creationId="{18BD3274-E501-42FC-AB85-AF0D84F5F008}"/>
          </ac:picMkLst>
        </pc:picChg>
        <pc:picChg chg="add del mod">
          <ac:chgData name="Ellen Torfs" userId="c6aa1e10-4a12-4511-8c7c-135720d4f277" providerId="ADAL" clId="{ECA32394-E158-4DA9-944C-441DFC766CD2}" dt="2020-06-26T11:52:14.690" v="43"/>
          <ac:picMkLst>
            <pc:docMk/>
            <pc:sldMk cId="2506921208" sldId="354"/>
            <ac:picMk id="8" creationId="{91F24833-77E9-4786-9D93-259B84155B91}"/>
          </ac:picMkLst>
        </pc:picChg>
        <pc:picChg chg="add del mod">
          <ac:chgData name="Ellen Torfs" userId="c6aa1e10-4a12-4511-8c7c-135720d4f277" providerId="ADAL" clId="{ECA32394-E158-4DA9-944C-441DFC766CD2}" dt="2020-06-26T12:26:53.666" v="62"/>
          <ac:picMkLst>
            <pc:docMk/>
            <pc:sldMk cId="2506921208" sldId="354"/>
            <ac:picMk id="9" creationId="{184A4E75-118B-495A-88A7-0065A2589803}"/>
          </ac:picMkLst>
        </pc:picChg>
        <pc:picChg chg="add del mod">
          <ac:chgData name="Ellen Torfs" userId="c6aa1e10-4a12-4511-8c7c-135720d4f277" providerId="ADAL" clId="{ECA32394-E158-4DA9-944C-441DFC766CD2}" dt="2020-06-26T12:27:33.417" v="64"/>
          <ac:picMkLst>
            <pc:docMk/>
            <pc:sldMk cId="2506921208" sldId="354"/>
            <ac:picMk id="10" creationId="{B0C68A7E-BB16-40E7-8BEF-000B8CBACECE}"/>
          </ac:picMkLst>
        </pc:picChg>
        <pc:picChg chg="add del mod">
          <ac:chgData name="Ellen Torfs" userId="c6aa1e10-4a12-4511-8c7c-135720d4f277" providerId="ADAL" clId="{ECA32394-E158-4DA9-944C-441DFC766CD2}" dt="2020-06-26T12:27:51.033" v="66"/>
          <ac:picMkLst>
            <pc:docMk/>
            <pc:sldMk cId="2506921208" sldId="354"/>
            <ac:picMk id="11" creationId="{0C253B04-E308-406B-BE88-383FB40FB78B}"/>
          </ac:picMkLst>
        </pc:picChg>
        <pc:picChg chg="add mod">
          <ac:chgData name="Ellen Torfs" userId="c6aa1e10-4a12-4511-8c7c-135720d4f277" providerId="ADAL" clId="{ECA32394-E158-4DA9-944C-441DFC766CD2}" dt="2020-06-26T12:29:55.415" v="67"/>
          <ac:picMkLst>
            <pc:docMk/>
            <pc:sldMk cId="2506921208" sldId="354"/>
            <ac:picMk id="12" creationId="{61F4EACD-66BE-4A90-9045-F3ABF47098D5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1:57:33.790" v="46"/>
        <pc:sldMkLst>
          <pc:docMk/>
          <pc:sldMk cId="502674860" sldId="355"/>
        </pc:sldMkLst>
        <pc:picChg chg="add del mod">
          <ac:chgData name="Ellen Torfs" userId="c6aa1e10-4a12-4511-8c7c-135720d4f277" providerId="ADAL" clId="{ECA32394-E158-4DA9-944C-441DFC766CD2}" dt="2020-06-26T11:54:06.057" v="45"/>
          <ac:picMkLst>
            <pc:docMk/>
            <pc:sldMk cId="502674860" sldId="355"/>
            <ac:picMk id="5" creationId="{01101B9E-80DE-467D-A88A-A38F8A98C7C2}"/>
          </ac:picMkLst>
        </pc:picChg>
        <pc:picChg chg="add mod">
          <ac:chgData name="Ellen Torfs" userId="c6aa1e10-4a12-4511-8c7c-135720d4f277" providerId="ADAL" clId="{ECA32394-E158-4DA9-944C-441DFC766CD2}" dt="2020-06-26T11:57:33.790" v="46"/>
          <ac:picMkLst>
            <pc:docMk/>
            <pc:sldMk cId="502674860" sldId="355"/>
            <ac:picMk id="6" creationId="{2C02992D-ACFA-47D5-B637-7637C8C9AA43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2:14:13.634" v="57"/>
        <pc:sldMkLst>
          <pc:docMk/>
          <pc:sldMk cId="2681611279" sldId="356"/>
        </pc:sldMkLst>
        <pc:picChg chg="add del mod">
          <ac:chgData name="Ellen Torfs" userId="c6aa1e10-4a12-4511-8c7c-135720d4f277" providerId="ADAL" clId="{ECA32394-E158-4DA9-944C-441DFC766CD2}" dt="2020-06-26T12:09:10.282" v="54"/>
          <ac:picMkLst>
            <pc:docMk/>
            <pc:sldMk cId="2681611279" sldId="356"/>
            <ac:picMk id="3" creationId="{300D308A-FA8F-4373-AB23-408F447A4BFE}"/>
          </ac:picMkLst>
        </pc:picChg>
        <pc:picChg chg="add del mod">
          <ac:chgData name="Ellen Torfs" userId="c6aa1e10-4a12-4511-8c7c-135720d4f277" providerId="ADAL" clId="{ECA32394-E158-4DA9-944C-441DFC766CD2}" dt="2020-06-26T12:10:09.864" v="56"/>
          <ac:picMkLst>
            <pc:docMk/>
            <pc:sldMk cId="2681611279" sldId="356"/>
            <ac:picMk id="5" creationId="{45EDB103-FC6D-415A-B90F-5DD3C67371E2}"/>
          </ac:picMkLst>
        </pc:picChg>
        <pc:picChg chg="add mod">
          <ac:chgData name="Ellen Torfs" userId="c6aa1e10-4a12-4511-8c7c-135720d4f277" providerId="ADAL" clId="{ECA32394-E158-4DA9-944C-441DFC766CD2}" dt="2020-06-26T12:14:13.634" v="57"/>
          <ac:picMkLst>
            <pc:docMk/>
            <pc:sldMk cId="2681611279" sldId="356"/>
            <ac:picMk id="9" creationId="{8A163DCB-7ECE-44CA-893F-F85CB7A0890C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2:35:30.276" v="69"/>
        <pc:sldMkLst>
          <pc:docMk/>
          <pc:sldMk cId="4136785010" sldId="357"/>
        </pc:sldMkLst>
        <pc:picChg chg="add del mod">
          <ac:chgData name="Ellen Torfs" userId="c6aa1e10-4a12-4511-8c7c-135720d4f277" providerId="ADAL" clId="{ECA32394-E158-4DA9-944C-441DFC766CD2}" dt="2020-06-26T12:33:38.805" v="68"/>
          <ac:picMkLst>
            <pc:docMk/>
            <pc:sldMk cId="4136785010" sldId="357"/>
            <ac:picMk id="6" creationId="{F4004A63-AC22-48F4-B91E-D961010642FB}"/>
          </ac:picMkLst>
        </pc:picChg>
        <pc:picChg chg="add mod">
          <ac:chgData name="Ellen Torfs" userId="c6aa1e10-4a12-4511-8c7c-135720d4f277" providerId="ADAL" clId="{ECA32394-E158-4DA9-944C-441DFC766CD2}" dt="2020-06-26T12:35:30.276" v="69"/>
          <ac:picMkLst>
            <pc:docMk/>
            <pc:sldMk cId="4136785010" sldId="357"/>
            <ac:picMk id="7" creationId="{539ED40B-65E7-4FA6-86FF-08516D53838D}"/>
          </ac:picMkLst>
        </pc:picChg>
      </pc:sldChg>
      <pc:sldChg chg="addSp delSp modSp modTransition modAnim">
        <pc:chgData name="Ellen Torfs" userId="c6aa1e10-4a12-4511-8c7c-135720d4f277" providerId="ADAL" clId="{ECA32394-E158-4DA9-944C-441DFC766CD2}" dt="2020-06-26T12:18:25.339" v="61"/>
        <pc:sldMkLst>
          <pc:docMk/>
          <pc:sldMk cId="3345094231" sldId="358"/>
        </pc:sldMkLst>
        <pc:picChg chg="add del mod">
          <ac:chgData name="Ellen Torfs" userId="c6aa1e10-4a12-4511-8c7c-135720d4f277" providerId="ADAL" clId="{ECA32394-E158-4DA9-944C-441DFC766CD2}" dt="2020-06-26T12:14:26.502" v="58"/>
          <ac:picMkLst>
            <pc:docMk/>
            <pc:sldMk cId="3345094231" sldId="358"/>
            <ac:picMk id="5" creationId="{84033402-B1D2-4E0A-B4FE-5E2607E60334}"/>
          </ac:picMkLst>
        </pc:picChg>
        <pc:picChg chg="add del mod">
          <ac:chgData name="Ellen Torfs" userId="c6aa1e10-4a12-4511-8c7c-135720d4f277" providerId="ADAL" clId="{ECA32394-E158-4DA9-944C-441DFC766CD2}" dt="2020-06-26T12:15:09.687" v="60"/>
          <ac:picMkLst>
            <pc:docMk/>
            <pc:sldMk cId="3345094231" sldId="358"/>
            <ac:picMk id="7" creationId="{D7D7E1E9-5B45-4711-890A-87463E3C9707}"/>
          </ac:picMkLst>
        </pc:picChg>
        <pc:picChg chg="add mod">
          <ac:chgData name="Ellen Torfs" userId="c6aa1e10-4a12-4511-8c7c-135720d4f277" providerId="ADAL" clId="{ECA32394-E158-4DA9-944C-441DFC766CD2}" dt="2020-06-26T12:18:25.339" v="61"/>
          <ac:picMkLst>
            <pc:docMk/>
            <pc:sldMk cId="3345094231" sldId="358"/>
            <ac:picMk id="8" creationId="{C751DD0E-129B-4180-874A-0148FF04C1E7}"/>
          </ac:picMkLst>
        </pc:picChg>
      </pc:sldChg>
      <pc:sldChg chg="addSp modSp modTransition">
        <pc:chgData name="Ellen Torfs" userId="c6aa1e10-4a12-4511-8c7c-135720d4f277" providerId="ADAL" clId="{ECA32394-E158-4DA9-944C-441DFC766CD2}" dt="2020-06-26T11:19:37.219" v="13"/>
        <pc:sldMkLst>
          <pc:docMk/>
          <pc:sldMk cId="3204374119" sldId="359"/>
        </pc:sldMkLst>
        <pc:picChg chg="add mod">
          <ac:chgData name="Ellen Torfs" userId="c6aa1e10-4a12-4511-8c7c-135720d4f277" providerId="ADAL" clId="{ECA32394-E158-4DA9-944C-441DFC766CD2}" dt="2020-06-26T11:19:37.219" v="13"/>
          <ac:picMkLst>
            <pc:docMk/>
            <pc:sldMk cId="3204374119" sldId="359"/>
            <ac:picMk id="5" creationId="{A52579BE-3516-4C8D-BAA4-88D55D58E166}"/>
          </ac:picMkLst>
        </pc:picChg>
      </pc:sldChg>
      <pc:sldChg chg="addSp modSp modTransition">
        <pc:chgData name="Ellen Torfs" userId="c6aa1e10-4a12-4511-8c7c-135720d4f277" providerId="ADAL" clId="{ECA32394-E158-4DA9-944C-441DFC766CD2}" dt="2020-06-26T11:19:37.219" v="13"/>
        <pc:sldMkLst>
          <pc:docMk/>
          <pc:sldMk cId="915082932" sldId="360"/>
        </pc:sldMkLst>
        <pc:picChg chg="add mod">
          <ac:chgData name="Ellen Torfs" userId="c6aa1e10-4a12-4511-8c7c-135720d4f277" providerId="ADAL" clId="{ECA32394-E158-4DA9-944C-441DFC766CD2}" dt="2020-06-26T11:19:37.219" v="13"/>
          <ac:picMkLst>
            <pc:docMk/>
            <pc:sldMk cId="915082932" sldId="360"/>
            <ac:picMk id="5" creationId="{5BF1E118-BBA5-4AE0-AA51-85F955E66D44}"/>
          </ac:picMkLst>
        </pc:picChg>
      </pc:sldChg>
    </pc:docChg>
  </pc:docChgLst>
  <pc:docChgLst>
    <pc:chgData name="Ellen Torfs" userId="c6aa1e10-4a12-4511-8c7c-135720d4f277" providerId="ADAL" clId="{A78AE03F-31D4-4B92-9712-428B10D3FDD8}"/>
    <pc:docChg chg="undo custSel addSld delSld modSld">
      <pc:chgData name="Ellen Torfs" userId="c6aa1e10-4a12-4511-8c7c-135720d4f277" providerId="ADAL" clId="{A78AE03F-31D4-4B92-9712-428B10D3FDD8}" dt="2020-06-18T15:04:35.328" v="719" actId="20577"/>
      <pc:docMkLst>
        <pc:docMk/>
      </pc:docMkLst>
      <pc:sldChg chg="modSp">
        <pc:chgData name="Ellen Torfs" userId="c6aa1e10-4a12-4511-8c7c-135720d4f277" providerId="ADAL" clId="{A78AE03F-31D4-4B92-9712-428B10D3FDD8}" dt="2020-06-18T14:51:45.122" v="634" actId="20577"/>
        <pc:sldMkLst>
          <pc:docMk/>
          <pc:sldMk cId="3595008463" sldId="292"/>
        </pc:sldMkLst>
        <pc:spChg chg="mod">
          <ac:chgData name="Ellen Torfs" userId="c6aa1e10-4a12-4511-8c7c-135720d4f277" providerId="ADAL" clId="{A78AE03F-31D4-4B92-9712-428B10D3FDD8}" dt="2020-06-18T14:51:45.122" v="634" actId="20577"/>
          <ac:spMkLst>
            <pc:docMk/>
            <pc:sldMk cId="3595008463" sldId="292"/>
            <ac:spMk id="3" creationId="{00000000-0000-0000-0000-000000000000}"/>
          </ac:spMkLst>
        </pc:spChg>
      </pc:sldChg>
      <pc:sldChg chg="modSp del">
        <pc:chgData name="Ellen Torfs" userId="c6aa1e10-4a12-4511-8c7c-135720d4f277" providerId="ADAL" clId="{A78AE03F-31D4-4B92-9712-428B10D3FDD8}" dt="2020-06-18T14:12:19.237" v="268" actId="2696"/>
        <pc:sldMkLst>
          <pc:docMk/>
          <pc:sldMk cId="1543302064" sldId="343"/>
        </pc:sldMkLst>
        <pc:spChg chg="mod">
          <ac:chgData name="Ellen Torfs" userId="c6aa1e10-4a12-4511-8c7c-135720d4f277" providerId="ADAL" clId="{A78AE03F-31D4-4B92-9712-428B10D3FDD8}" dt="2020-06-18T14:06:54.703" v="83" actId="20577"/>
          <ac:spMkLst>
            <pc:docMk/>
            <pc:sldMk cId="1543302064" sldId="343"/>
            <ac:spMk id="3" creationId="{00000000-0000-0000-0000-000000000000}"/>
          </ac:spMkLst>
        </pc:spChg>
      </pc:sldChg>
      <pc:sldChg chg="modSp del">
        <pc:chgData name="Ellen Torfs" userId="c6aa1e10-4a12-4511-8c7c-135720d4f277" providerId="ADAL" clId="{A78AE03F-31D4-4B92-9712-428B10D3FDD8}" dt="2020-06-18T14:12:19.234" v="267" actId="2696"/>
        <pc:sldMkLst>
          <pc:docMk/>
          <pc:sldMk cId="3669195357" sldId="344"/>
        </pc:sldMkLst>
        <pc:spChg chg="mod">
          <ac:chgData name="Ellen Torfs" userId="c6aa1e10-4a12-4511-8c7c-135720d4f277" providerId="ADAL" clId="{A78AE03F-31D4-4B92-9712-428B10D3FDD8}" dt="2020-06-18T14:10:11.371" v="265" actId="20577"/>
          <ac:spMkLst>
            <pc:docMk/>
            <pc:sldMk cId="3669195357" sldId="344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A78AE03F-31D4-4B92-9712-428B10D3FDD8}" dt="2020-06-18T14:13:03.101" v="278" actId="20577"/>
        <pc:sldMkLst>
          <pc:docMk/>
          <pc:sldMk cId="2127847359" sldId="345"/>
        </pc:sldMkLst>
        <pc:spChg chg="mod">
          <ac:chgData name="Ellen Torfs" userId="c6aa1e10-4a12-4511-8c7c-135720d4f277" providerId="ADAL" clId="{A78AE03F-31D4-4B92-9712-428B10D3FDD8}" dt="2020-06-18T14:13:03.101" v="278" actId="20577"/>
          <ac:spMkLst>
            <pc:docMk/>
            <pc:sldMk cId="2127847359" sldId="345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A78AE03F-31D4-4B92-9712-428B10D3FDD8}" dt="2020-06-18T14:16:10.195" v="323" actId="20577"/>
        <pc:sldMkLst>
          <pc:docMk/>
          <pc:sldMk cId="3545147380" sldId="346"/>
        </pc:sldMkLst>
        <pc:spChg chg="mod">
          <ac:chgData name="Ellen Torfs" userId="c6aa1e10-4a12-4511-8c7c-135720d4f277" providerId="ADAL" clId="{A78AE03F-31D4-4B92-9712-428B10D3FDD8}" dt="2020-06-18T14:16:10.195" v="323" actId="20577"/>
          <ac:spMkLst>
            <pc:docMk/>
            <pc:sldMk cId="3545147380" sldId="346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A78AE03F-31D4-4B92-9712-428B10D3FDD8}" dt="2020-06-18T14:20:20.654" v="481" actId="20577"/>
        <pc:sldMkLst>
          <pc:docMk/>
          <pc:sldMk cId="4077165117" sldId="348"/>
        </pc:sldMkLst>
        <pc:spChg chg="mod">
          <ac:chgData name="Ellen Torfs" userId="c6aa1e10-4a12-4511-8c7c-135720d4f277" providerId="ADAL" clId="{A78AE03F-31D4-4B92-9712-428B10D3FDD8}" dt="2020-06-18T14:20:20.654" v="481" actId="20577"/>
          <ac:spMkLst>
            <pc:docMk/>
            <pc:sldMk cId="4077165117" sldId="348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A78AE03F-31D4-4B92-9712-428B10D3FDD8}" dt="2020-06-18T14:34:10.133" v="562" actId="1076"/>
        <pc:sldMkLst>
          <pc:docMk/>
          <pc:sldMk cId="1917669945" sldId="349"/>
        </pc:sldMkLst>
        <pc:spChg chg="mod">
          <ac:chgData name="Ellen Torfs" userId="c6aa1e10-4a12-4511-8c7c-135720d4f277" providerId="ADAL" clId="{A78AE03F-31D4-4B92-9712-428B10D3FDD8}" dt="2020-06-18T14:34:10.133" v="562" actId="1076"/>
          <ac:spMkLst>
            <pc:docMk/>
            <pc:sldMk cId="1917669945" sldId="349"/>
            <ac:spMk id="8" creationId="{18BBD0CA-DC5D-4538-9B60-75CCFF9BF67C}"/>
          </ac:spMkLst>
        </pc:spChg>
        <pc:picChg chg="mod">
          <ac:chgData name="Ellen Torfs" userId="c6aa1e10-4a12-4511-8c7c-135720d4f277" providerId="ADAL" clId="{A78AE03F-31D4-4B92-9712-428B10D3FDD8}" dt="2020-06-18T14:34:08.261" v="561" actId="1076"/>
          <ac:picMkLst>
            <pc:docMk/>
            <pc:sldMk cId="1917669945" sldId="349"/>
            <ac:picMk id="7" creationId="{3FA356B8-7AE8-440C-AE14-79E8FCBBA7C5}"/>
          </ac:picMkLst>
        </pc:picChg>
      </pc:sldChg>
      <pc:sldChg chg="modSp">
        <pc:chgData name="Ellen Torfs" userId="c6aa1e10-4a12-4511-8c7c-135720d4f277" providerId="ADAL" clId="{A78AE03F-31D4-4B92-9712-428B10D3FDD8}" dt="2020-06-18T14:32:45.744" v="558" actId="20577"/>
        <pc:sldMkLst>
          <pc:docMk/>
          <pc:sldMk cId="2218130536" sldId="350"/>
        </pc:sldMkLst>
        <pc:spChg chg="mod">
          <ac:chgData name="Ellen Torfs" userId="c6aa1e10-4a12-4511-8c7c-135720d4f277" providerId="ADAL" clId="{A78AE03F-31D4-4B92-9712-428B10D3FDD8}" dt="2020-06-18T14:32:45.744" v="558" actId="20577"/>
          <ac:spMkLst>
            <pc:docMk/>
            <pc:sldMk cId="2218130536" sldId="350"/>
            <ac:spMk id="3" creationId="{00000000-0000-0000-0000-000000000000}"/>
          </ac:spMkLst>
        </pc:spChg>
        <pc:spChg chg="mod">
          <ac:chgData name="Ellen Torfs" userId="c6aa1e10-4a12-4511-8c7c-135720d4f277" providerId="ADAL" clId="{A78AE03F-31D4-4B92-9712-428B10D3FDD8}" dt="2020-06-18T14:30:42.038" v="535" actId="20577"/>
          <ac:spMkLst>
            <pc:docMk/>
            <pc:sldMk cId="2218130536" sldId="350"/>
            <ac:spMk id="5" creationId="{206FD88C-BFC5-41E6-9738-66C94B3CE508}"/>
          </ac:spMkLst>
        </pc:spChg>
        <pc:picChg chg="mod">
          <ac:chgData name="Ellen Torfs" userId="c6aa1e10-4a12-4511-8c7c-135720d4f277" providerId="ADAL" clId="{A78AE03F-31D4-4B92-9712-428B10D3FDD8}" dt="2020-06-18T14:32:01.878" v="553" actId="1076"/>
          <ac:picMkLst>
            <pc:docMk/>
            <pc:sldMk cId="2218130536" sldId="350"/>
            <ac:picMk id="6" creationId="{9BB2CFE6-6512-47FF-B98A-4725E73D5A12}"/>
          </ac:picMkLst>
        </pc:picChg>
      </pc:sldChg>
      <pc:sldChg chg="modSp">
        <pc:chgData name="Ellen Torfs" userId="c6aa1e10-4a12-4511-8c7c-135720d4f277" providerId="ADAL" clId="{A78AE03F-31D4-4B92-9712-428B10D3FDD8}" dt="2020-06-18T14:33:55.247" v="559" actId="1076"/>
        <pc:sldMkLst>
          <pc:docMk/>
          <pc:sldMk cId="802877074" sldId="351"/>
        </pc:sldMkLst>
        <pc:picChg chg="mod">
          <ac:chgData name="Ellen Torfs" userId="c6aa1e10-4a12-4511-8c7c-135720d4f277" providerId="ADAL" clId="{A78AE03F-31D4-4B92-9712-428B10D3FDD8}" dt="2020-06-18T14:33:55.247" v="559" actId="1076"/>
          <ac:picMkLst>
            <pc:docMk/>
            <pc:sldMk cId="802877074" sldId="351"/>
            <ac:picMk id="5" creationId="{0B67841B-8EB1-49A4-ACDA-A76B363BB5A6}"/>
          </ac:picMkLst>
        </pc:picChg>
      </pc:sldChg>
      <pc:sldChg chg="modSp">
        <pc:chgData name="Ellen Torfs" userId="c6aa1e10-4a12-4511-8c7c-135720d4f277" providerId="ADAL" clId="{A78AE03F-31D4-4B92-9712-428B10D3FDD8}" dt="2020-06-18T14:46:52.190" v="570" actId="14100"/>
        <pc:sldMkLst>
          <pc:docMk/>
          <pc:sldMk cId="1043037631" sldId="352"/>
        </pc:sldMkLst>
        <pc:spChg chg="mod">
          <ac:chgData name="Ellen Torfs" userId="c6aa1e10-4a12-4511-8c7c-135720d4f277" providerId="ADAL" clId="{A78AE03F-31D4-4B92-9712-428B10D3FDD8}" dt="2020-06-18T14:46:52.190" v="570" actId="14100"/>
          <ac:spMkLst>
            <pc:docMk/>
            <pc:sldMk cId="1043037631" sldId="352"/>
            <ac:spMk id="8" creationId="{00000000-0000-0000-0000-000000000000}"/>
          </ac:spMkLst>
        </pc:spChg>
      </pc:sldChg>
      <pc:sldChg chg="modSp">
        <pc:chgData name="Ellen Torfs" userId="c6aa1e10-4a12-4511-8c7c-135720d4f277" providerId="ADAL" clId="{A78AE03F-31D4-4B92-9712-428B10D3FDD8}" dt="2020-06-18T14:49:08.057" v="592" actId="20577"/>
        <pc:sldMkLst>
          <pc:docMk/>
          <pc:sldMk cId="2506921208" sldId="354"/>
        </pc:sldMkLst>
        <pc:spChg chg="mod">
          <ac:chgData name="Ellen Torfs" userId="c6aa1e10-4a12-4511-8c7c-135720d4f277" providerId="ADAL" clId="{A78AE03F-31D4-4B92-9712-428B10D3FDD8}" dt="2020-06-18T14:49:08.057" v="592" actId="20577"/>
          <ac:spMkLst>
            <pc:docMk/>
            <pc:sldMk cId="2506921208" sldId="354"/>
            <ac:spMk id="2" creationId="{00000000-0000-0000-0000-000000000000}"/>
          </ac:spMkLst>
        </pc:spChg>
        <pc:spChg chg="mod">
          <ac:chgData name="Ellen Torfs" userId="c6aa1e10-4a12-4511-8c7c-135720d4f277" providerId="ADAL" clId="{A78AE03F-31D4-4B92-9712-428B10D3FDD8}" dt="2020-06-18T14:48:05.119" v="577" actId="20577"/>
          <ac:spMkLst>
            <pc:docMk/>
            <pc:sldMk cId="2506921208" sldId="354"/>
            <ac:spMk id="3" creationId="{00000000-0000-0000-0000-000000000000}"/>
          </ac:spMkLst>
        </pc:spChg>
      </pc:sldChg>
      <pc:sldChg chg="addSp delSp modSp delAnim modAnim">
        <pc:chgData name="Ellen Torfs" userId="c6aa1e10-4a12-4511-8c7c-135720d4f277" providerId="ADAL" clId="{A78AE03F-31D4-4B92-9712-428B10D3FDD8}" dt="2020-06-18T15:01:48.764" v="646" actId="14100"/>
        <pc:sldMkLst>
          <pc:docMk/>
          <pc:sldMk cId="4136785010" sldId="357"/>
        </pc:sldMkLst>
        <pc:spChg chg="mod">
          <ac:chgData name="Ellen Torfs" userId="c6aa1e10-4a12-4511-8c7c-135720d4f277" providerId="ADAL" clId="{A78AE03F-31D4-4B92-9712-428B10D3FDD8}" dt="2020-06-18T15:01:36.164" v="645" actId="1076"/>
          <ac:spMkLst>
            <pc:docMk/>
            <pc:sldMk cId="4136785010" sldId="357"/>
            <ac:spMk id="3" creationId="{00000000-0000-0000-0000-000000000000}"/>
          </ac:spMkLst>
        </pc:spChg>
        <pc:spChg chg="mod">
          <ac:chgData name="Ellen Torfs" userId="c6aa1e10-4a12-4511-8c7c-135720d4f277" providerId="ADAL" clId="{A78AE03F-31D4-4B92-9712-428B10D3FDD8}" dt="2020-06-18T15:01:26.326" v="642" actId="1076"/>
          <ac:spMkLst>
            <pc:docMk/>
            <pc:sldMk cId="4136785010" sldId="357"/>
            <ac:spMk id="5" creationId="{00000000-0000-0000-0000-000000000000}"/>
          </ac:spMkLst>
        </pc:spChg>
        <pc:spChg chg="del mod">
          <ac:chgData name="Ellen Torfs" userId="c6aa1e10-4a12-4511-8c7c-135720d4f277" providerId="ADAL" clId="{A78AE03F-31D4-4B92-9712-428B10D3FDD8}" dt="2020-06-18T15:01:23.031" v="641" actId="478"/>
          <ac:spMkLst>
            <pc:docMk/>
            <pc:sldMk cId="4136785010" sldId="357"/>
            <ac:spMk id="6" creationId="{00000000-0000-0000-0000-000000000000}"/>
          </ac:spMkLst>
        </pc:spChg>
        <pc:picChg chg="mod">
          <ac:chgData name="Ellen Torfs" userId="c6aa1e10-4a12-4511-8c7c-135720d4f277" providerId="ADAL" clId="{A78AE03F-31D4-4B92-9712-428B10D3FDD8}" dt="2020-06-18T15:01:48.764" v="646" actId="14100"/>
          <ac:picMkLst>
            <pc:docMk/>
            <pc:sldMk cId="4136785010" sldId="357"/>
            <ac:picMk id="9" creationId="{00000000-0000-0000-0000-000000000000}"/>
          </ac:picMkLst>
        </pc:picChg>
        <pc:picChg chg="del mod">
          <ac:chgData name="Ellen Torfs" userId="c6aa1e10-4a12-4511-8c7c-135720d4f277" providerId="ADAL" clId="{A78AE03F-31D4-4B92-9712-428B10D3FDD8}" dt="2020-06-18T15:01:02.347" v="636" actId="478"/>
          <ac:picMkLst>
            <pc:docMk/>
            <pc:sldMk cId="4136785010" sldId="357"/>
            <ac:picMk id="10" creationId="{00000000-0000-0000-0000-000000000000}"/>
          </ac:picMkLst>
        </pc:picChg>
        <pc:picChg chg="add del mod">
          <ac:chgData name="Ellen Torfs" userId="c6aa1e10-4a12-4511-8c7c-135720d4f277" providerId="ADAL" clId="{A78AE03F-31D4-4B92-9712-428B10D3FDD8}" dt="2020-06-18T15:01:20.902" v="639" actId="478"/>
          <ac:picMkLst>
            <pc:docMk/>
            <pc:sldMk cId="4136785010" sldId="357"/>
            <ac:picMk id="13" creationId="{A6027D8A-5C25-4ADD-8469-D1F116E98BE2}"/>
          </ac:picMkLst>
        </pc:picChg>
      </pc:sldChg>
      <pc:sldChg chg="modSp">
        <pc:chgData name="Ellen Torfs" userId="c6aa1e10-4a12-4511-8c7c-135720d4f277" providerId="ADAL" clId="{A78AE03F-31D4-4B92-9712-428B10D3FDD8}" dt="2020-06-18T15:04:35.328" v="719" actId="20577"/>
        <pc:sldMkLst>
          <pc:docMk/>
          <pc:sldMk cId="3345094231" sldId="358"/>
        </pc:sldMkLst>
        <pc:spChg chg="mod">
          <ac:chgData name="Ellen Torfs" userId="c6aa1e10-4a12-4511-8c7c-135720d4f277" providerId="ADAL" clId="{A78AE03F-31D4-4B92-9712-428B10D3FDD8}" dt="2020-06-18T15:04:35.328" v="719" actId="20577"/>
          <ac:spMkLst>
            <pc:docMk/>
            <pc:sldMk cId="3345094231" sldId="358"/>
            <ac:spMk id="12" creationId="{5A6B75F1-3785-4D71-95EC-5A956ABD3D16}"/>
          </ac:spMkLst>
        </pc:spChg>
      </pc:sldChg>
      <pc:sldChg chg="add">
        <pc:chgData name="Ellen Torfs" userId="c6aa1e10-4a12-4511-8c7c-135720d4f277" providerId="ADAL" clId="{A78AE03F-31D4-4B92-9712-428B10D3FDD8}" dt="2020-06-18T14:12:16.534" v="266" actId="20577"/>
        <pc:sldMkLst>
          <pc:docMk/>
          <pc:sldMk cId="3204374119" sldId="359"/>
        </pc:sldMkLst>
      </pc:sldChg>
      <pc:sldChg chg="add">
        <pc:chgData name="Ellen Torfs" userId="c6aa1e10-4a12-4511-8c7c-135720d4f277" providerId="ADAL" clId="{A78AE03F-31D4-4B92-9712-428B10D3FDD8}" dt="2020-06-18T14:12:16.534" v="266" actId="20577"/>
        <pc:sldMkLst>
          <pc:docMk/>
          <pc:sldMk cId="915082932" sldId="360"/>
        </pc:sldMkLst>
      </pc:sldChg>
    </pc:docChg>
  </pc:docChgLst>
  <pc:docChgLst>
    <pc:chgData name="Christel Maes" userId="7e61469a-7c21-464c-bace-a1bda262211a" providerId="ADAL" clId="{C49D7FAE-AE6A-4B56-A713-C590E0A13597}"/>
    <pc:docChg chg="modSld">
      <pc:chgData name="Christel Maes" userId="7e61469a-7c21-464c-bace-a1bda262211a" providerId="ADAL" clId="{C49D7FAE-AE6A-4B56-A713-C590E0A13597}" dt="2020-10-01T16:04:37.565" v="2"/>
      <pc:docMkLst>
        <pc:docMk/>
      </pc:docMkLst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3595008463" sldId="292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3595008463" sldId="292"/>
            <ac:picMk id="12" creationId="{AE1ABE4E-16F1-4F34-B43F-4F1658C12AAF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4222728465" sldId="293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4222728465" sldId="293"/>
            <ac:picMk id="11" creationId="{4570E1F9-87A0-45E9-88F9-98B72B0A962F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3723926041" sldId="341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3723926041" sldId="341"/>
            <ac:picMk id="5" creationId="{4030EB51-9E2F-489B-A248-9DB18CC565A3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3464027270" sldId="342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3464027270" sldId="342"/>
            <ac:picMk id="6" creationId="{F88C3F33-7153-42CE-AD72-B3B5A3A8E5F8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2127847359" sldId="345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2127847359" sldId="345"/>
            <ac:picMk id="5" creationId="{F3FC3726-B096-4D5F-9D01-F06FBA636D84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3545147380" sldId="346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3545147380" sldId="346"/>
            <ac:picMk id="4" creationId="{AE46E161-0999-4565-AF56-00BC5839C5B1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1983722418" sldId="347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1983722418" sldId="347"/>
            <ac:picMk id="7" creationId="{225E28BA-1AAF-43C9-AEAA-15352FA43F5E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4077165117" sldId="348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4077165117" sldId="348"/>
            <ac:picMk id="15" creationId="{ED2DBFB0-B909-4951-A8D1-124B47DD3B64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1917669945" sldId="349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1917669945" sldId="349"/>
            <ac:picMk id="9" creationId="{16F2D2C1-6743-477B-B5DA-0D05587F4665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2218130536" sldId="350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2218130536" sldId="350"/>
            <ac:picMk id="9" creationId="{C823FACF-ED35-475D-99C2-DBF0179B8F1A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802877074" sldId="351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802877074" sldId="351"/>
            <ac:picMk id="13" creationId="{0BCAD663-E6FE-4396-B950-B4D75D0333F1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1043037631" sldId="352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1043037631" sldId="352"/>
            <ac:picMk id="12" creationId="{56E27126-819B-4658-946B-722C4F5BA1CC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3228618666" sldId="353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3228618666" sldId="353"/>
            <ac:picMk id="5" creationId="{6C3A57AF-766E-4D59-8434-7A7BE9E4B5EC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2506921208" sldId="354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2506921208" sldId="354"/>
            <ac:picMk id="12" creationId="{61F4EACD-66BE-4A90-9045-F3ABF47098D5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502674860" sldId="355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502674860" sldId="355"/>
            <ac:picMk id="6" creationId="{2C02992D-ACFA-47D5-B637-7637C8C9AA43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2681611279" sldId="356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2681611279" sldId="356"/>
            <ac:picMk id="9" creationId="{8A163DCB-7ECE-44CA-893F-F85CB7A0890C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4136785010" sldId="357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4136785010" sldId="357"/>
            <ac:picMk id="7" creationId="{539ED40B-65E7-4FA6-86FF-08516D53838D}"/>
          </ac:picMkLst>
        </pc:picChg>
      </pc:sldChg>
      <pc:sldChg chg="delSp modSp mod modAnim">
        <pc:chgData name="Christel Maes" userId="7e61469a-7c21-464c-bace-a1bda262211a" providerId="ADAL" clId="{C49D7FAE-AE6A-4B56-A713-C590E0A13597}" dt="2020-10-01T16:04:37.565" v="2"/>
        <pc:sldMkLst>
          <pc:docMk/>
          <pc:sldMk cId="3345094231" sldId="358"/>
        </pc:sldMkLst>
        <pc:spChg chg="mod">
          <ac:chgData name="Christel Maes" userId="7e61469a-7c21-464c-bace-a1bda262211a" providerId="ADAL" clId="{C49D7FAE-AE6A-4B56-A713-C590E0A13597}" dt="2020-10-01T16:04:37.565" v="2"/>
          <ac:spMkLst>
            <pc:docMk/>
            <pc:sldMk cId="3345094231" sldId="358"/>
            <ac:spMk id="12" creationId="{5A6B75F1-3785-4D71-95EC-5A956ABD3D16}"/>
          </ac:spMkLst>
        </pc:spChg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3345094231" sldId="358"/>
            <ac:picMk id="8" creationId="{C751DD0E-129B-4180-874A-0148FF04C1E7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3204374119" sldId="359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3204374119" sldId="359"/>
            <ac:picMk id="5" creationId="{A52579BE-3516-4C8D-BAA4-88D55D58E166}"/>
          </ac:picMkLst>
        </pc:picChg>
      </pc:sldChg>
      <pc:sldChg chg="delSp modAnim">
        <pc:chgData name="Christel Maes" userId="7e61469a-7c21-464c-bace-a1bda262211a" providerId="ADAL" clId="{C49D7FAE-AE6A-4B56-A713-C590E0A13597}" dt="2020-09-10T15:21:22.214" v="0"/>
        <pc:sldMkLst>
          <pc:docMk/>
          <pc:sldMk cId="915082932" sldId="360"/>
        </pc:sldMkLst>
        <pc:picChg chg="del">
          <ac:chgData name="Christel Maes" userId="7e61469a-7c21-464c-bace-a1bda262211a" providerId="ADAL" clId="{C49D7FAE-AE6A-4B56-A713-C590E0A13597}" dt="2020-09-10T15:21:22.214" v="0"/>
          <ac:picMkLst>
            <pc:docMk/>
            <pc:sldMk cId="915082932" sldId="360"/>
            <ac:picMk id="5" creationId="{5BF1E118-BBA5-4AE0-AA51-85F955E66D44}"/>
          </ac:picMkLst>
        </pc:picChg>
      </pc:sldChg>
    </pc:docChg>
  </pc:docChgLst>
  <pc:docChgLst>
    <pc:chgData name="Jochen Mariën" userId="a4f8d9ed-3895-4365-b2d5-9432cb8a20d4" providerId="ADAL" clId="{06E31FA6-A6A4-4248-A382-3ED0505D6FFF}"/>
    <pc:docChg chg="modSld">
      <pc:chgData name="Jochen Mariën" userId="a4f8d9ed-3895-4365-b2d5-9432cb8a20d4" providerId="ADAL" clId="{06E31FA6-A6A4-4248-A382-3ED0505D6FFF}" dt="2022-06-07T12:52:05.754" v="1" actId="14100"/>
      <pc:docMkLst>
        <pc:docMk/>
      </pc:docMkLst>
      <pc:sldChg chg="addSp modSp">
        <pc:chgData name="Jochen Mariën" userId="a4f8d9ed-3895-4365-b2d5-9432cb8a20d4" providerId="ADAL" clId="{06E31FA6-A6A4-4248-A382-3ED0505D6FFF}" dt="2022-05-25T13:08:02.081" v="0"/>
        <pc:sldMkLst>
          <pc:docMk/>
          <pc:sldMk cId="3723926041" sldId="341"/>
        </pc:sldMkLst>
        <pc:picChg chg="add mod">
          <ac:chgData name="Jochen Mariën" userId="a4f8d9ed-3895-4365-b2d5-9432cb8a20d4" providerId="ADAL" clId="{06E31FA6-A6A4-4248-A382-3ED0505D6FFF}" dt="2022-05-25T13:08:02.081" v="0"/>
          <ac:picMkLst>
            <pc:docMk/>
            <pc:sldMk cId="3723926041" sldId="341"/>
            <ac:picMk id="4" creationId="{378AB9E3-D047-0764-8AC3-CAC5E8DB2C25}"/>
          </ac:picMkLst>
        </pc:picChg>
      </pc:sldChg>
      <pc:sldChg chg="modSp mod">
        <pc:chgData name="Jochen Mariën" userId="a4f8d9ed-3895-4365-b2d5-9432cb8a20d4" providerId="ADAL" clId="{06E31FA6-A6A4-4248-A382-3ED0505D6FFF}" dt="2022-06-07T12:52:05.754" v="1" actId="14100"/>
        <pc:sldMkLst>
          <pc:docMk/>
          <pc:sldMk cId="1043037631" sldId="352"/>
        </pc:sldMkLst>
        <pc:spChg chg="mod">
          <ac:chgData name="Jochen Mariën" userId="a4f8d9ed-3895-4365-b2d5-9432cb8a20d4" providerId="ADAL" clId="{06E31FA6-A6A4-4248-A382-3ED0505D6FFF}" dt="2022-06-07T12:52:05.754" v="1" actId="14100"/>
          <ac:spMkLst>
            <pc:docMk/>
            <pc:sldMk cId="1043037631" sldId="352"/>
            <ac:spMk id="3" creationId="{00000000-0000-0000-0000-000000000000}"/>
          </ac:spMkLst>
        </pc:spChg>
      </pc:sldChg>
    </pc:docChg>
  </pc:docChgLst>
  <pc:docChgLst>
    <pc:chgData name="Christel Maes" userId="7e61469a-7c21-464c-bace-a1bda262211a" providerId="ADAL" clId="{11E9AC76-C3E5-4A2F-BA5F-6172668ACDA7}"/>
    <pc:docChg chg="delSld">
      <pc:chgData name="Christel Maes" userId="7e61469a-7c21-464c-bace-a1bda262211a" providerId="ADAL" clId="{11E9AC76-C3E5-4A2F-BA5F-6172668ACDA7}" dt="2020-02-13T15:52:11.211" v="1" actId="47"/>
      <pc:docMkLst>
        <pc:docMk/>
      </pc:docMkLst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12707644" sldId="266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667205004" sldId="269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718411288" sldId="270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523898943" sldId="271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48105480" sldId="272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442765326" sldId="273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505779418" sldId="274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99813621" sldId="275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708364635" sldId="276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937416680" sldId="277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442208220" sldId="278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473159973" sldId="279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707028608" sldId="280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497475297" sldId="281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580256068" sldId="282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167317431" sldId="283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76180516" sldId="284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59728421" sldId="285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200910606" sldId="286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009331374" sldId="287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3088005" sldId="288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022641883" sldId="289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294783759" sldId="290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06789815" sldId="291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357875275" sldId="294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904059153" sldId="295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956145419" sldId="296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613200239" sldId="297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876857091" sldId="298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167334292" sldId="299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524085819" sldId="302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011064558" sldId="303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814101728" sldId="304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088796419" sldId="305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208920561" sldId="306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911337620" sldId="307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6570853" sldId="308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531460558" sldId="309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374308686" sldId="310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488015683" sldId="311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517140393" sldId="312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048209516" sldId="313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024926684" sldId="314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078311508" sldId="315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803311581" sldId="316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905648038" sldId="317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182756895" sldId="318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947904471" sldId="319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562100808" sldId="320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156503486" sldId="321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808164008" sldId="322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016632305" sldId="323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783347161" sldId="324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2142414191" sldId="325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117753684" sldId="326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429437477" sldId="327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413869346" sldId="328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651078787" sldId="329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934378523" sldId="330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064636568" sldId="331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592028612" sldId="332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100755747" sldId="333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44764828" sldId="334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016154555" sldId="335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656598503" sldId="336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246612953" sldId="337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1602889662" sldId="338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4032910288" sldId="339"/>
        </pc:sldMkLst>
      </pc:sldChg>
      <pc:sldChg chg="del">
        <pc:chgData name="Christel Maes" userId="7e61469a-7c21-464c-bace-a1bda262211a" providerId="ADAL" clId="{11E9AC76-C3E5-4A2F-BA5F-6172668ACDA7}" dt="2020-02-13T15:51:48.365" v="0" actId="47"/>
        <pc:sldMkLst>
          <pc:docMk/>
          <pc:sldMk cId="3937273183" sldId="340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848413618" sldId="359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064109824" sldId="360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107403542" sldId="361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831006325" sldId="362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689873442" sldId="363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324110288" sldId="364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91678138" sldId="365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748743706" sldId="366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86436684" sldId="367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629507239" sldId="368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248364615" sldId="369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951010051" sldId="370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100576318" sldId="371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516730407" sldId="372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998353248" sldId="373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037424715" sldId="374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70688825" sldId="375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593611673" sldId="376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383447715" sldId="377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331350841" sldId="378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254915660" sldId="379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4212797311" sldId="380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566779199" sldId="381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166803639" sldId="382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087261940" sldId="383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318822371" sldId="384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893941719" sldId="385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505551138" sldId="386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4287158562" sldId="387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999447413" sldId="388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616033037" sldId="389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4182809745" sldId="390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221931466" sldId="391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803592390" sldId="392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020751144" sldId="393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123403007" sldId="394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725756798" sldId="395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410206391" sldId="396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72634776" sldId="397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695146199" sldId="398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36358061" sldId="399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582579784" sldId="400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50046510" sldId="401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456187511" sldId="402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026055494" sldId="403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682296062" sldId="404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242255682" sldId="405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81192279" sldId="406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908991994" sldId="407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515343629" sldId="408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849228038" sldId="409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841263431" sldId="410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349740050" sldId="411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520487891" sldId="412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854847980" sldId="413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480970570" sldId="414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96390062" sldId="415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982574100" sldId="416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105006182" sldId="417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3167971348" sldId="418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378511427" sldId="419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86737167" sldId="420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95761461" sldId="421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1380650295" sldId="422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174993830" sldId="423"/>
        </pc:sldMkLst>
      </pc:sldChg>
      <pc:sldChg chg="del">
        <pc:chgData name="Christel Maes" userId="7e61469a-7c21-464c-bace-a1bda262211a" providerId="ADAL" clId="{11E9AC76-C3E5-4A2F-BA5F-6172668ACDA7}" dt="2020-02-13T15:52:11.211" v="1" actId="47"/>
        <pc:sldMkLst>
          <pc:docMk/>
          <pc:sldMk cId="2777295993" sldId="4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7/06/2022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7/06/2022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28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7/06/2022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7/06/2022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7/06/2022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7/06/2022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7/06/2022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7/06/2022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3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AB9E3-D047-0764-8AC3-CAC5E8DB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3"/>
    </mc:Choice>
    <mc:Fallback xmlns="">
      <p:transition spd="slow" advTm="6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Examples </a:t>
            </a:r>
            <a:r>
              <a:rPr lang="nl-BE" err="1"/>
              <a:t>while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/>
              <a:t>Read </a:t>
            </a:r>
            <a:r>
              <a:rPr lang="nl-BE" sz="2400" err="1"/>
              <a:t>and</a:t>
            </a:r>
            <a:r>
              <a:rPr lang="nl-BE" sz="2400"/>
              <a:t> </a:t>
            </a:r>
            <a:r>
              <a:rPr lang="nl-BE" sz="2400" err="1"/>
              <a:t>sum</a:t>
            </a:r>
            <a:r>
              <a:rPr lang="nl-BE" sz="2400"/>
              <a:t> up </a:t>
            </a:r>
            <a:r>
              <a:rPr lang="nl-BE" sz="2400" err="1"/>
              <a:t>numbers</a:t>
            </a:r>
            <a:r>
              <a:rPr lang="nl-BE" sz="2400"/>
              <a:t> as long as </a:t>
            </a:r>
            <a:r>
              <a:rPr lang="nl-BE" sz="2400" err="1"/>
              <a:t>you</a:t>
            </a:r>
            <a:r>
              <a:rPr lang="nl-BE" sz="2400"/>
              <a:t> </a:t>
            </a:r>
            <a:r>
              <a:rPr lang="nl-BE" sz="2400" err="1"/>
              <a:t>don’t</a:t>
            </a:r>
            <a:r>
              <a:rPr lang="nl-BE" sz="2400"/>
              <a:t> </a:t>
            </a:r>
            <a:r>
              <a:rPr lang="nl-BE" sz="2400" err="1"/>
              <a:t>read</a:t>
            </a:r>
            <a:r>
              <a:rPr lang="nl-BE" sz="2400"/>
              <a:t> -1. </a:t>
            </a:r>
          </a:p>
          <a:p>
            <a:r>
              <a:rPr lang="nl-BE" sz="2400"/>
              <a:t>Print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 err="1"/>
              <a:t>number</a:t>
            </a:r>
            <a:r>
              <a:rPr lang="nl-BE" sz="2400"/>
              <a:t> of </a:t>
            </a:r>
            <a:r>
              <a:rPr lang="nl-BE" sz="2400" err="1"/>
              <a:t>numbers</a:t>
            </a:r>
            <a:r>
              <a:rPr lang="nl-BE" sz="2400"/>
              <a:t> </a:t>
            </a:r>
            <a:r>
              <a:rPr lang="nl-BE" sz="2400" err="1"/>
              <a:t>entered</a:t>
            </a:r>
            <a:r>
              <a:rPr lang="nl-BE" sz="2400"/>
              <a:t> </a:t>
            </a:r>
            <a:r>
              <a:rPr lang="nl-BE" sz="2400" err="1"/>
              <a:t>and</a:t>
            </a:r>
            <a:r>
              <a:rPr lang="nl-BE" sz="2400"/>
              <a:t> </a:t>
            </a:r>
            <a:r>
              <a:rPr lang="nl-BE" sz="2400" err="1"/>
              <a:t>their</a:t>
            </a:r>
            <a:r>
              <a:rPr lang="nl-BE" sz="2400"/>
              <a:t> </a:t>
            </a:r>
            <a:r>
              <a:rPr lang="nl-BE" sz="2400" err="1"/>
              <a:t>total</a:t>
            </a:r>
            <a:r>
              <a:rPr lang="nl-BE" sz="2600"/>
              <a:t>.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92697" y="4223602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6FD88C-BFC5-41E6-9738-66C94B3CE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97" y="2795587"/>
            <a:ext cx="10136108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#read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first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while</a:t>
            </a:r>
            <a:b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stop 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entering -1: '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-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#read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next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b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stop 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entering -1: '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='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B2CFE6-6512-47FF-B98A-4725E73D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68" y="1550894"/>
            <a:ext cx="4063477" cy="13928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81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635"/>
    </mc:Choice>
    <mc:Fallback xmlns="">
      <p:transition spd="slow" advTm="2496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Examples </a:t>
            </a:r>
            <a:r>
              <a:rPr lang="nl-BE" err="1"/>
              <a:t>while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69362"/>
          </a:xfrm>
        </p:spPr>
        <p:txBody>
          <a:bodyPr>
            <a:normAutofit fontScale="92500" lnSpcReduction="10000"/>
          </a:bodyPr>
          <a:lstStyle/>
          <a:p>
            <a:r>
              <a:rPr lang="nl-BE" dirty="0" err="1"/>
              <a:t>Determine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digits</a:t>
            </a:r>
            <a:r>
              <a:rPr lang="nl-BE" dirty="0"/>
              <a:t> in a </a:t>
            </a:r>
            <a:r>
              <a:rPr lang="nl-BE" dirty="0" err="1"/>
              <a:t>number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write</a:t>
            </a:r>
            <a:r>
              <a:rPr lang="nl-BE" altLang="nl-BE" sz="2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//=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51560" y="343659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BE" altLang="nl-B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A83F91-4D9D-4623-8335-5BF88B5F8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42181"/>
            <a:ext cx="998061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counter_digits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#we must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able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remember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counter_digits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original_number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consists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of'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counter_digits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kumimoji="0" lang="nl-BE" altLang="nl-BE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B67841B-8EB1-49A4-ACDA-A76B363B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00" y="1511677"/>
            <a:ext cx="4091948" cy="7952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28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970"/>
    </mc:Choice>
    <mc:Fallback xmlns="">
      <p:transition spd="slow" advTm="1729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DA4A109-BDCE-4D6E-9773-ECDB9142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15" y="2394883"/>
            <a:ext cx="1076448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'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(counter) +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"x² = "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"x³ = "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counter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'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(counter) +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Examples</a:t>
            </a:r>
            <a:r>
              <a:rPr lang="nl-BE" dirty="0"/>
              <a:t>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122405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Print </a:t>
            </a:r>
            <a:r>
              <a:rPr lang="nl-BE" dirty="0" err="1"/>
              <a:t>the</a:t>
            </a:r>
            <a:r>
              <a:rPr lang="nl-BE" dirty="0"/>
              <a:t> square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third</a:t>
            </a:r>
            <a:r>
              <a:rPr lang="nl-BE" dirty="0"/>
              <a:t> power of a </a:t>
            </a:r>
            <a:r>
              <a:rPr lang="nl-BE" dirty="0" err="1"/>
              <a:t>number</a:t>
            </a:r>
            <a:r>
              <a:rPr lang="nl-BE" dirty="0"/>
              <a:t>. </a:t>
            </a:r>
            <a:r>
              <a:rPr lang="nl-BE" dirty="0" err="1"/>
              <a:t>Repeat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stop </a:t>
            </a:r>
            <a:r>
              <a:rPr lang="nl-BE" dirty="0" err="1"/>
              <a:t>by</a:t>
            </a:r>
            <a:r>
              <a:rPr lang="nl-BE" dirty="0"/>
              <a:t> entering 0.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9637724" y="2628305"/>
            <a:ext cx="200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>
                <a:solidFill>
                  <a:srgbClr val="4584B6"/>
                </a:solidFill>
              </a:rPr>
              <a:t>Tab </a:t>
            </a:r>
            <a:r>
              <a:rPr lang="nl-BE" sz="2400" err="1">
                <a:solidFill>
                  <a:srgbClr val="4584B6"/>
                </a:solidFill>
              </a:rPr>
              <a:t>character</a:t>
            </a:r>
            <a:r>
              <a:rPr lang="nl-BE" sz="2400">
                <a:solidFill>
                  <a:srgbClr val="4584B6"/>
                </a:solidFill>
              </a:rPr>
              <a:t> 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10750911" y="3089970"/>
            <a:ext cx="9144" cy="521208"/>
          </a:xfrm>
          <a:prstGeom prst="straightConnector1">
            <a:avLst/>
          </a:prstGeom>
          <a:ln>
            <a:solidFill>
              <a:srgbClr val="458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C01E41D-3C22-4B8A-861C-0081B12B5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3"/>
          <a:stretch/>
        </p:blipFill>
        <p:spPr>
          <a:xfrm>
            <a:off x="9540868" y="4083047"/>
            <a:ext cx="2592862" cy="27699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30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196"/>
    </mc:Choice>
    <mc:Fallback xmlns="">
      <p:transition spd="slow" advTm="1331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70C4-8D48-4201-A676-D873CE5E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sep parameter in print()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2E775-8D00-4A8C-A181-219252F9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E174B-AF90-4649-96AD-C2D7727A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39" y="1550893"/>
            <a:ext cx="11291048" cy="5170581"/>
          </a:xfrm>
        </p:spPr>
        <p:txBody>
          <a:bodyPr>
            <a:normAutofit/>
          </a:bodyPr>
          <a:lstStyle/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marL="0" indent="0">
              <a:buNone/>
            </a:pPr>
            <a:endParaRPr lang="nl-BE" sz="1200"/>
          </a:p>
          <a:p>
            <a:pPr marL="0" indent="0">
              <a:buNone/>
            </a:pPr>
            <a:r>
              <a:rPr lang="nl-BE" sz="1200"/>
              <a:t>https://www.geeksforgeeks.org/python-sep-parameter-print/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FC1CB3C-764F-4411-B217-EC425347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65" y="1522821"/>
            <a:ext cx="7822260" cy="48335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88C59E-A14A-4C6D-8310-CA3FC9472954}"/>
              </a:ext>
            </a:extLst>
          </p:cNvPr>
          <p:cNvSpPr/>
          <p:nvPr/>
        </p:nvSpPr>
        <p:spPr>
          <a:xfrm>
            <a:off x="6872749" y="4136183"/>
            <a:ext cx="1474838" cy="924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86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"/>
    </mc:Choice>
    <mc:Fallback xmlns="">
      <p:transition spd="slow" advTm="83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While</a:t>
            </a:r>
            <a:r>
              <a:rPr lang="nl-BE"/>
              <a:t> versus </a:t>
            </a:r>
            <a:r>
              <a:rPr lang="nl-BE" err="1"/>
              <a:t>for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If you use a </a:t>
            </a:r>
            <a:r>
              <a:rPr lang="nl-BE" err="1"/>
              <a:t>while</a:t>
            </a:r>
            <a:endParaRPr lang="nl-BE"/>
          </a:p>
          <a:p>
            <a:pPr lvl="1"/>
            <a:r>
              <a:rPr lang="nl-BE"/>
              <a:t>there is always a condition that determines whether the component is </a:t>
            </a:r>
            <a:r>
              <a:rPr lang="nl-BE" err="1"/>
              <a:t>repeated</a:t>
            </a:r>
            <a:r>
              <a:rPr lang="nl-BE"/>
              <a:t> or </a:t>
            </a:r>
            <a:r>
              <a:rPr lang="nl-BE" err="1"/>
              <a:t>not</a:t>
            </a:r>
            <a:endParaRPr lang="nl-BE"/>
          </a:p>
          <a:p>
            <a:pPr lvl="1"/>
            <a:r>
              <a:rPr lang="nl-BE"/>
              <a:t>you often </a:t>
            </a:r>
            <a:r>
              <a:rPr lang="nl-BE">
                <a:solidFill>
                  <a:srgbClr val="FF0000"/>
                </a:solidFill>
              </a:rPr>
              <a:t>don't </a:t>
            </a:r>
            <a:r>
              <a:rPr lang="nl-BE"/>
              <a:t>know in </a:t>
            </a:r>
            <a:r>
              <a:rPr lang="nl-BE">
                <a:solidFill>
                  <a:srgbClr val="FF0000"/>
                </a:solidFill>
              </a:rPr>
              <a:t>advance how many times </a:t>
            </a:r>
            <a:r>
              <a:rPr lang="nl-BE"/>
              <a:t>the component will be repeated</a:t>
            </a:r>
          </a:p>
          <a:p>
            <a:pPr lvl="1"/>
            <a:endParaRPr lang="nl-BE"/>
          </a:p>
          <a:p>
            <a:r>
              <a:rPr lang="nl-BE"/>
              <a:t>You can also use a </a:t>
            </a:r>
            <a:r>
              <a:rPr lang="nl-BE" err="1"/>
              <a:t>for</a:t>
            </a:r>
            <a:r>
              <a:rPr lang="nl-BE"/>
              <a:t> loop </a:t>
            </a:r>
            <a:r>
              <a:rPr lang="nl-BE" err="1"/>
              <a:t>when</a:t>
            </a:r>
            <a:r>
              <a:rPr lang="nl-BE"/>
              <a:t>:</a:t>
            </a:r>
          </a:p>
          <a:p>
            <a:pPr lvl="1"/>
            <a:r>
              <a:rPr lang="nl-BE"/>
              <a:t>the number of iterations is </a:t>
            </a:r>
            <a:r>
              <a:rPr lang="nl-BE">
                <a:solidFill>
                  <a:srgbClr val="FF0000"/>
                </a:solidFill>
              </a:rPr>
              <a:t>fixed </a:t>
            </a:r>
            <a:r>
              <a:rPr lang="nl-BE"/>
              <a:t>in</a:t>
            </a:r>
            <a:r>
              <a:rPr lang="nl-BE">
                <a:solidFill>
                  <a:srgbClr val="FF0000"/>
                </a:solidFill>
              </a:rPr>
              <a:t> advance</a:t>
            </a:r>
          </a:p>
          <a:p>
            <a:pPr lvl="1"/>
            <a:r>
              <a:rPr lang="nl-BE"/>
              <a:t>you work with a range of numbers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9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09"/>
    </mc:Choice>
    <mc:Fallback xmlns="">
      <p:transition spd="slow" advTm="11340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For loop </a:t>
            </a:r>
            <a:r>
              <a:rPr lang="nl-BE" err="1"/>
              <a:t>with</a:t>
            </a:r>
            <a:r>
              <a:rPr lang="nl-BE"/>
              <a:t> range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4" y="1550894"/>
            <a:ext cx="11480341" cy="462606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range(y) 		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0 </a:t>
            </a:r>
            <a:r>
              <a:rPr lang="nl-NL" dirty="0" err="1"/>
              <a:t>to</a:t>
            </a:r>
            <a:r>
              <a:rPr lang="nl-NL" dirty="0"/>
              <a:t> y but y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included</a:t>
            </a:r>
            <a:endParaRPr lang="nl-NL" dirty="0"/>
          </a:p>
          <a:p>
            <a:r>
              <a:rPr lang="nl-NL" dirty="0"/>
              <a:t>range(x, y)		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x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ending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y </a:t>
            </a:r>
            <a:br>
              <a:rPr lang="nl-NL" dirty="0"/>
            </a:br>
            <a:r>
              <a:rPr lang="nl-NL" dirty="0"/>
              <a:t>			(y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included</a:t>
            </a:r>
            <a:r>
              <a:rPr lang="nl-NL" dirty="0"/>
              <a:t>)</a:t>
            </a:r>
          </a:p>
          <a:p>
            <a:r>
              <a:rPr lang="nl-NL" dirty="0"/>
              <a:t>range(x, y, </a:t>
            </a:r>
            <a:r>
              <a:rPr lang="nl-NL" dirty="0">
                <a:solidFill>
                  <a:srgbClr val="FF0000"/>
                </a:solidFill>
              </a:rPr>
              <a:t>s</a:t>
            </a:r>
            <a:r>
              <a:rPr lang="nl-NL" dirty="0"/>
              <a:t>)	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</a:t>
            </a:r>
            <a:r>
              <a:rPr lang="nl-NL" dirty="0" err="1"/>
              <a:t>to</a:t>
            </a:r>
            <a:r>
              <a:rPr lang="nl-NL" dirty="0"/>
              <a:t> y </a:t>
            </a:r>
            <a:r>
              <a:rPr lang="nl-NL" dirty="0" err="1"/>
              <a:t>with</a:t>
            </a:r>
            <a:r>
              <a:rPr lang="nl-NL" dirty="0"/>
              <a:t> step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s</a:t>
            </a:r>
            <a:r>
              <a:rPr lang="nl-NL" dirty="0"/>
              <a:t>, i.e.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distance</a:t>
            </a:r>
            <a:br>
              <a:rPr lang="nl-NL" dirty="0"/>
            </a:br>
            <a:r>
              <a:rPr lang="nl-NL" dirty="0"/>
              <a:t>			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. Default step </a:t>
            </a:r>
            <a:r>
              <a:rPr lang="nl-NL" dirty="0" err="1"/>
              <a:t>size</a:t>
            </a:r>
            <a:r>
              <a:rPr lang="nl-NL" dirty="0"/>
              <a:t> is 1.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Examples</a:t>
            </a:r>
            <a:endParaRPr lang="nl-NL" dirty="0"/>
          </a:p>
          <a:p>
            <a:r>
              <a:rPr lang="nl-BE" sz="3000" dirty="0"/>
              <a:t>range(7)		0, 1, 2, 3, 4, 5, 6</a:t>
            </a:r>
          </a:p>
          <a:p>
            <a:r>
              <a:rPr lang="nl-BE" sz="3000" dirty="0"/>
              <a:t>range(4, 11)	4, 5, 6, 7, 8, 9, 10</a:t>
            </a:r>
          </a:p>
          <a:p>
            <a:r>
              <a:rPr lang="nl-BE" sz="3000" dirty="0"/>
              <a:t>range(4, 11, </a:t>
            </a:r>
            <a:r>
              <a:rPr lang="nl-BE" sz="3000" dirty="0">
                <a:solidFill>
                  <a:srgbClr val="FF0000"/>
                </a:solidFill>
              </a:rPr>
              <a:t>2</a:t>
            </a:r>
            <a:r>
              <a:rPr lang="nl-BE" sz="3000" dirty="0"/>
              <a:t>)	4, 6, 8, 10</a:t>
            </a:r>
          </a:p>
          <a:p>
            <a:r>
              <a:rPr lang="nl-BE" sz="3000" dirty="0"/>
              <a:t>range(5, 0, </a:t>
            </a:r>
            <a:r>
              <a:rPr lang="nl-BE" sz="3000" dirty="0">
                <a:solidFill>
                  <a:srgbClr val="FF0000"/>
                </a:solidFill>
              </a:rPr>
              <a:t>-1</a:t>
            </a:r>
            <a:r>
              <a:rPr lang="nl-BE" sz="3000" dirty="0"/>
              <a:t>)	5, 4, 3, 2, 1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6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68"/>
    </mc:Choice>
    <mc:Fallback xmlns="">
      <p:transition spd="slow" advTm="1263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Examples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loop </a:t>
            </a:r>
            <a:r>
              <a:rPr lang="nl-BE" err="1"/>
              <a:t>with</a:t>
            </a:r>
            <a:r>
              <a:rPr lang="nl-BE"/>
              <a:t> range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Printing table of multiplication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Powers of 1 </a:t>
            </a:r>
            <a:r>
              <a:rPr lang="nl-BE" err="1"/>
              <a:t>to</a:t>
            </a:r>
            <a:r>
              <a:rPr lang="nl-BE"/>
              <a:t> 10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0952" y="2040982"/>
            <a:ext cx="1129104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'Enter a 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: 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b="1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counter 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(counter,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'x'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'='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counter * </a:t>
            </a:r>
            <a:r>
              <a:rPr lang="nl-BE" altLang="nl-BE" sz="200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00951" y="5590210"/>
            <a:ext cx="822960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b="1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counter 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(counter, counter **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counter **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660099"/>
                </a:solidFill>
                <a:latin typeface="Consolas" panose="020B0609020204030204" pitchFamily="49" charset="0"/>
              </a:rPr>
              <a:t>sep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\t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C328FA2-0C63-436A-B25A-3BE4413A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053" y="1471121"/>
            <a:ext cx="1657350" cy="2657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6A4FA14-1DE5-4363-920A-A4C96C3D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403" y="4193207"/>
            <a:ext cx="1390650" cy="2447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17CB71A-02DF-4E78-98AB-4B9BE030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9954"/>
            <a:ext cx="184731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29"/>
    </mc:Choice>
    <mc:Fallback xmlns="">
      <p:transition spd="slow" advTm="9322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Examples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loop </a:t>
            </a:r>
            <a:r>
              <a:rPr lang="nl-BE" err="1"/>
              <a:t>with</a:t>
            </a:r>
            <a:r>
              <a:rPr lang="nl-BE"/>
              <a:t> range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170581"/>
          </a:xfrm>
        </p:spPr>
        <p:txBody>
          <a:bodyPr>
            <a:normAutofit lnSpcReduction="10000"/>
          </a:bodyPr>
          <a:lstStyle/>
          <a:p>
            <a:r>
              <a:rPr lang="nl-BE"/>
              <a:t>Determine the smallest of a set of numbers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sz="2400"/>
              <a:t>If you have to determine the smallest or </a:t>
            </a:r>
            <a:r>
              <a:rPr lang="nl-BE" sz="2400" err="1"/>
              <a:t>largest</a:t>
            </a:r>
            <a:r>
              <a:rPr lang="nl-BE" sz="2400"/>
              <a:t>, always take </a:t>
            </a:r>
            <a:r>
              <a:rPr lang="nl-BE" sz="2400" err="1"/>
              <a:t>the</a:t>
            </a:r>
            <a:r>
              <a:rPr lang="nl-BE" sz="2400" baseline="30000"/>
              <a:t> </a:t>
            </a:r>
            <a:r>
              <a:rPr lang="nl-BE" sz="2400"/>
              <a:t>first number as the starting value!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9865" y="3417023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Boog 8"/>
          <p:cNvSpPr/>
          <p:nvPr/>
        </p:nvSpPr>
        <p:spPr>
          <a:xfrm>
            <a:off x="395520" y="2848708"/>
            <a:ext cx="612665" cy="3140612"/>
          </a:xfrm>
          <a:prstGeom prst="arc">
            <a:avLst>
              <a:gd name="adj1" fmla="val 5493474"/>
              <a:gd name="adj2" fmla="val 16383588"/>
            </a:avLst>
          </a:prstGeom>
          <a:ln w="28575">
            <a:solidFill>
              <a:srgbClr val="FFDE57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1D52DB-86A9-4E8D-9761-FA65F206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65" y="2239904"/>
            <a:ext cx="99181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count_numbers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'How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want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enter: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'First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count_numbers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'Next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='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E9A0692-119F-4758-B811-1DF43F61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41" y="3072384"/>
            <a:ext cx="4892159" cy="1982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50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58"/>
    </mc:Choice>
    <mc:Fallback xmlns="">
      <p:transition spd="slow" advTm="1640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Nested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loops </a:t>
            </a:r>
            <a:r>
              <a:rPr lang="nl-BE" err="1"/>
              <a:t>with</a:t>
            </a:r>
            <a:r>
              <a:rPr lang="nl-BE"/>
              <a:t> range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6" name="Tijdelijke aanduiding voor inhoud 4"/>
          <p:cNvSpPr txBox="1">
            <a:spLocks/>
          </p:cNvSpPr>
          <p:nvPr/>
        </p:nvSpPr>
        <p:spPr>
          <a:xfrm>
            <a:off x="582706" y="1513790"/>
            <a:ext cx="4949876" cy="11370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000" b="1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b="1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(x, y)</a:t>
            </a:r>
            <a:endParaRPr lang="nl-BE" sz="3200"/>
          </a:p>
        </p:txBody>
      </p:sp>
      <p:sp>
        <p:nvSpPr>
          <p:cNvPr id="7" name="Tijdelijke aanduiding voor inhoud 4"/>
          <p:cNvSpPr txBox="1">
            <a:spLocks/>
          </p:cNvSpPr>
          <p:nvPr/>
        </p:nvSpPr>
        <p:spPr>
          <a:xfrm>
            <a:off x="5388864" y="226758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453128" y="2557145"/>
            <a:ext cx="297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/>
          <a:srcRect t="2974"/>
          <a:stretch/>
        </p:blipFill>
        <p:spPr>
          <a:xfrm>
            <a:off x="1196472" y="2801576"/>
            <a:ext cx="1080000" cy="2038337"/>
          </a:xfrm>
          <a:prstGeom prst="rect">
            <a:avLst/>
          </a:prstGeom>
          <a:ln>
            <a:solidFill>
              <a:srgbClr val="FFDE57"/>
            </a:solidFill>
          </a:ln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06" y="2843067"/>
            <a:ext cx="606194" cy="2295799"/>
          </a:xfrm>
          <a:prstGeom prst="rect">
            <a:avLst/>
          </a:prstGeom>
          <a:ln>
            <a:solidFill>
              <a:srgbClr val="FFDE57"/>
            </a:solidFill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968252" y="1452235"/>
            <a:ext cx="518159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b="1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b="1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kumimoji="0" lang="nl-BE" altLang="nl-BE" sz="4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6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18"/>
    </mc:Choice>
    <mc:Fallback xmlns="">
      <p:transition spd="slow" advTm="130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Nested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loops </a:t>
            </a:r>
            <a:r>
              <a:rPr lang="nl-BE" err="1"/>
              <a:t>with</a:t>
            </a:r>
            <a:r>
              <a:rPr lang="nl-BE"/>
              <a:t> range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43160" y="1574873"/>
            <a:ext cx="4507345" cy="1043355"/>
          </a:xfr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000" b="1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b="1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nl-BE" altLang="nl-BE" sz="20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x):</a:t>
            </a:r>
            <a:b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altLang="nl-BE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(x, y)</a:t>
            </a:r>
            <a:endParaRPr lang="nl-BE" altLang="nl-BE" sz="200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BE" sz="18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652909" y="1605801"/>
            <a:ext cx="4994799" cy="95134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range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range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(x,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15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(x, y)</a:t>
            </a:r>
            <a:endParaRPr lang="nl-BE" sz="2000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453128" y="2557145"/>
            <a:ext cx="297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t="2926"/>
          <a:stretch/>
        </p:blipFill>
        <p:spPr>
          <a:xfrm>
            <a:off x="1982109" y="2764221"/>
            <a:ext cx="1080000" cy="2792811"/>
          </a:xfrm>
          <a:prstGeom prst="rect">
            <a:avLst/>
          </a:prstGeom>
          <a:ln>
            <a:solidFill>
              <a:srgbClr val="FFDE57"/>
            </a:solidFill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592" y="1543042"/>
            <a:ext cx="695325" cy="4895850"/>
          </a:xfrm>
          <a:prstGeom prst="rect">
            <a:avLst/>
          </a:prstGeom>
          <a:ln>
            <a:solidFill>
              <a:srgbClr val="FFDE57"/>
            </a:solidFill>
          </a:ln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11745" y="4372056"/>
            <a:ext cx="18473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7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08"/>
    </mc:Choice>
    <mc:Fallback xmlns="">
      <p:transition spd="slow" advTm="92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Control structures - iteration</a:t>
            </a:r>
          </a:p>
          <a:p>
            <a:r>
              <a:rPr lang="nl-BE" err="1"/>
              <a:t>While</a:t>
            </a:r>
            <a:endParaRPr lang="nl-BE"/>
          </a:p>
          <a:p>
            <a:r>
              <a:rPr lang="nl-BE"/>
              <a:t>Examples </a:t>
            </a:r>
            <a:r>
              <a:rPr lang="nl-BE" err="1"/>
              <a:t>while</a:t>
            </a:r>
            <a:endParaRPr lang="nl-BE"/>
          </a:p>
          <a:p>
            <a:r>
              <a:rPr lang="nl-BE"/>
              <a:t>For with range</a:t>
            </a:r>
          </a:p>
          <a:p>
            <a:r>
              <a:rPr lang="nl-BE"/>
              <a:t>Examples </a:t>
            </a:r>
            <a:r>
              <a:rPr lang="nl-BE" err="1"/>
              <a:t>for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0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18"/>
    </mc:Choice>
    <mc:Fallback xmlns="">
      <p:transition spd="slow" advTm="2121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5A6B75F1-3785-4D71-95EC-5A956ABD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97" y="4004674"/>
            <a:ext cx="1139927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print i + TAB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don't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go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new line</a:t>
            </a:r>
            <a:br>
              <a:rPr kumimoji="0" lang="nl-BE" altLang="nl-B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 +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(j),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print j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don't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go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a new line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			   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go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a new line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endParaRPr kumimoji="0" lang="nl-BE" alt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Nested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loops </a:t>
            </a:r>
            <a:r>
              <a:rPr lang="nl-BE" err="1"/>
              <a:t>with</a:t>
            </a:r>
            <a:r>
              <a:rPr lang="nl-BE"/>
              <a:t> range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4428" y="1619281"/>
            <a:ext cx="4832680" cy="1701872"/>
          </a:xfrm>
        </p:spPr>
        <p:txBody>
          <a:bodyPr>
            <a:normAutofit fontScale="47500" lnSpcReduction="20000"/>
          </a:bodyPr>
          <a:lstStyle/>
          <a:p>
            <a:r>
              <a:rPr lang="nl-BE" sz="5900"/>
              <a:t>We want </a:t>
            </a:r>
            <a:r>
              <a:rPr lang="nl-BE" sz="5900" err="1"/>
              <a:t>to</a:t>
            </a:r>
            <a:r>
              <a:rPr lang="nl-BE" sz="5900"/>
              <a:t> print:</a:t>
            </a:r>
          </a:p>
          <a:p>
            <a:pPr marL="0" indent="0">
              <a:buNone/>
            </a:pPr>
            <a:endParaRPr lang="nl-BE" sz="590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nl-BE" altLang="nl-BE" sz="24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nl-BE" altLang="nl-BE" sz="24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nl-BE" altLang="nl-BE" sz="24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nl-BE" altLang="nl-BE" sz="24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br>
              <a:rPr lang="nl-BE" altLang="nl-B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BE" altLang="nl-BE" sz="2000" b="1">
              <a:latin typeface="Arial" panose="020B0604020202020204" pitchFamily="34" charset="0"/>
            </a:endParaRP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1284167" y="3992951"/>
            <a:ext cx="375138" cy="530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F153DE84-7AFD-4A72-B8CD-E9986600684D}"/>
              </a:ext>
            </a:extLst>
          </p:cNvPr>
          <p:cNvSpPr/>
          <p:nvPr/>
        </p:nvSpPr>
        <p:spPr>
          <a:xfrm>
            <a:off x="1957752" y="4729792"/>
            <a:ext cx="375138" cy="530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4A52338-7D3C-4740-8795-37F561B9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28" y="1537401"/>
            <a:ext cx="1502280" cy="2054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50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177"/>
    </mc:Choice>
    <mc:Fallback xmlns="">
      <p:transition spd="slow" advTm="18717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F683-4FFA-4FF8-B5B4-505870E6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end parameter in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1DEF-A497-4A85-94B5-1C67705A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307106"/>
          </a:xfrm>
        </p:spPr>
        <p:txBody>
          <a:bodyPr>
            <a:normAutofit/>
          </a:bodyPr>
          <a:lstStyle/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sz="1200"/>
              <a:t>https://www.geeksforgeeks.org/gfact-50-python-end-parameter-in-print/Sdq</a:t>
            </a:r>
          </a:p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79D76-81F7-473B-B3E5-63339F6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87D34-BEA5-4AE0-8CAE-0F746FA3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5" y="1423346"/>
            <a:ext cx="9239250" cy="4667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EAD8A-0FFA-4B7B-A0E1-161BBD365864}"/>
              </a:ext>
            </a:extLst>
          </p:cNvPr>
          <p:cNvSpPr/>
          <p:nvPr/>
        </p:nvSpPr>
        <p:spPr>
          <a:xfrm>
            <a:off x="8259098" y="4096854"/>
            <a:ext cx="1474838" cy="924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75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Control structures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4" y="1550894"/>
            <a:ext cx="11463115" cy="4626069"/>
          </a:xfrm>
        </p:spPr>
        <p:txBody>
          <a:bodyPr/>
          <a:lstStyle/>
          <a:p>
            <a:r>
              <a:rPr lang="nl-BE" sz="3200" err="1"/>
              <a:t>Each</a:t>
            </a:r>
            <a:r>
              <a:rPr lang="nl-BE" sz="3200"/>
              <a:t> program is a </a:t>
            </a:r>
            <a:r>
              <a:rPr lang="nl-BE" sz="3200" err="1"/>
              <a:t>combination</a:t>
            </a:r>
            <a:r>
              <a:rPr lang="nl-BE" sz="3200"/>
              <a:t> of statements </a:t>
            </a:r>
            <a:r>
              <a:rPr lang="nl-BE" sz="3200" err="1"/>
              <a:t>to</a:t>
            </a:r>
            <a:r>
              <a:rPr lang="nl-BE" sz="3200"/>
              <a:t> </a:t>
            </a:r>
            <a:r>
              <a:rPr lang="nl-BE" sz="3200" err="1"/>
              <a:t>be</a:t>
            </a:r>
            <a:r>
              <a:rPr lang="nl-BE" sz="3200"/>
              <a:t> </a:t>
            </a:r>
            <a:r>
              <a:rPr lang="nl-BE" sz="3200" err="1"/>
              <a:t>performed</a:t>
            </a:r>
            <a:r>
              <a:rPr lang="nl-BE" sz="3200"/>
              <a:t> in </a:t>
            </a:r>
            <a:br>
              <a:rPr lang="nl-BE" sz="3200"/>
            </a:br>
            <a:endParaRPr lang="nl-BE" sz="3200"/>
          </a:p>
          <a:p>
            <a:pPr lvl="1"/>
            <a:r>
              <a:rPr lang="nl-BE" sz="2800" err="1"/>
              <a:t>Sequential</a:t>
            </a:r>
            <a:r>
              <a:rPr lang="nl-BE" sz="2800"/>
              <a:t> mode</a:t>
            </a:r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r>
              <a:rPr lang="nl-BE" sz="2800" err="1"/>
              <a:t>Conditional</a:t>
            </a:r>
            <a:r>
              <a:rPr lang="nl-BE" sz="2800"/>
              <a:t> mode</a:t>
            </a:r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cxnSp>
        <p:nvCxnSpPr>
          <p:cNvPr id="6" name="AutoShape 13"/>
          <p:cNvCxnSpPr>
            <a:cxnSpLocks noChangeShapeType="1"/>
          </p:cNvCxnSpPr>
          <p:nvPr/>
        </p:nvCxnSpPr>
        <p:spPr bwMode="auto">
          <a:xfrm flipV="1">
            <a:off x="7765669" y="2626517"/>
            <a:ext cx="722313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8" name="AutoShape 15"/>
          <p:cNvCxnSpPr>
            <a:cxnSpLocks noChangeShapeType="1"/>
          </p:cNvCxnSpPr>
          <p:nvPr/>
        </p:nvCxnSpPr>
        <p:spPr bwMode="auto">
          <a:xfrm>
            <a:off x="9775699" y="2626517"/>
            <a:ext cx="72548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08864" y="245278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10384" y="245278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0511904" y="245278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8487982" y="4140960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8510384" y="4984310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0437786" y="4587294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cxnSp>
        <p:nvCxnSpPr>
          <p:cNvPr id="20" name="AutoShape 13"/>
          <p:cNvCxnSpPr>
            <a:cxnSpLocks noChangeShapeType="1"/>
            <a:stCxn id="26" idx="3"/>
          </p:cNvCxnSpPr>
          <p:nvPr/>
        </p:nvCxnSpPr>
        <p:spPr bwMode="auto">
          <a:xfrm flipV="1">
            <a:off x="7760369" y="4334210"/>
            <a:ext cx="724614" cy="3712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1" name="AutoShape 13"/>
          <p:cNvCxnSpPr>
            <a:cxnSpLocks noChangeShapeType="1"/>
            <a:stCxn id="26" idx="3"/>
          </p:cNvCxnSpPr>
          <p:nvPr/>
        </p:nvCxnSpPr>
        <p:spPr bwMode="auto">
          <a:xfrm>
            <a:off x="7760369" y="4705438"/>
            <a:ext cx="747016" cy="4916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2" name="AutoShape 13"/>
          <p:cNvCxnSpPr>
            <a:cxnSpLocks noChangeShapeType="1"/>
          </p:cNvCxnSpPr>
          <p:nvPr/>
        </p:nvCxnSpPr>
        <p:spPr bwMode="auto">
          <a:xfrm flipV="1">
            <a:off x="9773793" y="4772374"/>
            <a:ext cx="658913" cy="397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" name="AutoShape 13"/>
          <p:cNvCxnSpPr>
            <a:cxnSpLocks noChangeShapeType="1"/>
          </p:cNvCxnSpPr>
          <p:nvPr/>
        </p:nvCxnSpPr>
        <p:spPr bwMode="auto">
          <a:xfrm>
            <a:off x="9748750" y="4300504"/>
            <a:ext cx="689036" cy="4617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6466556" y="4375238"/>
            <a:ext cx="1293813" cy="660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condition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7696200" y="4232966"/>
            <a:ext cx="75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7498038" y="4881749"/>
            <a:ext cx="75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False</a:t>
            </a:r>
            <a:endParaRPr lang="nl-BE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43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43"/>
    </mc:Choice>
    <mc:Fallback xmlns="">
      <p:transition spd="slow" advTm="374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Control structures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3200" err="1"/>
              <a:t>Each</a:t>
            </a:r>
            <a:r>
              <a:rPr lang="nl-BE" sz="3200"/>
              <a:t> program is a </a:t>
            </a:r>
            <a:r>
              <a:rPr lang="nl-BE" sz="3200" err="1"/>
              <a:t>combination</a:t>
            </a:r>
            <a:r>
              <a:rPr lang="nl-BE" sz="3200"/>
              <a:t> of statements </a:t>
            </a:r>
            <a:r>
              <a:rPr lang="nl-BE" sz="3200" err="1"/>
              <a:t>to</a:t>
            </a:r>
            <a:r>
              <a:rPr lang="nl-BE" sz="3200"/>
              <a:t> </a:t>
            </a:r>
            <a:r>
              <a:rPr lang="nl-BE" sz="3200" err="1"/>
              <a:t>be</a:t>
            </a:r>
            <a:r>
              <a:rPr lang="nl-BE" sz="3200"/>
              <a:t> </a:t>
            </a:r>
            <a:r>
              <a:rPr lang="nl-BE" sz="3200" err="1"/>
              <a:t>performed</a:t>
            </a:r>
            <a:r>
              <a:rPr lang="nl-BE" sz="3200"/>
              <a:t> in </a:t>
            </a:r>
            <a:br>
              <a:rPr lang="nl-BE" sz="3200"/>
            </a:br>
            <a:endParaRPr lang="nl-BE" sz="3200"/>
          </a:p>
          <a:p>
            <a:pPr lvl="1"/>
            <a:r>
              <a:rPr lang="nl-BE" sz="2800" err="1"/>
              <a:t>Repetitive</a:t>
            </a:r>
            <a:r>
              <a:rPr lang="nl-BE" sz="2800"/>
              <a:t> mode</a:t>
            </a:r>
            <a:br>
              <a:rPr lang="nl-BE" sz="2800"/>
            </a:br>
            <a:r>
              <a:rPr lang="nl-BE" sz="2800"/>
              <a:t>(iteration, loop, repetition)</a:t>
            </a:r>
          </a:p>
          <a:p>
            <a:pPr lvl="1"/>
            <a:endParaRPr lang="nl-BE" sz="2800"/>
          </a:p>
          <a:p>
            <a:pPr marL="457200" lvl="1" indent="0">
              <a:buNone/>
            </a:pPr>
            <a:endParaRPr lang="nl-BE" sz="2800"/>
          </a:p>
          <a:p>
            <a:r>
              <a:rPr lang="nl-BE" sz="3000"/>
              <a:t>Statements </a:t>
            </a:r>
            <a:r>
              <a:rPr lang="nl-BE" sz="3000" err="1"/>
              <a:t>can</a:t>
            </a:r>
            <a:r>
              <a:rPr lang="nl-BE" sz="3000"/>
              <a:t> </a:t>
            </a:r>
            <a:r>
              <a:rPr lang="nl-BE" sz="3000" err="1"/>
              <a:t>be</a:t>
            </a:r>
            <a:r>
              <a:rPr lang="nl-BE" sz="3000"/>
              <a:t> </a:t>
            </a:r>
            <a:r>
              <a:rPr lang="nl-BE" sz="3000" err="1"/>
              <a:t>grouped</a:t>
            </a:r>
            <a:r>
              <a:rPr lang="nl-BE" sz="3000"/>
              <a:t> </a:t>
            </a:r>
            <a:r>
              <a:rPr lang="nl-BE" sz="3000" err="1"/>
              <a:t>for</a:t>
            </a:r>
            <a:r>
              <a:rPr lang="nl-BE" sz="3000"/>
              <a:t> </a:t>
            </a:r>
            <a:r>
              <a:rPr lang="nl-BE" sz="3000" err="1"/>
              <a:t>reuse</a:t>
            </a:r>
            <a:r>
              <a:rPr lang="nl-BE" sz="3000"/>
              <a:t> in </a:t>
            </a:r>
            <a:r>
              <a:rPr lang="nl-BE" sz="3000" err="1"/>
              <a:t>logical</a:t>
            </a:r>
            <a:r>
              <a:rPr lang="nl-BE" sz="3000"/>
              <a:t> </a:t>
            </a:r>
            <a:r>
              <a:rPr lang="nl-BE" sz="3000" err="1"/>
              <a:t>blocks</a:t>
            </a:r>
            <a:r>
              <a:rPr lang="nl-BE" sz="3000"/>
              <a:t> </a:t>
            </a:r>
            <a:r>
              <a:rPr lang="nl-BE" sz="3000" err="1"/>
              <a:t>called</a:t>
            </a:r>
            <a:r>
              <a:rPr lang="nl-BE" sz="3000"/>
              <a:t> </a:t>
            </a:r>
          </a:p>
          <a:p>
            <a:pPr lvl="1"/>
            <a:r>
              <a:rPr lang="nl-BE" sz="2800" err="1"/>
              <a:t>Functions</a:t>
            </a:r>
            <a:r>
              <a:rPr lang="nl-BE" sz="2800"/>
              <a:t> (</a:t>
            </a:r>
            <a:r>
              <a:rPr lang="nl-BE" sz="2800" err="1"/>
              <a:t>methods</a:t>
            </a:r>
            <a:r>
              <a:rPr lang="nl-BE" sz="2800"/>
              <a:t>)</a:t>
            </a:r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8571451" y="3350316"/>
            <a:ext cx="1293813" cy="369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8569864" y="2329554"/>
            <a:ext cx="1293813" cy="660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condition</a:t>
            </a:r>
            <a:endParaRPr lang="nl-NL" sz="1400" b="1">
              <a:latin typeface="Courier New" pitchFamily="49" charset="0"/>
            </a:endParaRPr>
          </a:p>
        </p:txBody>
      </p:sp>
      <p:cxnSp>
        <p:nvCxnSpPr>
          <p:cNvPr id="24" name="AutoShape 15"/>
          <p:cNvCxnSpPr>
            <a:cxnSpLocks noChangeShapeType="1"/>
          </p:cNvCxnSpPr>
          <p:nvPr/>
        </p:nvCxnSpPr>
        <p:spPr bwMode="auto">
          <a:xfrm>
            <a:off x="9863677" y="2654879"/>
            <a:ext cx="1281113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5" name="AutoShape 16"/>
          <p:cNvCxnSpPr>
            <a:cxnSpLocks noChangeShapeType="1"/>
          </p:cNvCxnSpPr>
          <p:nvPr/>
        </p:nvCxnSpPr>
        <p:spPr bwMode="auto">
          <a:xfrm>
            <a:off x="9874789" y="2654879"/>
            <a:ext cx="1588" cy="876300"/>
          </a:xfrm>
          <a:prstGeom prst="bentConnector3">
            <a:avLst>
              <a:gd name="adj1" fmla="val 355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rot="10800000">
            <a:off x="8557164" y="2654879"/>
            <a:ext cx="1588" cy="876300"/>
          </a:xfrm>
          <a:prstGeom prst="bentConnector3">
            <a:avLst>
              <a:gd name="adj1" fmla="val 429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0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61"/>
    </mc:Choice>
    <mc:Fallback xmlns="">
      <p:transition spd="slow" advTm="410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Iteration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The iteration is an elementary part of the program that consists of </a:t>
            </a:r>
          </a:p>
          <a:p>
            <a:pPr lvl="1"/>
            <a:r>
              <a:rPr lang="nl-BE" err="1"/>
              <a:t>an</a:t>
            </a:r>
            <a:r>
              <a:rPr lang="nl-BE"/>
              <a:t> iteration </a:t>
            </a:r>
            <a:r>
              <a:rPr lang="nl-BE" err="1"/>
              <a:t>condition</a:t>
            </a:r>
            <a:r>
              <a:rPr lang="nl-BE"/>
              <a:t> </a:t>
            </a:r>
          </a:p>
          <a:p>
            <a:pPr lvl="1"/>
            <a:r>
              <a:rPr lang="nl-BE"/>
              <a:t>a component</a:t>
            </a:r>
          </a:p>
          <a:p>
            <a:r>
              <a:rPr lang="nl-BE"/>
              <a:t>The component is executed as long as (</a:t>
            </a:r>
            <a:r>
              <a:rPr lang="nl-BE" err="1"/>
              <a:t>while</a:t>
            </a:r>
            <a:r>
              <a:rPr lang="nl-BE"/>
              <a:t>) the condition is met.</a:t>
            </a:r>
          </a:p>
          <a:p>
            <a:r>
              <a:rPr lang="nl-BE"/>
              <a:t>The component may consist of </a:t>
            </a:r>
            <a:r>
              <a:rPr lang="nl-BE" err="1"/>
              <a:t>several</a:t>
            </a:r>
            <a:r>
              <a:rPr lang="nl-BE"/>
              <a:t> statements.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784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98"/>
    </mc:Choice>
    <mc:Fallback xmlns="">
      <p:transition spd="slow" advTm="345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While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499616"/>
            <a:ext cx="11291048" cy="4928616"/>
          </a:xfrm>
        </p:spPr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/>
              <a:t>Syntax:</a:t>
            </a:r>
          </a:p>
          <a:p>
            <a:pPr marL="1371600" lvl="3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err="1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l-BE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err="1">
                <a:latin typeface="Consolas" panose="020B0609020204030204" pitchFamily="49" charset="0"/>
                <a:cs typeface="Courier New" panose="02070309020205020404" pitchFamily="49" charset="0"/>
              </a:rPr>
              <a:t>condition</a:t>
            </a:r>
            <a:r>
              <a:rPr lang="nl-BE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1371600" lvl="3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>
                <a:latin typeface="Consolas" panose="020B0609020204030204" pitchFamily="49" charset="0"/>
                <a:cs typeface="Courier New" panose="02070309020205020404" pitchFamily="49" charset="0"/>
              </a:rPr>
              <a:t>     statements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nl-BE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/>
              <a:t>Procedure: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NL" sz="2600" err="1">
                <a:cs typeface="Calibri" pitchFamily="34" charset="0"/>
              </a:rPr>
              <a:t>Evaluate</a:t>
            </a:r>
            <a:r>
              <a:rPr lang="nl-NL" sz="2600">
                <a:cs typeface="Calibri" pitchFamily="34" charset="0"/>
              </a:rPr>
              <a:t> the condition: result is </a:t>
            </a:r>
            <a:r>
              <a:rPr lang="nl-NL" sz="2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>
                <a:cs typeface="Calibri" pitchFamily="34" charset="0"/>
              </a:rPr>
              <a:t> </a:t>
            </a:r>
            <a:r>
              <a:rPr lang="nl-NL" sz="2600">
                <a:cs typeface="Calibri" pitchFamily="34" charset="0"/>
              </a:rPr>
              <a:t>or</a:t>
            </a:r>
            <a:r>
              <a:rPr lang="nl-NL">
                <a:cs typeface="Calibri" pitchFamily="34" charset="0"/>
              </a:rPr>
              <a:t> </a:t>
            </a:r>
            <a:r>
              <a:rPr lang="nl-NL" sz="26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2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NL" sz="2600" err="1">
                <a:cs typeface="Calibri" pitchFamily="34" charset="0"/>
              </a:rPr>
              <a:t>If</a:t>
            </a:r>
            <a:r>
              <a:rPr lang="nl-NL" sz="2600">
                <a:cs typeface="Calibri" pitchFamily="34" charset="0"/>
              </a:rPr>
              <a:t> </a:t>
            </a:r>
            <a:r>
              <a:rPr lang="nl-NL" sz="2600" err="1">
                <a:cs typeface="Calibri" pitchFamily="34" charset="0"/>
              </a:rPr>
              <a:t>condition</a:t>
            </a:r>
            <a:r>
              <a:rPr lang="nl-NL" sz="2600">
                <a:cs typeface="Calibri" pitchFamily="34" charset="0"/>
              </a:rPr>
              <a:t> is </a:t>
            </a:r>
            <a:r>
              <a:rPr lang="nl-NL" sz="2600" err="1">
                <a:cs typeface="Calibri" pitchFamily="34" charset="0"/>
              </a:rPr>
              <a:t>false</a:t>
            </a:r>
            <a:endParaRPr lang="nl-NL" sz="2600">
              <a:cs typeface="Calibri" pitchFamily="34" charset="0"/>
            </a:endParaRPr>
          </a:p>
          <a:p>
            <a:pPr marL="914400" lvl="1" indent="-457200">
              <a:lnSpc>
                <a:spcPct val="110000"/>
              </a:lnSpc>
              <a:buFont typeface="Wingdings" pitchFamily="2" charset="2"/>
              <a:buChar char="§"/>
            </a:pPr>
            <a:r>
              <a:rPr lang="nl-NL" err="1">
                <a:cs typeface="Calibri" pitchFamily="34" charset="0"/>
              </a:rPr>
              <a:t>leave</a:t>
            </a:r>
            <a:r>
              <a:rPr lang="nl-NL">
                <a:cs typeface="Calibri" pitchFamily="34" charset="0"/>
              </a:rPr>
              <a:t> </a:t>
            </a:r>
            <a:r>
              <a:rPr lang="nl-NL" err="1">
                <a:cs typeface="Calibri" pitchFamily="34" charset="0"/>
              </a:rPr>
              <a:t>the</a:t>
            </a:r>
            <a:r>
              <a:rPr lang="nl-NL">
                <a:cs typeface="Calibri" pitchFamily="34" charset="0"/>
              </a:rPr>
              <a:t> </a:t>
            </a:r>
            <a:r>
              <a:rPr lang="nl-NL" err="1">
                <a:cs typeface="Calibri" pitchFamily="34" charset="0"/>
              </a:rPr>
              <a:t>while</a:t>
            </a:r>
            <a:r>
              <a:rPr lang="nl-NL">
                <a:cs typeface="Calibri" pitchFamily="34" charset="0"/>
              </a:rPr>
              <a:t> loop</a:t>
            </a:r>
          </a:p>
          <a:p>
            <a:pPr marL="914400" lvl="1" indent="-457200">
              <a:lnSpc>
                <a:spcPct val="110000"/>
              </a:lnSpc>
              <a:buFont typeface="Wingdings" pitchFamily="2" charset="2"/>
              <a:buChar char="§"/>
            </a:pPr>
            <a:r>
              <a:rPr lang="nl-NL" err="1">
                <a:cs typeface="Calibri" pitchFamily="34" charset="0"/>
              </a:rPr>
              <a:t>proceed</a:t>
            </a:r>
            <a:r>
              <a:rPr lang="nl-NL">
                <a:cs typeface="Calibri" pitchFamily="34" charset="0"/>
              </a:rPr>
              <a:t> to execute next statement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NL" sz="2600" err="1">
                <a:cs typeface="Calibri" pitchFamily="34" charset="0"/>
              </a:rPr>
              <a:t>If</a:t>
            </a:r>
            <a:r>
              <a:rPr lang="nl-NL" sz="2600">
                <a:cs typeface="Calibri" pitchFamily="34" charset="0"/>
              </a:rPr>
              <a:t> </a:t>
            </a:r>
            <a:r>
              <a:rPr lang="nl-NL" sz="2600" err="1">
                <a:cs typeface="Calibri" pitchFamily="34" charset="0"/>
              </a:rPr>
              <a:t>condition</a:t>
            </a:r>
            <a:r>
              <a:rPr lang="nl-NL" sz="2600">
                <a:cs typeface="Calibri" pitchFamily="34" charset="0"/>
              </a:rPr>
              <a:t> is </a:t>
            </a:r>
            <a:r>
              <a:rPr lang="nl-NL" sz="2600" err="1">
                <a:cs typeface="Calibri" pitchFamily="34" charset="0"/>
              </a:rPr>
              <a:t>true</a:t>
            </a:r>
            <a:endParaRPr lang="nl-NL" sz="2600">
              <a:cs typeface="Calibri" pitchFamily="34" charset="0"/>
            </a:endParaRPr>
          </a:p>
          <a:p>
            <a:pPr marL="914400" lvl="1" indent="-457200">
              <a:lnSpc>
                <a:spcPct val="110000"/>
              </a:lnSpc>
              <a:buFont typeface="Wingdings" pitchFamily="2" charset="2"/>
              <a:buChar char="§"/>
            </a:pPr>
            <a:r>
              <a:rPr lang="nl-NL" err="1">
                <a:cs typeface="Calibri" pitchFamily="34" charset="0"/>
              </a:rPr>
              <a:t>execute</a:t>
            </a:r>
            <a:r>
              <a:rPr lang="nl-NL">
                <a:cs typeface="Calibri" pitchFamily="34" charset="0"/>
              </a:rPr>
              <a:t> </a:t>
            </a:r>
            <a:r>
              <a:rPr lang="nl-NL" err="1">
                <a:cs typeface="Calibri" pitchFamily="34" charset="0"/>
              </a:rPr>
              <a:t>every</a:t>
            </a:r>
            <a:r>
              <a:rPr lang="nl-NL">
                <a:cs typeface="Calibri" pitchFamily="34" charset="0"/>
              </a:rPr>
              <a:t> statement of </a:t>
            </a:r>
            <a:r>
              <a:rPr lang="nl-NL" err="1">
                <a:cs typeface="Calibri" pitchFamily="34" charset="0"/>
              </a:rPr>
              <a:t>the</a:t>
            </a:r>
            <a:r>
              <a:rPr lang="nl-NL">
                <a:cs typeface="Calibri" pitchFamily="34" charset="0"/>
              </a:rPr>
              <a:t> body</a:t>
            </a:r>
          </a:p>
          <a:p>
            <a:pPr marL="914400" lvl="1" indent="-457200">
              <a:lnSpc>
                <a:spcPct val="110000"/>
              </a:lnSpc>
              <a:buFont typeface="Wingdings" pitchFamily="2" charset="2"/>
              <a:buChar char="§"/>
            </a:pPr>
            <a:r>
              <a:rPr lang="nl-NL">
                <a:cs typeface="Calibri" pitchFamily="34" charset="0"/>
              </a:rPr>
              <a:t>go back to step 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nl-BE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906314" y="1691434"/>
            <a:ext cx="2089150" cy="11525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b="1" err="1">
                <a:latin typeface="Courier New" pitchFamily="49" charset="0"/>
              </a:rPr>
              <a:t>condition</a:t>
            </a:r>
            <a:endParaRPr lang="nl-NL" b="1">
              <a:latin typeface="Courier New" pitchFamily="49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06314" y="3564684"/>
            <a:ext cx="2089150" cy="647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b="1">
                <a:latin typeface="Courier New" pitchFamily="49" charset="0"/>
              </a:rPr>
              <a:t>body</a:t>
            </a:r>
            <a:endParaRPr lang="nl-NL" b="1">
              <a:latin typeface="Courier New" pitchFamily="49" charset="0"/>
            </a:endParaRPr>
          </a:p>
        </p:txBody>
      </p:sp>
      <p:cxnSp>
        <p:nvCxnSpPr>
          <p:cNvPr id="7" name="AutoShape 12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9950889" y="2843959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214289" y="2943971"/>
            <a:ext cx="7366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r-BE" b="1" err="1">
                <a:solidFill>
                  <a:srgbClr val="009900"/>
                </a:solidFill>
                <a:latin typeface="Courier New" pitchFamily="49" charset="0"/>
              </a:rPr>
              <a:t>True</a:t>
            </a:r>
            <a:endParaRPr lang="nl-NL" b="1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0916444" y="1903007"/>
            <a:ext cx="874713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r-BE" b="1">
                <a:solidFill>
                  <a:srgbClr val="009900"/>
                </a:solidFill>
                <a:latin typeface="Courier New" pitchFamily="49" charset="0"/>
              </a:rPr>
              <a:t>False</a:t>
            </a:r>
            <a:endParaRPr lang="nl-NL" b="1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cxnSp>
        <p:nvCxnSpPr>
          <p:cNvPr id="38" name="Gebogen verbindingslijn 37"/>
          <p:cNvCxnSpPr>
            <a:endCxn id="5" idx="1"/>
          </p:cNvCxnSpPr>
          <p:nvPr/>
        </p:nvCxnSpPr>
        <p:spPr>
          <a:xfrm rot="5400000" flipH="1" flipV="1">
            <a:off x="7818700" y="2673920"/>
            <a:ext cx="1493837" cy="68139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45" name="Rechte verbindingslijn 44"/>
          <p:cNvCxnSpPr/>
          <p:nvPr/>
        </p:nvCxnSpPr>
        <p:spPr>
          <a:xfrm>
            <a:off x="8224922" y="3761534"/>
            <a:ext cx="6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/>
          <p:nvPr/>
        </p:nvCxnSpPr>
        <p:spPr>
          <a:xfrm rot="16200000" flipH="1">
            <a:off x="9835028" y="3428132"/>
            <a:ext cx="2679208" cy="358336"/>
          </a:xfrm>
          <a:prstGeom prst="bentConnector3">
            <a:avLst>
              <a:gd name="adj1" fmla="val 5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/>
          <p:cNvCxnSpPr/>
          <p:nvPr/>
        </p:nvCxnSpPr>
        <p:spPr>
          <a:xfrm flipH="1">
            <a:off x="10039812" y="4960517"/>
            <a:ext cx="13139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64"/>
    </mc:Choice>
    <mc:Fallback xmlns="">
      <p:transition spd="slow" advTm="349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While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Example: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D872A3-5348-49E9-B6DA-3AD14D8D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76" y="4329631"/>
            <a:ext cx="3297135" cy="1847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53D92AD-4A7E-43EF-BAA4-F514815B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39" y="2390640"/>
            <a:ext cx="851066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still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have'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'pieces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'Too bad, no pieces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17"/>
    </mc:Choice>
    <mc:Fallback xmlns="">
      <p:transition spd="slow" advTm="1003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Infinite loop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7279035" cy="4626069"/>
          </a:xfrm>
        </p:spPr>
        <p:txBody>
          <a:bodyPr/>
          <a:lstStyle/>
          <a:p>
            <a:r>
              <a:rPr lang="nl-BE" err="1"/>
              <a:t>Pay</a:t>
            </a:r>
            <a:r>
              <a:rPr lang="nl-BE"/>
              <a:t> attention!</a:t>
            </a:r>
            <a:br>
              <a:rPr lang="nl-BE"/>
            </a:br>
            <a:br>
              <a:rPr lang="nl-BE"/>
            </a:br>
            <a:r>
              <a:rPr lang="nl-BE"/>
              <a:t>In the body of </a:t>
            </a:r>
            <a:r>
              <a:rPr lang="nl-BE" err="1"/>
              <a:t>the</a:t>
            </a:r>
            <a:r>
              <a:rPr lang="nl-BE"/>
              <a:t> iteration, the </a:t>
            </a:r>
            <a:r>
              <a:rPr lang="nl-BE">
                <a:solidFill>
                  <a:srgbClr val="FF0000"/>
                </a:solidFill>
              </a:rPr>
              <a:t>value of one or more variables </a:t>
            </a:r>
            <a:r>
              <a:rPr lang="nl-BE" err="1"/>
              <a:t>checked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condition</a:t>
            </a:r>
            <a:r>
              <a:rPr lang="nl-BE"/>
              <a:t>-block must </a:t>
            </a:r>
            <a:r>
              <a:rPr lang="nl-BE">
                <a:solidFill>
                  <a:srgbClr val="FF0000"/>
                </a:solidFill>
              </a:rPr>
              <a:t>change </a:t>
            </a:r>
            <a:r>
              <a:rPr lang="nl-BE"/>
              <a:t>so that the condition eventually becomes</a:t>
            </a:r>
            <a:r>
              <a:rPr lang="nl-BE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BE"/>
              <a:t>. </a:t>
            </a:r>
            <a:br>
              <a:rPr lang="nl-BE"/>
            </a:br>
            <a:br>
              <a:rPr lang="nl-BE"/>
            </a:br>
            <a:r>
              <a:rPr lang="nl-BE" err="1"/>
              <a:t>Otherwise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loop </a:t>
            </a:r>
            <a:r>
              <a:rPr lang="nl-BE" err="1"/>
              <a:t>can</a:t>
            </a:r>
            <a:r>
              <a:rPr lang="nl-BE"/>
              <a:t> never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terminated</a:t>
            </a:r>
            <a:r>
              <a:rPr lang="nl-BE"/>
              <a:t>.</a:t>
            </a:r>
          </a:p>
          <a:p>
            <a:endParaRPr lang="nl-BE"/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906314" y="1691434"/>
            <a:ext cx="2089150" cy="11525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b="1" err="1">
                <a:latin typeface="Courier New" pitchFamily="49" charset="0"/>
              </a:rPr>
              <a:t>condition</a:t>
            </a:r>
            <a:endParaRPr lang="nl-NL" b="1">
              <a:latin typeface="Courier New" pitchFamily="49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06314" y="3564684"/>
            <a:ext cx="2089150" cy="647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b="1">
                <a:latin typeface="Courier New" pitchFamily="49" charset="0"/>
              </a:rPr>
              <a:t>body</a:t>
            </a:r>
            <a:endParaRPr lang="nl-NL" b="1">
              <a:latin typeface="Courier New" pitchFamily="49" charset="0"/>
            </a:endParaRPr>
          </a:p>
        </p:txBody>
      </p:sp>
      <p:cxnSp>
        <p:nvCxnSpPr>
          <p:cNvPr id="7" name="AutoShape 12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9950889" y="2843959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214289" y="2943971"/>
            <a:ext cx="7366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r-BE" b="1" err="1">
                <a:solidFill>
                  <a:srgbClr val="009900"/>
                </a:solidFill>
                <a:latin typeface="Courier New" pitchFamily="49" charset="0"/>
              </a:rPr>
              <a:t>True</a:t>
            </a:r>
            <a:endParaRPr lang="nl-NL" b="1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0916444" y="1903007"/>
            <a:ext cx="874713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r-BE" b="1">
                <a:solidFill>
                  <a:srgbClr val="009900"/>
                </a:solidFill>
                <a:latin typeface="Courier New" pitchFamily="49" charset="0"/>
              </a:rPr>
              <a:t>False</a:t>
            </a:r>
            <a:endParaRPr lang="nl-NL" b="1">
              <a:solidFill>
                <a:srgbClr val="009900"/>
              </a:solidFill>
              <a:latin typeface="Courier New" pitchFamily="49" charset="0"/>
            </a:endParaRPr>
          </a:p>
        </p:txBody>
      </p:sp>
      <p:cxnSp>
        <p:nvCxnSpPr>
          <p:cNvPr id="10" name="Gebogen verbindingslijn 9"/>
          <p:cNvCxnSpPr>
            <a:endCxn id="5" idx="1"/>
          </p:cNvCxnSpPr>
          <p:nvPr/>
        </p:nvCxnSpPr>
        <p:spPr>
          <a:xfrm rot="5400000" flipH="1" flipV="1">
            <a:off x="7818700" y="2673920"/>
            <a:ext cx="1493837" cy="68139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11" name="Rechte verbindingslijn 10"/>
          <p:cNvCxnSpPr/>
          <p:nvPr/>
        </p:nvCxnSpPr>
        <p:spPr>
          <a:xfrm>
            <a:off x="8224922" y="3761534"/>
            <a:ext cx="6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bogen verbindingslijn 11"/>
          <p:cNvCxnSpPr/>
          <p:nvPr/>
        </p:nvCxnSpPr>
        <p:spPr>
          <a:xfrm rot="16200000" flipH="1">
            <a:off x="9835028" y="3428132"/>
            <a:ext cx="2679208" cy="358336"/>
          </a:xfrm>
          <a:prstGeom prst="bentConnector3">
            <a:avLst>
              <a:gd name="adj1" fmla="val 5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10039812" y="4960517"/>
            <a:ext cx="13139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81"/>
    </mc:Choice>
    <mc:Fallback xmlns="">
      <p:transition spd="slow" advTm="673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Examples </a:t>
            </a:r>
            <a:r>
              <a:rPr lang="nl-BE" err="1"/>
              <a:t>while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Add numbers (from 1 to ... ) as long as the total is less than 100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l-BE" altLang="nl-BE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8615" y="5525353"/>
            <a:ext cx="1060273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BE" altLang="nl-BE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FA356B8-7AE8-440C-AE14-79E8FCBBA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3"/>
          <a:stretch/>
        </p:blipFill>
        <p:spPr>
          <a:xfrm>
            <a:off x="8641416" y="2064996"/>
            <a:ext cx="3161083" cy="644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8BBD0CA-DC5D-4538-9B60-75CCFF9BF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58" y="3266278"/>
            <a:ext cx="851066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 </a:t>
            </a:r>
            <a: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nl-BE" altLang="nl-BE" sz="24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initialization</a:t>
            </a:r>
            <a: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kumimoji="0" lang="nl-BE" altLang="nl-BE" sz="24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necessary</a:t>
            </a:r>
            <a: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!</a:t>
            </a:r>
            <a:b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1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221"/>
    </mc:Choice>
    <mc:Fallback xmlns="">
      <p:transition spd="slow" advTm="1402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08b7fb3-88be-4923-a96b-899f4ac36ee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3|22.7|4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6.1|10.9|37.7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1325</Words>
  <Application>Microsoft Office PowerPoint</Application>
  <PresentationFormat>Widescreen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Wingdings</vt:lpstr>
      <vt:lpstr>Kantoorthema</vt:lpstr>
      <vt:lpstr>Chapter 3</vt:lpstr>
      <vt:lpstr>Content</vt:lpstr>
      <vt:lpstr>Control structures</vt:lpstr>
      <vt:lpstr>Control structures</vt:lpstr>
      <vt:lpstr>Iteration</vt:lpstr>
      <vt:lpstr>While</vt:lpstr>
      <vt:lpstr>While</vt:lpstr>
      <vt:lpstr>Infinite loop</vt:lpstr>
      <vt:lpstr>Examples while</vt:lpstr>
      <vt:lpstr>Examples while</vt:lpstr>
      <vt:lpstr>Examples while</vt:lpstr>
      <vt:lpstr>Examples while</vt:lpstr>
      <vt:lpstr>sep parameter in print()</vt:lpstr>
      <vt:lpstr>While versus for</vt:lpstr>
      <vt:lpstr>For loop with range</vt:lpstr>
      <vt:lpstr>Examples for loop with range</vt:lpstr>
      <vt:lpstr>Examples for loop with range</vt:lpstr>
      <vt:lpstr>Nested for loops with range</vt:lpstr>
      <vt:lpstr>Nested for loops with range</vt:lpstr>
      <vt:lpstr>Nested for loops with range</vt:lpstr>
      <vt:lpstr>end parameter in print()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</cp:revision>
  <dcterms:created xsi:type="dcterms:W3CDTF">2018-02-21T07:41:18Z</dcterms:created>
  <dcterms:modified xsi:type="dcterms:W3CDTF">2022-06-07T13:01:13Z</dcterms:modified>
</cp:coreProperties>
</file>