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32" r:id="rId25"/>
    <p:sldId id="383" r:id="rId26"/>
    <p:sldId id="384" r:id="rId27"/>
    <p:sldId id="385" r:id="rId28"/>
    <p:sldId id="386" r:id="rId29"/>
    <p:sldId id="387" r:id="rId30"/>
    <p:sldId id="388" r:id="rId31"/>
    <p:sldId id="389" r:id="rId32"/>
  </p:sldIdLst>
  <p:sldSz cx="12192000" cy="6858000"/>
  <p:notesSz cx="6797675" cy="9926638"/>
  <p:custDataLst>
    <p:tags r:id="rId35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2E15-551B-4501-B92F-DBCA99B10A46}" v="1" dt="2022-05-25T13:25:57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artholomeus" userId="fdad893c-ea0f-4e18-a760-ac9a83339ccd" providerId="ADAL" clId="{BAE1B1E4-B26E-4D63-93C1-22DFD688ABC6}"/>
    <pc:docChg chg="modSld modNotesMaster modHandout">
      <pc:chgData name="Hans Bartholomeus" userId="fdad893c-ea0f-4e18-a760-ac9a83339ccd" providerId="ADAL" clId="{BAE1B1E4-B26E-4D63-93C1-22DFD688ABC6}" dt="2020-08-25T13:32:34.686" v="51" actId="20577"/>
      <pc:docMkLst>
        <pc:docMk/>
      </pc:docMkLst>
      <pc:sldChg chg="modSp mod">
        <pc:chgData name="Hans Bartholomeus" userId="fdad893c-ea0f-4e18-a760-ac9a83339ccd" providerId="ADAL" clId="{BAE1B1E4-B26E-4D63-93C1-22DFD688ABC6}" dt="2020-08-25T13:24:51.693" v="50" actId="14100"/>
        <pc:sldMkLst>
          <pc:docMk/>
          <pc:sldMk cId="3100576318" sldId="371"/>
        </pc:sldMkLst>
        <pc:spChg chg="mod">
          <ac:chgData name="Hans Bartholomeus" userId="fdad893c-ea0f-4e18-a760-ac9a83339ccd" providerId="ADAL" clId="{BAE1B1E4-B26E-4D63-93C1-22DFD688ABC6}" dt="2020-08-25T13:24:51.693" v="50" actId="14100"/>
          <ac:spMkLst>
            <pc:docMk/>
            <pc:sldMk cId="3100576318" sldId="371"/>
            <ac:spMk id="38" creationId="{A4F62DC0-58C7-4451-B63A-867B81594867}"/>
          </ac:spMkLst>
        </pc:spChg>
        <pc:picChg chg="mod">
          <ac:chgData name="Hans Bartholomeus" userId="fdad893c-ea0f-4e18-a760-ac9a83339ccd" providerId="ADAL" clId="{BAE1B1E4-B26E-4D63-93C1-22DFD688ABC6}" dt="2020-08-25T13:24:48.962" v="49" actId="1036"/>
          <ac:picMkLst>
            <pc:docMk/>
            <pc:sldMk cId="3100576318" sldId="371"/>
            <ac:picMk id="8" creationId="{BDF06274-9119-4D42-8959-511BACFFB105}"/>
          </ac:picMkLst>
        </pc:picChg>
        <pc:picChg chg="mod">
          <ac:chgData name="Hans Bartholomeus" userId="fdad893c-ea0f-4e18-a760-ac9a83339ccd" providerId="ADAL" clId="{BAE1B1E4-B26E-4D63-93C1-22DFD688ABC6}" dt="2020-08-25T13:24:39.194" v="33" actId="1036"/>
          <ac:picMkLst>
            <pc:docMk/>
            <pc:sldMk cId="3100576318" sldId="371"/>
            <ac:picMk id="11" creationId="{4B8160AB-D187-4557-94C7-F4E8336D906B}"/>
          </ac:picMkLst>
        </pc:picChg>
        <pc:picChg chg="mod">
          <ac:chgData name="Hans Bartholomeus" userId="fdad893c-ea0f-4e18-a760-ac9a83339ccd" providerId="ADAL" clId="{BAE1B1E4-B26E-4D63-93C1-22DFD688ABC6}" dt="2020-08-25T13:24:32.700" v="18" actId="1036"/>
          <ac:picMkLst>
            <pc:docMk/>
            <pc:sldMk cId="3100576318" sldId="371"/>
            <ac:picMk id="12" creationId="{B70C300D-63E8-476E-9971-1EFB4078931D}"/>
          </ac:picMkLst>
        </pc:picChg>
      </pc:sldChg>
      <pc:sldChg chg="modSp mod">
        <pc:chgData name="Hans Bartholomeus" userId="fdad893c-ea0f-4e18-a760-ac9a83339ccd" providerId="ADAL" clId="{BAE1B1E4-B26E-4D63-93C1-22DFD688ABC6}" dt="2020-08-25T13:32:34.686" v="51" actId="20577"/>
        <pc:sldMkLst>
          <pc:docMk/>
          <pc:sldMk cId="370688825" sldId="375"/>
        </pc:sldMkLst>
        <pc:graphicFrameChg chg="modGraphic">
          <ac:chgData name="Hans Bartholomeus" userId="fdad893c-ea0f-4e18-a760-ac9a83339ccd" providerId="ADAL" clId="{BAE1B1E4-B26E-4D63-93C1-22DFD688ABC6}" dt="2020-08-25T13:32:34.686" v="51" actId="20577"/>
          <ac:graphicFrameMkLst>
            <pc:docMk/>
            <pc:sldMk cId="370688825" sldId="375"/>
            <ac:graphicFrameMk id="5" creationId="{777601E7-5A58-4007-966E-C058A682A574}"/>
          </ac:graphicFrameMkLst>
        </pc:graphicFrameChg>
      </pc:sldChg>
    </pc:docChg>
  </pc:docChgLst>
  <pc:docChgLst>
    <pc:chgData name="Eric Pauwels" userId="3a80159d-93b9-43cb-8c4f-9fabd2a5db77" providerId="ADAL" clId="{1C7BB719-625C-4CA1-801A-EE1F4A366AFC}"/>
    <pc:docChg chg="modSld">
      <pc:chgData name="Eric Pauwels" userId="3a80159d-93b9-43cb-8c4f-9fabd2a5db77" providerId="ADAL" clId="{1C7BB719-625C-4CA1-801A-EE1F4A366AFC}" dt="2021-10-03T08:02:00.615" v="66" actId="113"/>
      <pc:docMkLst>
        <pc:docMk/>
      </pc:docMkLst>
      <pc:sldChg chg="modSp mod">
        <pc:chgData name="Eric Pauwels" userId="3a80159d-93b9-43cb-8c4f-9fabd2a5db77" providerId="ADAL" clId="{1C7BB719-625C-4CA1-801A-EE1F4A366AFC}" dt="2021-10-03T08:02:00.615" v="66" actId="113"/>
        <pc:sldMkLst>
          <pc:docMk/>
          <pc:sldMk cId="2998353248" sldId="373"/>
        </pc:sldMkLst>
        <pc:spChg chg="mod">
          <ac:chgData name="Eric Pauwels" userId="3a80159d-93b9-43cb-8c4f-9fabd2a5db77" providerId="ADAL" clId="{1C7BB719-625C-4CA1-801A-EE1F4A366AFC}" dt="2021-10-03T08:02:00.615" v="66" actId="113"/>
          <ac:spMkLst>
            <pc:docMk/>
            <pc:sldMk cId="2998353248" sldId="373"/>
            <ac:spMk id="6" creationId="{95189104-458A-4CB8-A60F-8FAF39752C32}"/>
          </ac:spMkLst>
        </pc:spChg>
      </pc:sldChg>
    </pc:docChg>
  </pc:docChgLst>
  <pc:docChgLst>
    <pc:chgData name="Jochen Mariën" userId="a4f8d9ed-3895-4365-b2d5-9432cb8a20d4" providerId="ADAL" clId="{97D12E15-551B-4501-B92F-DBCA99B10A46}"/>
    <pc:docChg chg="modSld">
      <pc:chgData name="Jochen Mariën" userId="a4f8d9ed-3895-4365-b2d5-9432cb8a20d4" providerId="ADAL" clId="{97D12E15-551B-4501-B92F-DBCA99B10A46}" dt="2022-06-08T09:17:55.042" v="9" actId="1038"/>
      <pc:docMkLst>
        <pc:docMk/>
      </pc:docMkLst>
      <pc:sldChg chg="addSp modSp">
        <pc:chgData name="Jochen Mariën" userId="a4f8d9ed-3895-4365-b2d5-9432cb8a20d4" providerId="ADAL" clId="{97D12E15-551B-4501-B92F-DBCA99B10A46}" dt="2022-05-25T13:25:57.036" v="0"/>
        <pc:sldMkLst>
          <pc:docMk/>
          <pc:sldMk cId="3064109824" sldId="360"/>
        </pc:sldMkLst>
        <pc:picChg chg="add mod">
          <ac:chgData name="Jochen Mariën" userId="a4f8d9ed-3895-4365-b2d5-9432cb8a20d4" providerId="ADAL" clId="{97D12E15-551B-4501-B92F-DBCA99B10A46}" dt="2022-05-25T13:25:57.036" v="0"/>
          <ac:picMkLst>
            <pc:docMk/>
            <pc:sldMk cId="3064109824" sldId="360"/>
            <ac:picMk id="4" creationId="{673AA48B-2CD2-CE81-52A7-F34EFC944C1D}"/>
          </ac:picMkLst>
        </pc:picChg>
      </pc:sldChg>
      <pc:sldChg chg="modSp mod">
        <pc:chgData name="Jochen Mariën" userId="a4f8d9ed-3895-4365-b2d5-9432cb8a20d4" providerId="ADAL" clId="{97D12E15-551B-4501-B92F-DBCA99B10A46}" dt="2022-06-02T14:59:42.884" v="5" actId="20577"/>
        <pc:sldMkLst>
          <pc:docMk/>
          <pc:sldMk cId="3689873442" sldId="363"/>
        </pc:sldMkLst>
        <pc:spChg chg="mod">
          <ac:chgData name="Jochen Mariën" userId="a4f8d9ed-3895-4365-b2d5-9432cb8a20d4" providerId="ADAL" clId="{97D12E15-551B-4501-B92F-DBCA99B10A46}" dt="2022-06-02T14:59:42.884" v="5" actId="20577"/>
          <ac:spMkLst>
            <pc:docMk/>
            <pc:sldMk cId="3689873442" sldId="363"/>
            <ac:spMk id="11" creationId="{00000000-0000-0000-0000-000000000000}"/>
          </ac:spMkLst>
        </pc:spChg>
      </pc:sldChg>
      <pc:sldChg chg="modSp mod">
        <pc:chgData name="Jochen Mariën" userId="a4f8d9ed-3895-4365-b2d5-9432cb8a20d4" providerId="ADAL" clId="{97D12E15-551B-4501-B92F-DBCA99B10A46}" dt="2022-06-08T09:16:27.193" v="7" actId="20577"/>
        <pc:sldMkLst>
          <pc:docMk/>
          <pc:sldMk cId="1566779199" sldId="381"/>
        </pc:sldMkLst>
        <pc:spChg chg="mod">
          <ac:chgData name="Jochen Mariën" userId="a4f8d9ed-3895-4365-b2d5-9432cb8a20d4" providerId="ADAL" clId="{97D12E15-551B-4501-B92F-DBCA99B10A46}" dt="2022-06-08T09:16:27.193" v="7" actId="20577"/>
          <ac:spMkLst>
            <pc:docMk/>
            <pc:sldMk cId="1566779199" sldId="381"/>
            <ac:spMk id="8" creationId="{F7654C79-CC3B-495E-A77A-B19BB340A517}"/>
          </ac:spMkLst>
        </pc:spChg>
      </pc:sldChg>
      <pc:sldChg chg="modSp mod">
        <pc:chgData name="Jochen Mariën" userId="a4f8d9ed-3895-4365-b2d5-9432cb8a20d4" providerId="ADAL" clId="{97D12E15-551B-4501-B92F-DBCA99B10A46}" dt="2022-06-08T09:17:55.042" v="9" actId="1038"/>
        <pc:sldMkLst>
          <pc:docMk/>
          <pc:sldMk cId="1166803639" sldId="382"/>
        </pc:sldMkLst>
        <pc:picChg chg="mod">
          <ac:chgData name="Jochen Mariën" userId="a4f8d9ed-3895-4365-b2d5-9432cb8a20d4" providerId="ADAL" clId="{97D12E15-551B-4501-B92F-DBCA99B10A46}" dt="2022-06-08T09:17:55.042" v="9" actId="1038"/>
          <ac:picMkLst>
            <pc:docMk/>
            <pc:sldMk cId="1166803639" sldId="382"/>
            <ac:picMk id="5" creationId="{C13DBF55-AE6B-4910-8131-6A0C0B14FB38}"/>
          </ac:picMkLst>
        </pc:picChg>
      </pc:sldChg>
    </pc:docChg>
  </pc:docChgLst>
  <pc:docChgLst>
    <pc:chgData name="Eric Pauwels" userId="3a80159d-93b9-43cb-8c4f-9fabd2a5db77" providerId="ADAL" clId="{D0F1EF01-B95E-4E60-9687-0E1A216D8985}"/>
    <pc:docChg chg="custSel modSld">
      <pc:chgData name="Eric Pauwels" userId="3a80159d-93b9-43cb-8c4f-9fabd2a5db77" providerId="ADAL" clId="{D0F1EF01-B95E-4E60-9687-0E1A216D8985}" dt="2021-10-13T08:25:59.091" v="621" actId="20577"/>
      <pc:docMkLst>
        <pc:docMk/>
      </pc:docMkLst>
      <pc:sldChg chg="addSp delSp modSp mod">
        <pc:chgData name="Eric Pauwels" userId="3a80159d-93b9-43cb-8c4f-9fabd2a5db77" providerId="ADAL" clId="{D0F1EF01-B95E-4E60-9687-0E1A216D8985}" dt="2021-10-12T07:45:41.843" v="562" actId="14100"/>
        <pc:sldMkLst>
          <pc:docMk/>
          <pc:sldMk cId="707092755" sldId="332"/>
        </pc:sldMkLst>
        <pc:spChg chg="add del mod">
          <ac:chgData name="Eric Pauwels" userId="3a80159d-93b9-43cb-8c4f-9fabd2a5db77" providerId="ADAL" clId="{D0F1EF01-B95E-4E60-9687-0E1A216D8985}" dt="2021-10-12T07:44:44.258" v="552" actId="27636"/>
          <ac:spMkLst>
            <pc:docMk/>
            <pc:sldMk cId="707092755" sldId="332"/>
            <ac:spMk id="3" creationId="{33A3CB80-F2C4-4346-91F6-B60B5762EBF4}"/>
          </ac:spMkLst>
        </pc:spChg>
        <pc:spChg chg="mod">
          <ac:chgData name="Eric Pauwels" userId="3a80159d-93b9-43cb-8c4f-9fabd2a5db77" providerId="ADAL" clId="{D0F1EF01-B95E-4E60-9687-0E1A216D8985}" dt="2021-10-12T07:44:49.093" v="554" actId="1076"/>
          <ac:spMkLst>
            <pc:docMk/>
            <pc:sldMk cId="707092755" sldId="332"/>
            <ac:spMk id="6" creationId="{C5181E6A-2D48-4952-AA41-F68AA5339B61}"/>
          </ac:spMkLst>
        </pc:spChg>
        <pc:spChg chg="add del">
          <ac:chgData name="Eric Pauwels" userId="3a80159d-93b9-43cb-8c4f-9fabd2a5db77" providerId="ADAL" clId="{D0F1EF01-B95E-4E60-9687-0E1A216D8985}" dt="2021-10-11T17:56:11.141" v="512" actId="478"/>
          <ac:spMkLst>
            <pc:docMk/>
            <pc:sldMk cId="707092755" sldId="332"/>
            <ac:spMk id="7" creationId="{5CEF17D4-A7F2-41AC-92B3-32BC9EEF0FB8}"/>
          </ac:spMkLst>
        </pc:spChg>
        <pc:spChg chg="add del">
          <ac:chgData name="Eric Pauwels" userId="3a80159d-93b9-43cb-8c4f-9fabd2a5db77" providerId="ADAL" clId="{D0F1EF01-B95E-4E60-9687-0E1A216D8985}" dt="2021-10-11T17:56:40.122" v="518"/>
          <ac:spMkLst>
            <pc:docMk/>
            <pc:sldMk cId="707092755" sldId="332"/>
            <ac:spMk id="8" creationId="{AA9ABB3A-9A76-4EA1-9A55-22F6782649E7}"/>
          </ac:spMkLst>
        </pc:spChg>
        <pc:spChg chg="add del mod">
          <ac:chgData name="Eric Pauwels" userId="3a80159d-93b9-43cb-8c4f-9fabd2a5db77" providerId="ADAL" clId="{D0F1EF01-B95E-4E60-9687-0E1A216D8985}" dt="2021-10-11T17:56:25.773" v="515" actId="478"/>
          <ac:spMkLst>
            <pc:docMk/>
            <pc:sldMk cId="707092755" sldId="332"/>
            <ac:spMk id="9" creationId="{11FBACC5-9246-49AA-B2EB-87E56AEAD48C}"/>
          </ac:spMkLst>
        </pc:spChg>
        <pc:spChg chg="add del mod">
          <ac:chgData name="Eric Pauwels" userId="3a80159d-93b9-43cb-8c4f-9fabd2a5db77" providerId="ADAL" clId="{D0F1EF01-B95E-4E60-9687-0E1A216D8985}" dt="2021-10-11T17:56:32.717" v="517" actId="478"/>
          <ac:spMkLst>
            <pc:docMk/>
            <pc:sldMk cId="707092755" sldId="332"/>
            <ac:spMk id="10" creationId="{BF8C4A2F-065C-4A20-97F1-CCD34A28E1DB}"/>
          </ac:spMkLst>
        </pc:spChg>
        <pc:picChg chg="mod">
          <ac:chgData name="Eric Pauwels" userId="3a80159d-93b9-43cb-8c4f-9fabd2a5db77" providerId="ADAL" clId="{D0F1EF01-B95E-4E60-9687-0E1A216D8985}" dt="2021-10-12T07:44:59.853" v="555" actId="1076"/>
          <ac:picMkLst>
            <pc:docMk/>
            <pc:sldMk cId="707092755" sldId="332"/>
            <ac:picMk id="5" creationId="{BF99E671-91F0-43B1-BF05-3CFBE4DF2997}"/>
          </ac:picMkLst>
        </pc:picChg>
        <pc:cxnChg chg="add">
          <ac:chgData name="Eric Pauwels" userId="3a80159d-93b9-43cb-8c4f-9fabd2a5db77" providerId="ADAL" clId="{D0F1EF01-B95E-4E60-9687-0E1A216D8985}" dt="2021-10-12T07:45:15.348" v="556" actId="11529"/>
          <ac:cxnSpMkLst>
            <pc:docMk/>
            <pc:sldMk cId="707092755" sldId="332"/>
            <ac:cxnSpMk id="12" creationId="{F1E1CF85-B025-485C-930E-BDCB68E5DEB7}"/>
          </ac:cxnSpMkLst>
        </pc:cxnChg>
        <pc:cxnChg chg="add mod">
          <ac:chgData name="Eric Pauwels" userId="3a80159d-93b9-43cb-8c4f-9fabd2a5db77" providerId="ADAL" clId="{D0F1EF01-B95E-4E60-9687-0E1A216D8985}" dt="2021-10-12T07:45:41.843" v="562" actId="14100"/>
          <ac:cxnSpMkLst>
            <pc:docMk/>
            <pc:sldMk cId="707092755" sldId="332"/>
            <ac:cxnSpMk id="13" creationId="{1664F4D2-1CC5-4C31-BCDB-1DFEE606C8DA}"/>
          </ac:cxnSpMkLst>
        </pc:cxnChg>
      </pc:sldChg>
      <pc:sldChg chg="modSp mod">
        <pc:chgData name="Eric Pauwels" userId="3a80159d-93b9-43cb-8c4f-9fabd2a5db77" providerId="ADAL" clId="{D0F1EF01-B95E-4E60-9687-0E1A216D8985}" dt="2021-10-10T08:44:29.661" v="408" actId="14"/>
        <pc:sldMkLst>
          <pc:docMk/>
          <pc:sldMk cId="1831006325" sldId="362"/>
        </pc:sldMkLst>
        <pc:spChg chg="mod">
          <ac:chgData name="Eric Pauwels" userId="3a80159d-93b9-43cb-8c4f-9fabd2a5db77" providerId="ADAL" clId="{D0F1EF01-B95E-4E60-9687-0E1A216D8985}" dt="2021-10-10T08:44:29.661" v="408" actId="14"/>
          <ac:spMkLst>
            <pc:docMk/>
            <pc:sldMk cId="1831006325" sldId="362"/>
            <ac:spMk id="3" creationId="{000B7E13-A0C9-4005-A2E5-7E3A2981C7DB}"/>
          </ac:spMkLst>
        </pc:spChg>
      </pc:sldChg>
      <pc:sldChg chg="modSp mod">
        <pc:chgData name="Eric Pauwels" userId="3a80159d-93b9-43cb-8c4f-9fabd2a5db77" providerId="ADAL" clId="{D0F1EF01-B95E-4E60-9687-0E1A216D8985}" dt="2021-10-10T08:45:39.206" v="409" actId="113"/>
        <pc:sldMkLst>
          <pc:docMk/>
          <pc:sldMk cId="3324110288" sldId="364"/>
        </pc:sldMkLst>
        <pc:spChg chg="mod">
          <ac:chgData name="Eric Pauwels" userId="3a80159d-93b9-43cb-8c4f-9fabd2a5db77" providerId="ADAL" clId="{D0F1EF01-B95E-4E60-9687-0E1A216D8985}" dt="2021-10-10T08:45:39.206" v="409" actId="113"/>
          <ac:spMkLst>
            <pc:docMk/>
            <pc:sldMk cId="3324110288" sldId="364"/>
            <ac:spMk id="3" creationId="{6E01157C-DA09-407D-8C6A-C9D1502C0348}"/>
          </ac:spMkLst>
        </pc:spChg>
      </pc:sldChg>
      <pc:sldChg chg="modSp mod">
        <pc:chgData name="Eric Pauwels" userId="3a80159d-93b9-43cb-8c4f-9fabd2a5db77" providerId="ADAL" clId="{D0F1EF01-B95E-4E60-9687-0E1A216D8985}" dt="2021-10-10T08:46:12.365" v="413"/>
        <pc:sldMkLst>
          <pc:docMk/>
          <pc:sldMk cId="91678138" sldId="365"/>
        </pc:sldMkLst>
        <pc:spChg chg="mod">
          <ac:chgData name="Eric Pauwels" userId="3a80159d-93b9-43cb-8c4f-9fabd2a5db77" providerId="ADAL" clId="{D0F1EF01-B95E-4E60-9687-0E1A216D8985}" dt="2021-10-10T08:46:12.365" v="413"/>
          <ac:spMkLst>
            <pc:docMk/>
            <pc:sldMk cId="91678138" sldId="365"/>
            <ac:spMk id="3" creationId="{6E01157C-DA09-407D-8C6A-C9D1502C0348}"/>
          </ac:spMkLst>
        </pc:spChg>
      </pc:sldChg>
      <pc:sldChg chg="modSp mod">
        <pc:chgData name="Eric Pauwels" userId="3a80159d-93b9-43cb-8c4f-9fabd2a5db77" providerId="ADAL" clId="{D0F1EF01-B95E-4E60-9687-0E1A216D8985}" dt="2021-10-10T08:48:35.761" v="431" actId="6549"/>
        <pc:sldMkLst>
          <pc:docMk/>
          <pc:sldMk cId="3100576318" sldId="371"/>
        </pc:sldMkLst>
        <pc:spChg chg="mod">
          <ac:chgData name="Eric Pauwels" userId="3a80159d-93b9-43cb-8c4f-9fabd2a5db77" providerId="ADAL" clId="{D0F1EF01-B95E-4E60-9687-0E1A216D8985}" dt="2021-10-10T08:48:35.761" v="431" actId="6549"/>
          <ac:spMkLst>
            <pc:docMk/>
            <pc:sldMk cId="3100576318" sldId="371"/>
            <ac:spMk id="9" creationId="{1C944FD4-B592-4BA5-966F-AF0D77518EDF}"/>
          </ac:spMkLst>
        </pc:spChg>
      </pc:sldChg>
      <pc:sldChg chg="modSp mod">
        <pc:chgData name="Eric Pauwels" userId="3a80159d-93b9-43cb-8c4f-9fabd2a5db77" providerId="ADAL" clId="{D0F1EF01-B95E-4E60-9687-0E1A216D8985}" dt="2021-10-10T08:51:31.598" v="444" actId="207"/>
        <pc:sldMkLst>
          <pc:docMk/>
          <pc:sldMk cId="3383447715" sldId="377"/>
        </pc:sldMkLst>
        <pc:spChg chg="mod">
          <ac:chgData name="Eric Pauwels" userId="3a80159d-93b9-43cb-8c4f-9fabd2a5db77" providerId="ADAL" clId="{D0F1EF01-B95E-4E60-9687-0E1A216D8985}" dt="2021-10-10T08:51:31.598" v="444" actId="207"/>
          <ac:spMkLst>
            <pc:docMk/>
            <pc:sldMk cId="3383447715" sldId="377"/>
            <ac:spMk id="3" creationId="{0B9DD48D-17A4-4D57-A8B3-2AF705AF5184}"/>
          </ac:spMkLst>
        </pc:spChg>
      </pc:sldChg>
      <pc:sldChg chg="modSp mod">
        <pc:chgData name="Eric Pauwels" userId="3a80159d-93b9-43cb-8c4f-9fabd2a5db77" providerId="ADAL" clId="{D0F1EF01-B95E-4E60-9687-0E1A216D8985}" dt="2021-10-10T08:52:20.629" v="453" actId="20577"/>
        <pc:sldMkLst>
          <pc:docMk/>
          <pc:sldMk cId="2331350841" sldId="378"/>
        </pc:sldMkLst>
        <pc:spChg chg="mod">
          <ac:chgData name="Eric Pauwels" userId="3a80159d-93b9-43cb-8c4f-9fabd2a5db77" providerId="ADAL" clId="{D0F1EF01-B95E-4E60-9687-0E1A216D8985}" dt="2021-10-10T08:52:20.629" v="453" actId="20577"/>
          <ac:spMkLst>
            <pc:docMk/>
            <pc:sldMk cId="2331350841" sldId="378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2:46.012" v="466" actId="20577"/>
        <pc:sldMkLst>
          <pc:docMk/>
          <pc:sldMk cId="1254915660" sldId="379"/>
        </pc:sldMkLst>
        <pc:spChg chg="mod">
          <ac:chgData name="Eric Pauwels" userId="3a80159d-93b9-43cb-8c4f-9fabd2a5db77" providerId="ADAL" clId="{D0F1EF01-B95E-4E60-9687-0E1A216D8985}" dt="2021-10-10T08:52:46.012" v="466" actId="20577"/>
          <ac:spMkLst>
            <pc:docMk/>
            <pc:sldMk cId="1254915660" sldId="379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3:13.477" v="474" actId="20577"/>
        <pc:sldMkLst>
          <pc:docMk/>
          <pc:sldMk cId="4212797311" sldId="380"/>
        </pc:sldMkLst>
        <pc:spChg chg="mod">
          <ac:chgData name="Eric Pauwels" userId="3a80159d-93b9-43cb-8c4f-9fabd2a5db77" providerId="ADAL" clId="{D0F1EF01-B95E-4E60-9687-0E1A216D8985}" dt="2021-10-10T08:53:13.477" v="474" actId="20577"/>
          <ac:spMkLst>
            <pc:docMk/>
            <pc:sldMk cId="4212797311" sldId="380"/>
            <ac:spMk id="2" creationId="{91051744-B740-40F6-B982-2BC5D2F2C4CE}"/>
          </ac:spMkLst>
        </pc:spChg>
      </pc:sldChg>
      <pc:sldChg chg="modSp mod">
        <pc:chgData name="Eric Pauwels" userId="3a80159d-93b9-43cb-8c4f-9fabd2a5db77" providerId="ADAL" clId="{D0F1EF01-B95E-4E60-9687-0E1A216D8985}" dt="2021-10-10T08:55:07.838" v="477" actId="113"/>
        <pc:sldMkLst>
          <pc:docMk/>
          <pc:sldMk cId="1566779199" sldId="381"/>
        </pc:sldMkLst>
        <pc:spChg chg="mod">
          <ac:chgData name="Eric Pauwels" userId="3a80159d-93b9-43cb-8c4f-9fabd2a5db77" providerId="ADAL" clId="{D0F1EF01-B95E-4E60-9687-0E1A216D8985}" dt="2021-10-10T08:55:07.838" v="477" actId="113"/>
          <ac:spMkLst>
            <pc:docMk/>
            <pc:sldMk cId="1566779199" sldId="381"/>
            <ac:spMk id="3" creationId="{04663FF2-6BD4-4104-874B-4D82D35374C0}"/>
          </ac:spMkLst>
        </pc:spChg>
      </pc:sldChg>
      <pc:sldChg chg="modSp mod">
        <pc:chgData name="Eric Pauwels" userId="3a80159d-93b9-43cb-8c4f-9fabd2a5db77" providerId="ADAL" clId="{D0F1EF01-B95E-4E60-9687-0E1A216D8985}" dt="2021-10-10T08:56:26.884" v="478" actId="113"/>
        <pc:sldMkLst>
          <pc:docMk/>
          <pc:sldMk cId="1166803639" sldId="382"/>
        </pc:sldMkLst>
        <pc:spChg chg="mod">
          <ac:chgData name="Eric Pauwels" userId="3a80159d-93b9-43cb-8c4f-9fabd2a5db77" providerId="ADAL" clId="{D0F1EF01-B95E-4E60-9687-0E1A216D8985}" dt="2021-10-10T08:56:26.884" v="478" actId="113"/>
          <ac:spMkLst>
            <pc:docMk/>
            <pc:sldMk cId="1166803639" sldId="382"/>
            <ac:spMk id="3" creationId="{04663FF2-6BD4-4104-874B-4D82D35374C0}"/>
          </ac:spMkLst>
        </pc:spChg>
      </pc:sldChg>
      <pc:sldChg chg="modSp mod">
        <pc:chgData name="Eric Pauwels" userId="3a80159d-93b9-43cb-8c4f-9fabd2a5db77" providerId="ADAL" clId="{D0F1EF01-B95E-4E60-9687-0E1A216D8985}" dt="2021-10-10T08:34:01.514" v="151" actId="20577"/>
        <pc:sldMkLst>
          <pc:docMk/>
          <pc:sldMk cId="1087261940" sldId="383"/>
        </pc:sldMkLst>
        <pc:spChg chg="mod">
          <ac:chgData name="Eric Pauwels" userId="3a80159d-93b9-43cb-8c4f-9fabd2a5db77" providerId="ADAL" clId="{D0F1EF01-B95E-4E60-9687-0E1A216D8985}" dt="2021-10-10T08:34:01.514" v="151" actId="20577"/>
          <ac:spMkLst>
            <pc:docMk/>
            <pc:sldMk cId="1087261940" sldId="383"/>
            <ac:spMk id="2" creationId="{00000000-0000-0000-0000-000000000000}"/>
          </ac:spMkLst>
        </pc:spChg>
      </pc:sldChg>
      <pc:sldChg chg="modSp mod">
        <pc:chgData name="Eric Pauwels" userId="3a80159d-93b9-43cb-8c4f-9fabd2a5db77" providerId="ADAL" clId="{D0F1EF01-B95E-4E60-9687-0E1A216D8985}" dt="2021-10-12T07:46:08.828" v="564" actId="207"/>
        <pc:sldMkLst>
          <pc:docMk/>
          <pc:sldMk cId="3318822371" sldId="384"/>
        </pc:sldMkLst>
        <pc:spChg chg="mod">
          <ac:chgData name="Eric Pauwels" userId="3a80159d-93b9-43cb-8c4f-9fabd2a5db77" providerId="ADAL" clId="{D0F1EF01-B95E-4E60-9687-0E1A216D8985}" dt="2021-10-12T07:46:08.828" v="564" actId="207"/>
          <ac:spMkLst>
            <pc:docMk/>
            <pc:sldMk cId="3318822371" sldId="384"/>
            <ac:spMk id="3" creationId="{C2507791-824A-4F79-B06D-060B99F5131C}"/>
          </ac:spMkLst>
        </pc:spChg>
      </pc:sldChg>
      <pc:sldChg chg="modSp mod">
        <pc:chgData name="Eric Pauwels" userId="3a80159d-93b9-43cb-8c4f-9fabd2a5db77" providerId="ADAL" clId="{D0F1EF01-B95E-4E60-9687-0E1A216D8985}" dt="2021-10-13T08:25:59.091" v="621" actId="20577"/>
        <pc:sldMkLst>
          <pc:docMk/>
          <pc:sldMk cId="1616033037" sldId="389"/>
        </pc:sldMkLst>
        <pc:spChg chg="mod">
          <ac:chgData name="Eric Pauwels" userId="3a80159d-93b9-43cb-8c4f-9fabd2a5db77" providerId="ADAL" clId="{D0F1EF01-B95E-4E60-9687-0E1A216D8985}" dt="2021-10-13T08:25:59.091" v="621" actId="20577"/>
          <ac:spMkLst>
            <pc:docMk/>
            <pc:sldMk cId="1616033037" sldId="389"/>
            <ac:spMk id="3" creationId="{0FE18B48-F488-42AE-ABB7-F2742C6238C2}"/>
          </ac:spMkLst>
        </pc:spChg>
        <pc:spChg chg="mod">
          <ac:chgData name="Eric Pauwels" userId="3a80159d-93b9-43cb-8c4f-9fabd2a5db77" providerId="ADAL" clId="{D0F1EF01-B95E-4E60-9687-0E1A216D8985}" dt="2021-10-13T08:25:21.454" v="606" actId="1076"/>
          <ac:spMkLst>
            <pc:docMk/>
            <pc:sldMk cId="1616033037" sldId="389"/>
            <ac:spMk id="7" creationId="{164D33D9-AFF3-4267-9004-8DC9CD6600F8}"/>
          </ac:spMkLst>
        </pc:spChg>
        <pc:picChg chg="mod">
          <ac:chgData name="Eric Pauwels" userId="3a80159d-93b9-43cb-8c4f-9fabd2a5db77" providerId="ADAL" clId="{D0F1EF01-B95E-4E60-9687-0E1A216D8985}" dt="2021-10-13T08:25:28.763" v="607" actId="1076"/>
          <ac:picMkLst>
            <pc:docMk/>
            <pc:sldMk cId="1616033037" sldId="389"/>
            <ac:picMk id="6" creationId="{8C7BEE06-27DA-4648-A16F-206DDAB52A3F}"/>
          </ac:picMkLst>
        </pc:picChg>
      </pc:sldChg>
    </pc:docChg>
  </pc:docChgLst>
  <pc:docChgLst>
    <pc:chgData name="Dirk Mervis" userId="197c8981-22eb-4dca-b603-0aa0f7d3451e" providerId="ADAL" clId="{2759D4CC-FECD-4F8B-974D-A6A81588FEB1}"/>
    <pc:docChg chg="modSld modShowInfo">
      <pc:chgData name="Dirk Mervis" userId="197c8981-22eb-4dca-b603-0aa0f7d3451e" providerId="ADAL" clId="{2759D4CC-FECD-4F8B-974D-A6A81588FEB1}" dt="2020-10-16T07:56:55.994" v="11" actId="20577"/>
      <pc:docMkLst>
        <pc:docMk/>
      </pc:docMkLst>
      <pc:sldChg chg="modSp mod">
        <pc:chgData name="Dirk Mervis" userId="197c8981-22eb-4dca-b603-0aa0f7d3451e" providerId="ADAL" clId="{2759D4CC-FECD-4F8B-974D-A6A81588FEB1}" dt="2020-10-16T07:24:43.949" v="2" actId="1076"/>
        <pc:sldMkLst>
          <pc:docMk/>
          <pc:sldMk cId="1566779199" sldId="381"/>
        </pc:sldMkLst>
        <pc:spChg chg="mod">
          <ac:chgData name="Dirk Mervis" userId="197c8981-22eb-4dca-b603-0aa0f7d3451e" providerId="ADAL" clId="{2759D4CC-FECD-4F8B-974D-A6A81588FEB1}" dt="2020-10-16T07:24:43.949" v="2" actId="1076"/>
          <ac:spMkLst>
            <pc:docMk/>
            <pc:sldMk cId="1566779199" sldId="381"/>
            <ac:spMk id="8" creationId="{F7654C79-CC3B-495E-A77A-B19BB340A517}"/>
          </ac:spMkLst>
        </pc:spChg>
      </pc:sldChg>
      <pc:sldChg chg="modSp mod">
        <pc:chgData name="Dirk Mervis" userId="197c8981-22eb-4dca-b603-0aa0f7d3451e" providerId="ADAL" clId="{2759D4CC-FECD-4F8B-974D-A6A81588FEB1}" dt="2020-10-16T07:56:55.994" v="11" actId="20577"/>
        <pc:sldMkLst>
          <pc:docMk/>
          <pc:sldMk cId="1999447413" sldId="388"/>
        </pc:sldMkLst>
        <pc:spChg chg="mod">
          <ac:chgData name="Dirk Mervis" userId="197c8981-22eb-4dca-b603-0aa0f7d3451e" providerId="ADAL" clId="{2759D4CC-FECD-4F8B-974D-A6A81588FEB1}" dt="2020-10-16T07:56:55.994" v="11" actId="20577"/>
          <ac:spMkLst>
            <pc:docMk/>
            <pc:sldMk cId="1999447413" sldId="388"/>
            <ac:spMk id="11" creationId="{045BA153-E375-40B9-A904-6E8A81569BF9}"/>
          </ac:spMkLst>
        </pc:spChg>
      </pc:sldChg>
    </pc:docChg>
  </pc:docChgLst>
  <pc:docChgLst>
    <pc:chgData name="Ellen Torfs" userId="c6aa1e10-4a12-4511-8c7c-135720d4f277" providerId="ADAL" clId="{B8603E9F-27EE-4E19-A5CA-5AC5DEC77088}"/>
    <pc:docChg chg="undo custSel addSld delSld modSld">
      <pc:chgData name="Ellen Torfs" userId="c6aa1e10-4a12-4511-8c7c-135720d4f277" providerId="ADAL" clId="{B8603E9F-27EE-4E19-A5CA-5AC5DEC77088}" dt="2021-09-06T14:02:20.093" v="522" actId="20577"/>
      <pc:docMkLst>
        <pc:docMk/>
      </pc:docMkLst>
      <pc:sldChg chg="modSp mod">
        <pc:chgData name="Ellen Torfs" userId="c6aa1e10-4a12-4511-8c7c-135720d4f277" providerId="ADAL" clId="{B8603E9F-27EE-4E19-A5CA-5AC5DEC77088}" dt="2021-09-06T13:34:49.181" v="507" actId="1076"/>
        <pc:sldMkLst>
          <pc:docMk/>
          <pc:sldMk cId="3629507239" sldId="368"/>
        </pc:sldMkLst>
        <pc:spChg chg="mod">
          <ac:chgData name="Ellen Torfs" userId="c6aa1e10-4a12-4511-8c7c-135720d4f277" providerId="ADAL" clId="{B8603E9F-27EE-4E19-A5CA-5AC5DEC77088}" dt="2021-09-06T13:34:44.468" v="506" actId="20577"/>
          <ac:spMkLst>
            <pc:docMk/>
            <pc:sldMk cId="3629507239" sldId="368"/>
            <ac:spMk id="3" creationId="{000B7E13-A0C9-4005-A2E5-7E3A2981C7DB}"/>
          </ac:spMkLst>
        </pc:spChg>
        <pc:picChg chg="mod">
          <ac:chgData name="Ellen Torfs" userId="c6aa1e10-4a12-4511-8c7c-135720d4f277" providerId="ADAL" clId="{B8603E9F-27EE-4E19-A5CA-5AC5DEC77088}" dt="2021-09-06T13:34:49.181" v="507" actId="1076"/>
          <ac:picMkLst>
            <pc:docMk/>
            <pc:sldMk cId="3629507239" sldId="368"/>
            <ac:picMk id="6" creationId="{B375F32A-572C-45A5-9450-1C54E2011B5A}"/>
          </ac:picMkLst>
        </pc:picChg>
      </pc:sldChg>
      <pc:sldChg chg="modSp mod">
        <pc:chgData name="Ellen Torfs" userId="c6aa1e10-4a12-4511-8c7c-135720d4f277" providerId="ADAL" clId="{B8603E9F-27EE-4E19-A5CA-5AC5DEC77088}" dt="2021-09-06T13:37:15.100" v="508" actId="1076"/>
        <pc:sldMkLst>
          <pc:docMk/>
          <pc:sldMk cId="3100576318" sldId="371"/>
        </pc:sldMkLst>
        <pc:spChg chg="mod">
          <ac:chgData name="Ellen Torfs" userId="c6aa1e10-4a12-4511-8c7c-135720d4f277" providerId="ADAL" clId="{B8603E9F-27EE-4E19-A5CA-5AC5DEC77088}" dt="2021-09-06T13:37:15.100" v="508" actId="1076"/>
          <ac:spMkLst>
            <pc:docMk/>
            <pc:sldMk cId="3100576318" sldId="371"/>
            <ac:spMk id="9" creationId="{1C944FD4-B592-4BA5-966F-AF0D77518EDF}"/>
          </ac:spMkLst>
        </pc:spChg>
      </pc:sldChg>
      <pc:sldChg chg="addSp mod">
        <pc:chgData name="Ellen Torfs" userId="c6aa1e10-4a12-4511-8c7c-135720d4f277" providerId="ADAL" clId="{B8603E9F-27EE-4E19-A5CA-5AC5DEC77088}" dt="2021-09-06T12:48:27.564" v="126" actId="22"/>
        <pc:sldMkLst>
          <pc:docMk/>
          <pc:sldMk cId="516730407" sldId="372"/>
        </pc:sldMkLst>
        <pc:spChg chg="add">
          <ac:chgData name="Ellen Torfs" userId="c6aa1e10-4a12-4511-8c7c-135720d4f277" providerId="ADAL" clId="{B8603E9F-27EE-4E19-A5CA-5AC5DEC77088}" dt="2021-09-06T12:48:27.564" v="126" actId="22"/>
          <ac:spMkLst>
            <pc:docMk/>
            <pc:sldMk cId="516730407" sldId="372"/>
            <ac:spMk id="9" creationId="{67C4FD9F-CF7A-4D4A-B8F4-F796B7E7837C}"/>
          </ac:spMkLst>
        </pc:spChg>
      </pc:sldChg>
      <pc:sldChg chg="addSp modSp mod">
        <pc:chgData name="Ellen Torfs" userId="c6aa1e10-4a12-4511-8c7c-135720d4f277" providerId="ADAL" clId="{B8603E9F-27EE-4E19-A5CA-5AC5DEC77088}" dt="2021-09-06T13:03:42.360" v="367" actId="207"/>
        <pc:sldMkLst>
          <pc:docMk/>
          <pc:sldMk cId="3037424715" sldId="374"/>
        </pc:sldMkLst>
        <pc:spChg chg="add mod">
          <ac:chgData name="Ellen Torfs" userId="c6aa1e10-4a12-4511-8c7c-135720d4f277" providerId="ADAL" clId="{B8603E9F-27EE-4E19-A5CA-5AC5DEC77088}" dt="2021-09-06T13:03:42.360" v="367" actId="207"/>
          <ac:spMkLst>
            <pc:docMk/>
            <pc:sldMk cId="3037424715" sldId="374"/>
            <ac:spMk id="7" creationId="{08485AE5-93BA-4CBC-A8F6-E57DBB953C1C}"/>
          </ac:spMkLst>
        </pc:spChg>
        <pc:graphicFrameChg chg="mod modGraphic">
          <ac:chgData name="Ellen Torfs" userId="c6aa1e10-4a12-4511-8c7c-135720d4f277" providerId="ADAL" clId="{B8603E9F-27EE-4E19-A5CA-5AC5DEC77088}" dt="2021-09-06T12:56:11.787" v="324" actId="403"/>
          <ac:graphicFrameMkLst>
            <pc:docMk/>
            <pc:sldMk cId="3037424715" sldId="374"/>
            <ac:graphicFrameMk id="5" creationId="{777601E7-5A58-4007-966E-C058A682A574}"/>
          </ac:graphicFrameMkLst>
        </pc:graphicFrameChg>
      </pc:sldChg>
      <pc:sldChg chg="delSp modSp mod">
        <pc:chgData name="Ellen Torfs" userId="c6aa1e10-4a12-4511-8c7c-135720d4f277" providerId="ADAL" clId="{B8603E9F-27EE-4E19-A5CA-5AC5DEC77088}" dt="2021-09-06T14:02:20.093" v="522" actId="20577"/>
        <pc:sldMkLst>
          <pc:docMk/>
          <pc:sldMk cId="370688825" sldId="375"/>
        </pc:sldMkLst>
        <pc:spChg chg="mod">
          <ac:chgData name="Ellen Torfs" userId="c6aa1e10-4a12-4511-8c7c-135720d4f277" providerId="ADAL" clId="{B8603E9F-27EE-4E19-A5CA-5AC5DEC77088}" dt="2021-09-06T13:04:21.681" v="369" actId="404"/>
          <ac:spMkLst>
            <pc:docMk/>
            <pc:sldMk cId="370688825" sldId="375"/>
            <ac:spMk id="3" creationId="{00000000-0000-0000-0000-000000000000}"/>
          </ac:spMkLst>
        </pc:spChg>
        <pc:spChg chg="del">
          <ac:chgData name="Ellen Torfs" userId="c6aa1e10-4a12-4511-8c7c-135720d4f277" providerId="ADAL" clId="{B8603E9F-27EE-4E19-A5CA-5AC5DEC77088}" dt="2021-09-06T12:51:40.781" v="183" actId="478"/>
          <ac:spMkLst>
            <pc:docMk/>
            <pc:sldMk cId="370688825" sldId="375"/>
            <ac:spMk id="6" creationId="{44D27589-D036-454D-9429-A8442796950D}"/>
          </ac:spMkLst>
        </pc:spChg>
        <pc:graphicFrameChg chg="mod modGraphic">
          <ac:chgData name="Ellen Torfs" userId="c6aa1e10-4a12-4511-8c7c-135720d4f277" providerId="ADAL" clId="{B8603E9F-27EE-4E19-A5CA-5AC5DEC77088}" dt="2021-09-06T14:02:20.093" v="522" actId="20577"/>
          <ac:graphicFrameMkLst>
            <pc:docMk/>
            <pc:sldMk cId="370688825" sldId="375"/>
            <ac:graphicFrameMk id="5" creationId="{777601E7-5A58-4007-966E-C058A682A574}"/>
          </ac:graphicFrameMkLst>
        </pc:graphicFrameChg>
      </pc:sldChg>
      <pc:sldChg chg="modSp mod">
        <pc:chgData name="Ellen Torfs" userId="c6aa1e10-4a12-4511-8c7c-135720d4f277" providerId="ADAL" clId="{B8603E9F-27EE-4E19-A5CA-5AC5DEC77088}" dt="2021-09-06T13:18:30.198" v="480" actId="1076"/>
        <pc:sldMkLst>
          <pc:docMk/>
          <pc:sldMk cId="1593611673" sldId="376"/>
        </pc:sldMkLst>
        <pc:spChg chg="mod">
          <ac:chgData name="Ellen Torfs" userId="c6aa1e10-4a12-4511-8c7c-135720d4f277" providerId="ADAL" clId="{B8603E9F-27EE-4E19-A5CA-5AC5DEC77088}" dt="2021-09-06T13:18:26.632" v="479" actId="5793"/>
          <ac:spMkLst>
            <pc:docMk/>
            <pc:sldMk cId="1593611673" sldId="376"/>
            <ac:spMk id="3" creationId="{36A28DD3-3D29-4A81-9E4A-AEB75157E534}"/>
          </ac:spMkLst>
        </pc:spChg>
        <pc:picChg chg="mod">
          <ac:chgData name="Ellen Torfs" userId="c6aa1e10-4a12-4511-8c7c-135720d4f277" providerId="ADAL" clId="{B8603E9F-27EE-4E19-A5CA-5AC5DEC77088}" dt="2021-09-06T13:18:30.198" v="480" actId="1076"/>
          <ac:picMkLst>
            <pc:docMk/>
            <pc:sldMk cId="1593611673" sldId="376"/>
            <ac:picMk id="5" creationId="{BF0BD156-794F-4BA4-A584-1E309EFD0333}"/>
          </ac:picMkLst>
        </pc:picChg>
      </pc:sldChg>
      <pc:sldChg chg="modSp mod">
        <pc:chgData name="Ellen Torfs" userId="c6aa1e10-4a12-4511-8c7c-135720d4f277" providerId="ADAL" clId="{B8603E9F-27EE-4E19-A5CA-5AC5DEC77088}" dt="2021-09-06T13:28:45.116" v="494" actId="20577"/>
        <pc:sldMkLst>
          <pc:docMk/>
          <pc:sldMk cId="1999447413" sldId="388"/>
        </pc:sldMkLst>
        <pc:spChg chg="mod">
          <ac:chgData name="Ellen Torfs" userId="c6aa1e10-4a12-4511-8c7c-135720d4f277" providerId="ADAL" clId="{B8603E9F-27EE-4E19-A5CA-5AC5DEC77088}" dt="2021-09-06T13:28:45.116" v="494" actId="20577"/>
          <ac:spMkLst>
            <pc:docMk/>
            <pc:sldMk cId="1999447413" sldId="388"/>
            <ac:spMk id="11" creationId="{045BA153-E375-40B9-A904-6E8A81569BF9}"/>
          </ac:spMkLst>
        </pc:spChg>
      </pc:sldChg>
      <pc:sldChg chg="modSp new del mod">
        <pc:chgData name="Ellen Torfs" userId="c6aa1e10-4a12-4511-8c7c-135720d4f277" providerId="ADAL" clId="{B8603E9F-27EE-4E19-A5CA-5AC5DEC77088}" dt="2021-09-06T13:16:52.469" v="408" actId="47"/>
        <pc:sldMkLst>
          <pc:docMk/>
          <pc:sldMk cId="3792340744" sldId="390"/>
        </pc:sldMkLst>
        <pc:spChg chg="mod">
          <ac:chgData name="Ellen Torfs" userId="c6aa1e10-4a12-4511-8c7c-135720d4f277" providerId="ADAL" clId="{B8603E9F-27EE-4E19-A5CA-5AC5DEC77088}" dt="2021-09-06T13:12:20.203" v="407" actId="20577"/>
          <ac:spMkLst>
            <pc:docMk/>
            <pc:sldMk cId="3792340744" sldId="390"/>
            <ac:spMk id="2" creationId="{5EE74C9B-0122-40FA-9C77-D34E460AA200}"/>
          </ac:spMkLst>
        </pc:spChg>
      </pc:sldChg>
    </pc:docChg>
  </pc:docChgLst>
  <pc:docChgLst>
    <pc:chgData name="Hans Bartholomeus" userId="fdad893c-ea0f-4e18-a760-ac9a83339ccd" providerId="ADAL" clId="{CF962D39-EB5D-47FB-A591-C1D12EAD304D}"/>
    <pc:docChg chg="undo custSel modSld">
      <pc:chgData name="Hans Bartholomeus" userId="fdad893c-ea0f-4e18-a760-ac9a83339ccd" providerId="ADAL" clId="{CF962D39-EB5D-47FB-A591-C1D12EAD304D}" dt="2020-10-13T09:09:00.490" v="68" actId="20578"/>
      <pc:docMkLst>
        <pc:docMk/>
      </pc:docMkLst>
      <pc:sldChg chg="modSp">
        <pc:chgData name="Hans Bartholomeus" userId="fdad893c-ea0f-4e18-a760-ac9a83339ccd" providerId="ADAL" clId="{CF962D39-EB5D-47FB-A591-C1D12EAD304D}" dt="2020-10-13T07:51:35.819" v="0" actId="20578"/>
        <pc:sldMkLst>
          <pc:docMk/>
          <pc:sldMk cId="2951010051" sldId="370"/>
        </pc:sldMkLst>
        <pc:graphicFrameChg chg="mod">
          <ac:chgData name="Hans Bartholomeus" userId="fdad893c-ea0f-4e18-a760-ac9a83339ccd" providerId="ADAL" clId="{CF962D39-EB5D-47FB-A591-C1D12EAD304D}" dt="2020-10-13T07:51:35.819" v="0" actId="20578"/>
          <ac:graphicFrameMkLst>
            <pc:docMk/>
            <pc:sldMk cId="2951010051" sldId="370"/>
            <ac:graphicFrameMk id="30" creationId="{0427DD94-814D-4D46-9F1D-F79766894679}"/>
          </ac:graphicFrameMkLst>
        </pc:graphicFrameChg>
      </pc:sldChg>
      <pc:sldChg chg="modSp mod">
        <pc:chgData name="Hans Bartholomeus" userId="fdad893c-ea0f-4e18-a760-ac9a83339ccd" providerId="ADAL" clId="{CF962D39-EB5D-47FB-A591-C1D12EAD304D}" dt="2020-10-13T07:55:38.598" v="36" actId="20577"/>
        <pc:sldMkLst>
          <pc:docMk/>
          <pc:sldMk cId="3100576318" sldId="371"/>
        </pc:sldMkLst>
        <pc:spChg chg="mod">
          <ac:chgData name="Hans Bartholomeus" userId="fdad893c-ea0f-4e18-a760-ac9a83339ccd" providerId="ADAL" clId="{CF962D39-EB5D-47FB-A591-C1D12EAD304D}" dt="2020-10-13T07:55:38.598" v="36" actId="20577"/>
          <ac:spMkLst>
            <pc:docMk/>
            <pc:sldMk cId="3100576318" sldId="371"/>
            <ac:spMk id="38" creationId="{A4F62DC0-58C7-4451-B63A-867B81594867}"/>
          </ac:spMkLst>
        </pc:spChg>
      </pc:sldChg>
      <pc:sldChg chg="modSp mod">
        <pc:chgData name="Hans Bartholomeus" userId="fdad893c-ea0f-4e18-a760-ac9a83339ccd" providerId="ADAL" clId="{CF962D39-EB5D-47FB-A591-C1D12EAD304D}" dt="2020-10-13T08:28:49.154" v="64" actId="20577"/>
        <pc:sldMkLst>
          <pc:docMk/>
          <pc:sldMk cId="2998353248" sldId="373"/>
        </pc:sldMkLst>
        <pc:spChg chg="mod">
          <ac:chgData name="Hans Bartholomeus" userId="fdad893c-ea0f-4e18-a760-ac9a83339ccd" providerId="ADAL" clId="{CF962D39-EB5D-47FB-A591-C1D12EAD304D}" dt="2020-10-13T08:28:49.154" v="64" actId="20577"/>
          <ac:spMkLst>
            <pc:docMk/>
            <pc:sldMk cId="2998353248" sldId="373"/>
            <ac:spMk id="6" creationId="{95189104-458A-4CB8-A60F-8FAF39752C32}"/>
          </ac:spMkLst>
        </pc:spChg>
      </pc:sldChg>
      <pc:sldChg chg="modSp mod">
        <pc:chgData name="Hans Bartholomeus" userId="fdad893c-ea0f-4e18-a760-ac9a83339ccd" providerId="ADAL" clId="{CF962D39-EB5D-47FB-A591-C1D12EAD304D}" dt="2020-10-13T08:37:55.267" v="65" actId="14734"/>
        <pc:sldMkLst>
          <pc:docMk/>
          <pc:sldMk cId="3037424715" sldId="374"/>
        </pc:sldMkLst>
        <pc:graphicFrameChg chg="modGraphic">
          <ac:chgData name="Hans Bartholomeus" userId="fdad893c-ea0f-4e18-a760-ac9a83339ccd" providerId="ADAL" clId="{CF962D39-EB5D-47FB-A591-C1D12EAD304D}" dt="2020-10-13T08:37:55.267" v="65" actId="14734"/>
          <ac:graphicFrameMkLst>
            <pc:docMk/>
            <pc:sldMk cId="3037424715" sldId="374"/>
            <ac:graphicFrameMk id="5" creationId="{777601E7-5A58-4007-966E-C058A682A574}"/>
          </ac:graphicFrameMkLst>
        </pc:graphicFrameChg>
      </pc:sldChg>
      <pc:sldChg chg="modSp mod">
        <pc:chgData name="Hans Bartholomeus" userId="fdad893c-ea0f-4e18-a760-ac9a83339ccd" providerId="ADAL" clId="{CF962D39-EB5D-47FB-A591-C1D12EAD304D}" dt="2020-10-13T09:02:04.345" v="67" actId="1076"/>
        <pc:sldMkLst>
          <pc:docMk/>
          <pc:sldMk cId="2505551138" sldId="386"/>
        </pc:sldMkLst>
        <pc:picChg chg="mod">
          <ac:chgData name="Hans Bartholomeus" userId="fdad893c-ea0f-4e18-a760-ac9a83339ccd" providerId="ADAL" clId="{CF962D39-EB5D-47FB-A591-C1D12EAD304D}" dt="2020-10-13T09:02:04.345" v="67" actId="1076"/>
          <ac:picMkLst>
            <pc:docMk/>
            <pc:sldMk cId="2505551138" sldId="386"/>
            <ac:picMk id="22" creationId="{04F8C038-AD5B-405F-97F1-4C2E9B388A78}"/>
          </ac:picMkLst>
        </pc:picChg>
      </pc:sldChg>
      <pc:sldChg chg="modSp">
        <pc:chgData name="Hans Bartholomeus" userId="fdad893c-ea0f-4e18-a760-ac9a83339ccd" providerId="ADAL" clId="{CF962D39-EB5D-47FB-A591-C1D12EAD304D}" dt="2020-10-13T09:09:00.490" v="68" actId="20578"/>
        <pc:sldMkLst>
          <pc:docMk/>
          <pc:sldMk cId="1999447413" sldId="388"/>
        </pc:sldMkLst>
        <pc:spChg chg="mod">
          <ac:chgData name="Hans Bartholomeus" userId="fdad893c-ea0f-4e18-a760-ac9a83339ccd" providerId="ADAL" clId="{CF962D39-EB5D-47FB-A591-C1D12EAD304D}" dt="2020-10-13T09:09:00.490" v="68" actId="20578"/>
          <ac:spMkLst>
            <pc:docMk/>
            <pc:sldMk cId="1999447413" sldId="388"/>
            <ac:spMk id="11" creationId="{045BA153-E375-40B9-A904-6E8A81569BF9}"/>
          </ac:spMkLst>
        </pc:spChg>
      </pc:sldChg>
    </pc:docChg>
  </pc:docChgLst>
  <pc:docChgLst>
    <pc:chgData name="Christel Maes" userId="7e61469a-7c21-464c-bace-a1bda262211a" providerId="ADAL" clId="{5B4906D4-835F-4331-9D2C-3CCB8720B73A}"/>
    <pc:docChg chg="modSld">
      <pc:chgData name="Christel Maes" userId="7e61469a-7c21-464c-bace-a1bda262211a" providerId="ADAL" clId="{5B4906D4-835F-4331-9D2C-3CCB8720B73A}" dt="2020-09-10T15:21:40.160" v="0"/>
      <pc:docMkLst>
        <pc:docMk/>
      </pc:docMkLst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707092755" sldId="33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707092755" sldId="332"/>
            <ac:picMk id="7" creationId="{F50D3FB8-EE24-4EBA-B1F0-4748FA26C84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064109824" sldId="36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064109824" sldId="360"/>
            <ac:picMk id="5" creationId="{6B2BEC8A-3890-43BC-9F1F-16E7F50907BF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107403542" sldId="36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107403542" sldId="361"/>
            <ac:picMk id="5" creationId="{C212E4DD-0289-42A8-8DDA-05A1D4BA56A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831006325" sldId="36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831006325" sldId="362"/>
            <ac:picMk id="9" creationId="{58EB271E-81CF-4C5D-ACCF-92BEEA2AE2F1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689873442" sldId="36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689873442" sldId="363"/>
            <ac:picMk id="4" creationId="{BC9D2363-714E-4AF6-BC03-EF08D52A92A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24110288" sldId="36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24110288" sldId="364"/>
            <ac:picMk id="15" creationId="{E1E149ED-02FF-4D9B-B3D0-4DC7BB02A1ED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91678138" sldId="36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91678138" sldId="365"/>
            <ac:picMk id="11" creationId="{B62FDC61-5008-4016-8C95-B7465AAC6857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748743706" sldId="36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748743706" sldId="366"/>
            <ac:picMk id="5" creationId="{0116EA04-3112-40B3-A990-679DE4A15D4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86436684" sldId="36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86436684" sldId="367"/>
            <ac:picMk id="19" creationId="{EEB87059-8A71-41D3-ACF6-09371032893D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629507239" sldId="36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629507239" sldId="368"/>
            <ac:picMk id="7" creationId="{9F13F7CA-2386-423B-A2DE-E001C63B2E4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248364615" sldId="36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248364615" sldId="369"/>
            <ac:picMk id="5" creationId="{CC16B150-BDF2-4094-8E68-438C09FFDED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951010051" sldId="37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951010051" sldId="370"/>
            <ac:picMk id="7" creationId="{E73F4FF3-394A-48D4-97FC-1320B5B61B5E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100576318" sldId="37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100576318" sldId="371"/>
            <ac:picMk id="13" creationId="{7D972746-99F1-45B6-B581-39AD2C997EF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516730407" sldId="37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516730407" sldId="372"/>
            <ac:picMk id="10" creationId="{95787673-41D2-4A2C-84DD-710412A99399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998353248" sldId="37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998353248" sldId="373"/>
            <ac:picMk id="8" creationId="{536FF032-1C2C-40A9-B7DA-13B371606D9A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037424715" sldId="37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037424715" sldId="374"/>
            <ac:picMk id="3" creationId="{CE795CDD-CD37-444F-BE95-1A1FE9FB0BA7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70688825" sldId="37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70688825" sldId="375"/>
            <ac:picMk id="8" creationId="{B1582096-2F2F-4A98-B3C3-76BE2984B9E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593611673" sldId="37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593611673" sldId="376"/>
            <ac:picMk id="9" creationId="{EBC831B0-CCE0-41B3-B8D8-4A8F6970E514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83447715" sldId="37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83447715" sldId="377"/>
            <ac:picMk id="5" creationId="{91977129-01DC-46E6-A6E9-E840A94C9058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331350841" sldId="37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331350841" sldId="378"/>
            <ac:picMk id="14" creationId="{D09568D9-797E-4050-A674-A2FBD79323D0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254915660" sldId="37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254915660" sldId="379"/>
            <ac:picMk id="9" creationId="{E96B35E5-B51F-4F4F-9984-D4D672B10F0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4212797311" sldId="380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4212797311" sldId="380"/>
            <ac:picMk id="9" creationId="{8C99F349-CEC0-4199-AB1C-60A0FA84CE3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566779199" sldId="381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566779199" sldId="381"/>
            <ac:picMk id="5" creationId="{0D077244-0B72-48AF-808C-859A0A39BF0B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166803639" sldId="382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166803639" sldId="382"/>
            <ac:picMk id="9" creationId="{F8D7C00C-46D1-49CE-8342-DFE55F42DBD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087261940" sldId="383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087261940" sldId="383"/>
            <ac:picMk id="9" creationId="{F5E25B29-BD9F-4D76-B582-3E7AB163866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3318822371" sldId="384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3318822371" sldId="384"/>
            <ac:picMk id="5" creationId="{CEED3F9E-B50F-4640-B863-96F5262FA67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893941719" sldId="385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893941719" sldId="385"/>
            <ac:picMk id="8" creationId="{0ADC48B4-6DE4-4150-8294-FEB30775D295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2505551138" sldId="386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2505551138" sldId="386"/>
            <ac:picMk id="23" creationId="{E3E15BA0-3460-4314-8350-45F59E553286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4287158562" sldId="387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4287158562" sldId="387"/>
            <ac:picMk id="21" creationId="{53101E7B-CE79-42DB-BE78-E5779C1A99F1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999447413" sldId="388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999447413" sldId="388"/>
            <ac:picMk id="12" creationId="{2852A76C-78E3-4579-9848-ABCAA10CC8FC}"/>
          </ac:picMkLst>
        </pc:picChg>
      </pc:sldChg>
      <pc:sldChg chg="delSp modAnim">
        <pc:chgData name="Christel Maes" userId="7e61469a-7c21-464c-bace-a1bda262211a" providerId="ADAL" clId="{5B4906D4-835F-4331-9D2C-3CCB8720B73A}" dt="2020-09-10T15:21:40.160" v="0"/>
        <pc:sldMkLst>
          <pc:docMk/>
          <pc:sldMk cId="1616033037" sldId="389"/>
        </pc:sldMkLst>
        <pc:picChg chg="del">
          <ac:chgData name="Christel Maes" userId="7e61469a-7c21-464c-bace-a1bda262211a" providerId="ADAL" clId="{5B4906D4-835F-4331-9D2C-3CCB8720B73A}" dt="2020-09-10T15:21:40.160" v="0"/>
          <ac:picMkLst>
            <pc:docMk/>
            <pc:sldMk cId="1616033037" sldId="389"/>
            <ac:picMk id="5" creationId="{4D2F8100-BBB3-4BEE-A0CC-D09C737416FD}"/>
          </ac:picMkLst>
        </pc:picChg>
      </pc:sldChg>
    </pc:docChg>
  </pc:docChgLst>
  <pc:docChgLst>
    <pc:chgData name="Tinne Van Echelpoel" userId="46798032-b7e2-4f2e-95a1-1606ec8c5d9a" providerId="ADAL" clId="{2B853315-DCD7-4FDA-A29F-56F181E0C1F6}"/>
    <pc:docChg chg="modNotesMaster modHandout">
      <pc:chgData name="Tinne Van Echelpoel" userId="46798032-b7e2-4f2e-95a1-1606ec8c5d9a" providerId="ADAL" clId="{2B853315-DCD7-4FDA-A29F-56F181E0C1F6}" dt="2020-10-07T14:43:33.638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15E4F5CE-CB34-4A0C-9595-867A2C0DB20E}" type="datetimeFigureOut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4D53584B-980D-4F7D-BA36-682FCDF648BB}" type="datetimeFigureOut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1" tIns="47781" rIns="95561" bIns="47781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61" tIns="47781" rIns="95561" bIns="47781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51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8/06/2022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8/06/2022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8/06/2022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8/06/2022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5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/>
              <a:t>Series: </a:t>
            </a:r>
            <a:r>
              <a:rPr lang="nl-BE" err="1"/>
              <a:t>Tuple</a:t>
            </a:r>
            <a:r>
              <a:rPr lang="nl-BE"/>
              <a:t> and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AA48B-2CD2-CE81-52A7-F34EFC94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"/>
    </mc:Choice>
    <mc:Fallback xmlns="">
      <p:transition spd="slow" advTm="67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F943C-D3CB-40D7-B5B0-52FBFDFD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 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B38C3-63DF-49CB-A10B-AA65649D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err="1">
                <a:latin typeface="Calibri" pitchFamily="34" charset="0"/>
                <a:cs typeface="Calibri" pitchFamily="34" charset="0"/>
              </a:rPr>
              <a:t>You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can</a:t>
            </a:r>
            <a:r>
              <a:rPr lang="nl-NL">
                <a:latin typeface="Calibri" pitchFamily="34" charset="0"/>
                <a:cs typeface="Calibri" pitchFamily="34" charset="0"/>
              </a:rPr>
              <a:t> </a:t>
            </a:r>
            <a:r>
              <a:rPr lang="nl-NL" err="1">
                <a:latin typeface="Calibri" pitchFamily="34" charset="0"/>
                <a:cs typeface="Calibri" pitchFamily="34" charset="0"/>
              </a:rPr>
              <a:t>also</a:t>
            </a:r>
            <a:r>
              <a:rPr lang="nl-NL">
                <a:latin typeface="Calibri" pitchFamily="34" charset="0"/>
                <a:cs typeface="Calibri" pitchFamily="34" charset="0"/>
              </a:rPr>
              <a:t> search </a:t>
            </a:r>
            <a:r>
              <a:rPr lang="nl-NL" err="1">
                <a:latin typeface="Calibri" pitchFamily="34" charset="0"/>
                <a:cs typeface="Calibri" pitchFamily="34" charset="0"/>
              </a:rPr>
              <a:t>the</a:t>
            </a:r>
            <a:r>
              <a:rPr lang="nl-NL">
                <a:latin typeface="Calibri" pitchFamily="34" charset="0"/>
                <a:cs typeface="Calibri" pitchFamily="34" charset="0"/>
              </a:rPr>
              <a:t> index position of an element.</a:t>
            </a:r>
          </a:p>
          <a:p>
            <a:r>
              <a:rPr lang="nl-NL">
                <a:latin typeface="Calibri" pitchFamily="34" charset="0"/>
                <a:cs typeface="Calibri" pitchFamily="34" charset="0"/>
              </a:rPr>
              <a:t>You will receive an error message </a:t>
            </a:r>
            <a:r>
              <a:rPr lang="nl-BE">
                <a:latin typeface="Calibri" pitchFamily="34" charset="0"/>
                <a:cs typeface="Calibri" pitchFamily="34" charset="0"/>
              </a:rPr>
              <a:t>when the element is not found.</a:t>
            </a:r>
          </a:p>
          <a:p>
            <a:r>
              <a:rPr lang="nl-BE">
                <a:latin typeface="Calibri" pitchFamily="34" charset="0"/>
                <a:cs typeface="Calibri" pitchFamily="34" charset="0"/>
              </a:rPr>
              <a:t>When an element occurs more than once in the series, the index of the first occurrence is returned.</a:t>
            </a:r>
            <a:endParaRPr lang="en-US">
              <a:latin typeface="Calibri" pitchFamily="34" charset="0"/>
              <a:cs typeface="Calibri" pitchFamily="34" charset="0"/>
            </a:endParaRP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63D43E-B515-4397-A450-FBB8953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AF6420E9-0637-47D7-9F45-A5EA82D3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8" y="3431047"/>
            <a:ext cx="7043738" cy="3314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BB6D3C45-47BC-444D-AF1F-8594EC7EE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9608"/>
              </p:ext>
            </p:extLst>
          </p:nvPr>
        </p:nvGraphicFramePr>
        <p:xfrm>
          <a:off x="7169285" y="4231532"/>
          <a:ext cx="4474724" cy="934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681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158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spring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summer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autumn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winter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89"/>
    </mc:Choice>
    <mc:Fallback xmlns="">
      <p:transition spd="slow" advTm="522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C16B3-5667-43DA-BBB8-B7BC7030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Slicing</a:t>
            </a:r>
            <a:r>
              <a:rPr lang="nl-BE" sz="3200"/>
              <a:t> 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EBC4E8-D202-4EE0-BD45-3ADED5EF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26069"/>
          </a:xfrm>
        </p:spPr>
        <p:txBody>
          <a:bodyPr/>
          <a:lstStyle/>
          <a:p>
            <a:r>
              <a:rPr lang="nl-BE" err="1"/>
              <a:t>Slicing</a:t>
            </a:r>
            <a:r>
              <a:rPr lang="nl-BE"/>
              <a:t> means that via the index positions [lower limit : upper limit] you indicate which part you want to take out of the series. Lower limit is </a:t>
            </a:r>
            <a:r>
              <a:rPr lang="nl-BE" err="1"/>
              <a:t>included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selection</a:t>
            </a:r>
            <a:r>
              <a:rPr lang="nl-BE"/>
              <a:t>, upper limit is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included</a:t>
            </a:r>
            <a:r>
              <a:rPr lang="nl-BE"/>
              <a:t>. </a:t>
            </a:r>
          </a:p>
          <a:p>
            <a:r>
              <a:rPr lang="nl-BE"/>
              <a:t>The result of </a:t>
            </a:r>
            <a:r>
              <a:rPr lang="nl-BE" err="1"/>
              <a:t>slicing</a:t>
            </a:r>
            <a:r>
              <a:rPr lang="nl-BE"/>
              <a:t> is </a:t>
            </a:r>
            <a:r>
              <a:rPr lang="nl-BE" err="1"/>
              <a:t>another</a:t>
            </a:r>
            <a:r>
              <a:rPr lang="nl-BE"/>
              <a:t> series.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55945C-5AAE-41FF-9DD7-3C17EB6F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DE431452-64DE-4885-A436-84938366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80" y="3506821"/>
            <a:ext cx="7615238" cy="2457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0427DD94-814D-4D46-9F1D-F79766894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58118"/>
              </p:ext>
            </p:extLst>
          </p:nvPr>
        </p:nvGraphicFramePr>
        <p:xfrm>
          <a:off x="6286197" y="4180234"/>
          <a:ext cx="5688711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084472381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46593593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nl-BE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Mon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Tue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Wed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Thu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Fri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Sat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Sun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-7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10"/>
    </mc:Choice>
    <mc:Fallback xmlns="">
      <p:transition spd="slow" advTm="892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2847-5649-42A7-B484-7122567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280366" cy="920015"/>
          </a:xfrm>
        </p:spPr>
        <p:txBody>
          <a:bodyPr>
            <a:normAutofit/>
          </a:bodyPr>
          <a:lstStyle/>
          <a:p>
            <a:r>
              <a:rPr lang="nl-BE"/>
              <a:t>Check for occurrence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EE868-8D1F-41F4-9287-8D870A8D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478604"/>
            <a:ext cx="11472275" cy="4698359"/>
          </a:xfrm>
        </p:spPr>
        <p:txBody>
          <a:bodyPr>
            <a:normAutofit/>
          </a:bodyPr>
          <a:lstStyle/>
          <a:p>
            <a:r>
              <a:rPr lang="nl-BE" dirty="0"/>
              <a:t>Check </a:t>
            </a:r>
            <a:r>
              <a:rPr lang="nl-BE" dirty="0" err="1"/>
              <a:t>whether</a:t>
            </a:r>
            <a:r>
              <a:rPr lang="nl-BE" dirty="0"/>
              <a:t> a </a:t>
            </a:r>
            <a:r>
              <a:rPr lang="nl-BE" dirty="0" err="1"/>
              <a:t>day</a:t>
            </a:r>
            <a:r>
              <a:rPr lang="nl-BE" dirty="0"/>
              <a:t> </a:t>
            </a:r>
            <a:r>
              <a:rPr lang="nl-BE" dirty="0" err="1"/>
              <a:t>falls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week or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weekend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3214A7-1D94-4D37-976C-1046B15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1C944FD4-B592-4BA5-966F-AF0D77518EDF}"/>
              </a:ext>
            </a:extLst>
          </p:cNvPr>
          <p:cNvSpPr/>
          <p:nvPr/>
        </p:nvSpPr>
        <p:spPr>
          <a:xfrm>
            <a:off x="613498" y="5118106"/>
            <a:ext cx="10965003" cy="16747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>
                <a:solidFill>
                  <a:schemeClr val="tx1"/>
                </a:solidFill>
                <a:cs typeface="Courier New" pitchFamily="49" charset="0"/>
              </a:rPr>
              <a:t>element </a:t>
            </a:r>
            <a:r>
              <a:rPr lang="nl-NL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400" b="1">
                <a:solidFill>
                  <a:schemeClr val="tx1"/>
                </a:solidFill>
                <a:cs typeface="Courier New" pitchFamily="49" charset="0"/>
              </a:rPr>
              <a:t> series 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is a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boolean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expression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which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returns True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when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element is in </a:t>
            </a:r>
            <a:r>
              <a:rPr lang="nl-NL" sz="2400" err="1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nl-NL" sz="2400">
                <a:solidFill>
                  <a:schemeClr val="tx1"/>
                </a:solidFill>
                <a:cs typeface="Courier New" pitchFamily="49" charset="0"/>
              </a:rPr>
              <a:t>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>
                <a:solidFill>
                  <a:schemeClr val="tx1"/>
                </a:solidFill>
              </a:rPr>
              <a:t>print(*</a:t>
            </a:r>
            <a:r>
              <a:rPr lang="nl-BE" sz="2400" err="1">
                <a:solidFill>
                  <a:schemeClr val="tx1"/>
                </a:solidFill>
              </a:rPr>
              <a:t>tuple</a:t>
            </a:r>
            <a:r>
              <a:rPr lang="nl-BE" sz="2400">
                <a:solidFill>
                  <a:schemeClr val="tx1"/>
                </a:solidFill>
              </a:rPr>
              <a:t>) prints content without () </a:t>
            </a:r>
            <a:r>
              <a:rPr lang="nl-BE" sz="2400" err="1">
                <a:solidFill>
                  <a:schemeClr val="tx1"/>
                </a:solidFill>
              </a:rPr>
              <a:t>and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comma’s</a:t>
            </a:r>
            <a:r>
              <a:rPr lang="nl-BE" sz="2400">
                <a:solidFill>
                  <a:schemeClr val="tx1"/>
                </a:solidFill>
              </a:rPr>
              <a:t>	</a:t>
            </a:r>
            <a:r>
              <a:rPr lang="nl-BE" sz="2400" err="1">
                <a:solidFill>
                  <a:schemeClr val="tx1"/>
                </a:solidFill>
              </a:rPr>
              <a:t>same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err="1">
                <a:solidFill>
                  <a:schemeClr val="tx1"/>
                </a:solidFill>
              </a:rPr>
              <a:t>for</a:t>
            </a:r>
            <a:r>
              <a:rPr lang="nl-BE" sz="2400">
                <a:solidFill>
                  <a:schemeClr val="tx1"/>
                </a:solidFill>
              </a:rPr>
              <a:t> print(*list)</a:t>
            </a:r>
            <a:endParaRPr lang="en-GB" sz="2400">
              <a:solidFill>
                <a:schemeClr val="tx1"/>
              </a:solidFill>
            </a:endParaRPr>
          </a:p>
          <a:p>
            <a:pPr lvl="1"/>
            <a:endParaRPr lang="nl-NL" sz="2400">
              <a:solidFill>
                <a:schemeClr val="tx1"/>
              </a:solidFill>
              <a:cs typeface="Courier New" pitchFamily="49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DF06274-9119-4D42-8959-511BACF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37" y="2621332"/>
            <a:ext cx="1965960" cy="605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8160AB-D187-4557-94C7-F4E8336D9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694" b="11811"/>
          <a:stretch/>
        </p:blipFill>
        <p:spPr>
          <a:xfrm>
            <a:off x="10146169" y="2623755"/>
            <a:ext cx="1838308" cy="604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70C300D-63E8-476E-9971-1EFB4078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37" y="3400912"/>
            <a:ext cx="5234940" cy="674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Rectangle 1">
            <a:extLst>
              <a:ext uri="{FF2B5EF4-FFF2-40B4-BE49-F238E27FC236}">
                <a16:creationId xmlns:a16="http://schemas.microsoft.com/office/drawing/2014/main" id="{A4F62DC0-58C7-4451-B63A-867B8159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21" y="2090212"/>
            <a:ext cx="9319948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'Enter a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'Weekend'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'Input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in series:'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996"/>
    </mc:Choice>
    <mc:Fallback xmlns="">
      <p:transition spd="slow" advTm="1799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C146-9017-4D65-8E83-C81636DB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499822" cy="920015"/>
          </a:xfrm>
        </p:spPr>
        <p:txBody>
          <a:bodyPr>
            <a:normAutofit/>
          </a:bodyPr>
          <a:lstStyle/>
          <a:p>
            <a:r>
              <a:rPr lang="nl-BE"/>
              <a:t>Check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occurrence</a:t>
            </a:r>
            <a:r>
              <a:rPr lang="nl-BE"/>
              <a:t>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0FAA2E-F357-4D77-865F-372ACF81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/>
              <a:t>Script to add new movies to your collection. </a:t>
            </a:r>
          </a:p>
          <a:p>
            <a:pPr marL="0" indent="0">
              <a:buNone/>
            </a:pP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films = [</a:t>
            </a:r>
            <a:r>
              <a:rPr lang="nl-BE" altLang="nl-BE" sz="20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'Wonder'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nl-BE" altLang="nl-BE" sz="20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'Loving Vincent'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'</a:t>
            </a:r>
            <a:r>
              <a:rPr lang="nl-BE" altLang="nl-BE" sz="20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 Sparrow'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nl-BE" altLang="nl-BE" sz="20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'Jumanji’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nl-BE" altLang="nl-BE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2000"/>
              <a:t>Your film collection only contains unique titles. </a:t>
            </a:r>
            <a:br>
              <a:rPr lang="nl-BE" sz="2000"/>
            </a:br>
            <a:r>
              <a:rPr lang="nl-BE" sz="2000"/>
              <a:t>When you enter an existing film, you can no </a:t>
            </a:r>
            <a:br>
              <a:rPr lang="nl-BE" sz="2000"/>
            </a:br>
            <a:r>
              <a:rPr lang="nl-BE" sz="2000"/>
              <a:t>longer expand the collection.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526FA2-3111-4F86-BDBC-AF64DEA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7A825BD8-D2BD-4A28-98B8-6FA6D5670C83}"/>
              </a:ext>
            </a:extLst>
          </p:cNvPr>
          <p:cNvSpPr/>
          <p:nvPr/>
        </p:nvSpPr>
        <p:spPr>
          <a:xfrm>
            <a:off x="4724608" y="3359564"/>
            <a:ext cx="1485333" cy="4772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  <a:cs typeface="Courier New" pitchFamily="49" charset="0"/>
              </a:rPr>
              <a:t>Iteration!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122194-D67C-491C-A92A-8302E6F9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03" y="2514473"/>
            <a:ext cx="4467225" cy="4133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Linkeraccolade 5">
            <a:extLst>
              <a:ext uri="{FF2B5EF4-FFF2-40B4-BE49-F238E27FC236}">
                <a16:creationId xmlns:a16="http://schemas.microsoft.com/office/drawing/2014/main" id="{BE3192F8-EA70-4C43-A70C-CC5AFDB864CA}"/>
              </a:ext>
            </a:extLst>
          </p:cNvPr>
          <p:cNvSpPr/>
          <p:nvPr/>
        </p:nvSpPr>
        <p:spPr>
          <a:xfrm>
            <a:off x="6300216" y="2615184"/>
            <a:ext cx="360807" cy="1965960"/>
          </a:xfrm>
          <a:prstGeom prst="leftBrace">
            <a:avLst/>
          </a:prstGeom>
          <a:ln w="28575">
            <a:solidFill>
              <a:srgbClr val="458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4FD9F-CF7A-4D4A-B8F4-F796B7E7837C}"/>
              </a:ext>
            </a:extLst>
          </p:cNvPr>
          <p:cNvSpPr txBox="1"/>
          <p:nvPr/>
        </p:nvSpPr>
        <p:spPr>
          <a:xfrm>
            <a:off x="3049571" y="3251404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altLang="nl-BE" sz="1800" b="0" kern="1200">
                <a:solidFill>
                  <a:srgbClr val="009900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'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1"/>
    </mc:Choice>
    <mc:Fallback xmlns="">
      <p:transition spd="slow" advTm="79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2C146-9017-4D65-8E83-C81636DB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225502" cy="920015"/>
          </a:xfrm>
        </p:spPr>
        <p:txBody>
          <a:bodyPr>
            <a:normAutofit/>
          </a:bodyPr>
          <a:lstStyle/>
          <a:p>
            <a:r>
              <a:rPr lang="nl-BE"/>
              <a:t>Check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occurrence</a:t>
            </a:r>
            <a:r>
              <a:rPr lang="nl-BE"/>
              <a:t> in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526FA2-3111-4F86-BDBC-AF64DEA5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189104-458A-4CB8-A60F-8FAF3975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70" y="1969202"/>
            <a:ext cx="1120210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would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like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 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# PEP 8 -&gt;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films.append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"has been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lang="nl-BE" altLang="nl-BE" b="1" err="1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"films."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new_film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lang="nl-BE" altLang="nl-BE" b="1" err="1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would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like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movie is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entered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we show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overview</a:t>
            </a:r>
            <a:br>
              <a:rPr kumimoji="0" lang="nl-BE" altLang="nl-B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film is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Overview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86"/>
    </mc:Choice>
    <mc:Fallback xmlns="">
      <p:transition spd="slow" advTm="1780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BDAD-85D8-4093-88D4-73B9E3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for mutations of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A1E74-CF3E-45DB-8CB5-0677A108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77601E7-5A58-4007-966E-C058A682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2228"/>
              </p:ext>
            </p:extLst>
          </p:nvPr>
        </p:nvGraphicFramePr>
        <p:xfrm>
          <a:off x="538480" y="2093606"/>
          <a:ext cx="11335273" cy="4273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477">
                <a:tc>
                  <a:txBody>
                    <a:bodyPr/>
                    <a:lstStyle/>
                    <a:p>
                      <a:r>
                        <a:rPr lang="nl-NL" sz="2000" b="1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and result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306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append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add an element at the </a:t>
                      </a:r>
                      <a:r>
                        <a:rPr lang="nl-NL" sz="2000" b="0">
                          <a:solidFill>
                            <a:srgbClr val="FF0000"/>
                          </a:solidFill>
                        </a:rPr>
                        <a:t>end of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the list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films.append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('Loveless')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'Wonder', 'Loving Vincent', 'Red Sparrow', 'Jumanji', 'Loveless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4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12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element at indicated position in </a:t>
                      </a:r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 list</a:t>
                      </a:r>
                    </a:p>
                    <a:p>
                      <a:r>
                        <a:rPr lang="nl-NL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 in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front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= position 0)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films.insert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(2, 'Loveless')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'Wonder', 'Loving Vincent', 'Loveless',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3692"/>
                  </a:ext>
                </a:extLst>
              </a:tr>
              <a:tr h="247897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remove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delete the</a:t>
                      </a:r>
                      <a:r>
                        <a:rPr lang="nl-NL" sz="2000" b="0">
                          <a:solidFill>
                            <a:srgbClr val="FF0000"/>
                          </a:solidFill>
                        </a:rPr>
                        <a:t> first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element of the list with the specified value			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films.remove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('Wonder')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'Loving Vincent',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77">
                <a:tc>
                  <a:txBody>
                    <a:bodyPr/>
                    <a:lstStyle/>
                    <a:p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delete element at indicated position</a:t>
                      </a:r>
                      <a:r>
                        <a:rPr lang="nl-NL" sz="2000" b="0" baseline="0">
                          <a:solidFill>
                            <a:srgbClr val="446785"/>
                          </a:solidFill>
                        </a:rPr>
                        <a:t>*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films.pop</a:t>
                      </a: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'Loving Vincent', 'Red Sparrow', 'Jumanji'</a:t>
                      </a:r>
                      <a:r>
                        <a:rPr lang="nl-BE" altLang="nl-BE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92883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44D27589-D036-454D-9429-A8442796950D}"/>
              </a:ext>
            </a:extLst>
          </p:cNvPr>
          <p:cNvSpPr/>
          <p:nvPr/>
        </p:nvSpPr>
        <p:spPr>
          <a:xfrm>
            <a:off x="485775" y="1476375"/>
            <a:ext cx="10273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films = </a:t>
            </a:r>
            <a:r>
              <a:rPr lang="nl-BE" altLang="nl-BE" sz="2000">
                <a:latin typeface="Consolas" panose="020B0609020204030204" pitchFamily="49" charset="0"/>
                <a:cs typeface="Courier New"/>
              </a:rPr>
              <a:t>[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'Wonder', '</a:t>
            </a:r>
            <a:r>
              <a:rPr lang="nl-BE" altLang="nl-BE" sz="2000" err="1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Loving Vincent', 'Red Sparrow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', '</a:t>
            </a:r>
            <a:r>
              <a:rPr lang="nl-BE" altLang="nl-BE" sz="2000" err="1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Jumanji</a:t>
            </a:r>
            <a:r>
              <a:rPr lang="nl-BE" altLang="nl-BE" sz="2000">
                <a:solidFill>
                  <a:srgbClr val="009900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nl-BE" altLang="nl-BE" sz="2000">
                <a:latin typeface="Consolas" panose="020B0609020204030204" pitchFamily="49" charset="0"/>
                <a:cs typeface="Courier New"/>
              </a:rPr>
              <a:t>]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85AE5-93BA-4CBC-A8F6-E57DBB953C1C}"/>
              </a:ext>
            </a:extLst>
          </p:cNvPr>
          <p:cNvSpPr txBox="1"/>
          <p:nvPr/>
        </p:nvSpPr>
        <p:spPr>
          <a:xfrm>
            <a:off x="485774" y="6399727"/>
            <a:ext cx="898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0" baseline="0">
                <a:solidFill>
                  <a:srgbClr val="446785"/>
                </a:solidFill>
              </a:rPr>
              <a:t>(*) </a:t>
            </a:r>
            <a:r>
              <a:rPr lang="nl-NL" sz="1800" b="0" baseline="0"/>
              <a:t>when no index position is included, the last element in the list is deleted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650"/>
    </mc:Choice>
    <mc:Fallback xmlns="">
      <p:transition spd="slow" advTm="16265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1BDAD-85D8-4093-88D4-73B9E3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Methods for mutations of List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A1E74-CF3E-45DB-8CB5-0677A108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77601E7-5A58-4007-966E-C058A682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39525"/>
              </p:ext>
            </p:extLst>
          </p:nvPr>
        </p:nvGraphicFramePr>
        <p:xfrm>
          <a:off x="377612" y="1503681"/>
          <a:ext cx="11682307" cy="4846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775">
                <a:tc>
                  <a:txBody>
                    <a:bodyPr/>
                    <a:lstStyle/>
                    <a:p>
                      <a:r>
                        <a:rPr lang="nl-NL" sz="2000" b="1" err="1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1">
                          <a:solidFill>
                            <a:schemeClr val="tx1"/>
                          </a:solidFill>
                        </a:rPr>
                        <a:t>example and result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</a:rPr>
                        <a:t>sort</a:t>
                      </a:r>
                      <a:endParaRPr lang="nl-NL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order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elements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nl-NL" sz="2000" b="0" baseline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films.sort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Jumanji', 'Loving Vincent', 'Red Sparrow', 'Wonder'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nl-NL" sz="2000" b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extend</a:t>
                      </a:r>
                      <a:endParaRPr lang="nl-NL" sz="2000" b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add a second list at the end of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the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first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films.extend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([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'Loveless', 'it'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altLang="nl-BE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'Wonder',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Loving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 Vincent', 'Red 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Sparrow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Jumanji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 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Loveless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','</a:t>
                      </a:r>
                      <a:r>
                        <a:rPr lang="nl-BE" altLang="nl-BE" sz="1800" b="0" kern="1200" dirty="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it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'</a:t>
                      </a:r>
                      <a:r>
                        <a:rPr lang="nl-BE" altLang="nl-BE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]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50123"/>
                  </a:ext>
                </a:extLst>
              </a:tr>
              <a:tr h="1029988">
                <a:tc>
                  <a:txBody>
                    <a:bodyPr/>
                    <a:lstStyle/>
                    <a:p>
                      <a:r>
                        <a:rPr lang="nl-NL" sz="2000" b="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look up </a:t>
                      </a:r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position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where element appears for the</a:t>
                      </a:r>
                      <a:r>
                        <a:rPr lang="nl-NL" sz="2000" b="0" baseline="0">
                          <a:solidFill>
                            <a:srgbClr val="FF0000"/>
                          </a:solidFill>
                        </a:rPr>
                        <a:t> first</a:t>
                      </a: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2000" b="0">
                        <a:solidFill>
                          <a:srgbClr val="446785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films.index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('Wonder')        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0</a:t>
                      </a:r>
                      <a:br>
                        <a:rPr lang="en-US" sz="20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films.index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('Ten')                </a:t>
                      </a:r>
                      <a:r>
                        <a:rPr lang="en-US" sz="1800" b="0" kern="1200" err="1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ValueError</a:t>
                      </a:r>
                      <a:endParaRPr lang="en-US" sz="1800" b="0" kern="1200">
                        <a:solidFill>
                          <a:srgbClr val="009900"/>
                        </a:solidFill>
                        <a:latin typeface="Consolas" panose="020B0609020204030204" pitchFamily="49" charset="0"/>
                        <a:ea typeface="+mn-ea"/>
                        <a:cs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baseline="0">
                          <a:solidFill>
                            <a:schemeClr val="tx1"/>
                          </a:solidFill>
                        </a:rPr>
                        <a:t>Error message if no occurrences are found </a:t>
                      </a:r>
                      <a:r>
                        <a:rPr lang="nl-NL" sz="2000" b="0" baseline="0">
                          <a:solidFill>
                            <a:srgbClr val="446785"/>
                          </a:solidFill>
                        </a:rPr>
                        <a:t>(*)</a:t>
                      </a:r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35006"/>
                  </a:ext>
                </a:extLst>
              </a:tr>
              <a:tr h="565054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counts number of elements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films.count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('Wonder')       </a:t>
                      </a:r>
                      <a:r>
                        <a:rPr lang="en-US" sz="1800" b="0" kern="120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1202"/>
                  </a:ext>
                </a:extLst>
              </a:tr>
              <a:tr h="707295"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reverse</a:t>
                      </a:r>
                      <a:endParaRPr lang="en-US" sz="2000" b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b="0">
                          <a:solidFill>
                            <a:schemeClr val="tx1"/>
                          </a:solidFill>
                        </a:rPr>
                        <a:t>reverse order of elements</a:t>
                      </a:r>
                      <a:endParaRPr lang="en-US" sz="2000" b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films.reverse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'Jumanji', 'Red Sparrow', 'Loving Vincent', </a:t>
                      </a:r>
                      <a:r>
                        <a:rPr lang="nl-BE" altLang="nl-BE" sz="1800" b="0" kern="120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'Wonder'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12045"/>
                  </a:ext>
                </a:extLst>
              </a:tr>
            </a:tbl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387195" y="6457890"/>
            <a:ext cx="111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446785"/>
                </a:solidFill>
              </a:rPr>
              <a:t>(*) </a:t>
            </a:r>
            <a:r>
              <a:rPr lang="nl-BE"/>
              <a:t>To check whether an element appears in the list, it is better to use: 		if 'Ten' </a:t>
            </a:r>
            <a:r>
              <a:rPr lang="nl-BE">
                <a:solidFill>
                  <a:srgbClr val="FF0000"/>
                </a:solidFill>
              </a:rPr>
              <a:t>in</a:t>
            </a:r>
            <a:r>
              <a:rPr lang="nl-BE"/>
              <a:t> movies:</a:t>
            </a:r>
          </a:p>
        </p:txBody>
      </p:sp>
    </p:spTree>
    <p:extLst>
      <p:ext uri="{BB962C8B-B14F-4D97-AF65-F5344CB8AC3E}">
        <p14:creationId xmlns:p14="http://schemas.microsoft.com/office/powerpoint/2010/main" val="3706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44"/>
    </mc:Choice>
    <mc:Fallback xmlns="">
      <p:transition spd="slow" advTm="1306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7615B-DA09-4CA8-8B09-9385C0E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List mutation via </a:t>
            </a:r>
            <a:r>
              <a:rPr lang="nl-BE" err="1"/>
              <a:t>keyword</a:t>
            </a:r>
            <a:r>
              <a:rPr lang="nl-BE"/>
              <a:t> 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A28DD3-3D29-4A81-9E4A-AEB75157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3893173"/>
          </a:xfrm>
        </p:spPr>
        <p:txBody>
          <a:bodyPr/>
          <a:lstStyle/>
          <a:p>
            <a:r>
              <a:rPr lang="nl-BE">
                <a:solidFill>
                  <a:srgbClr val="4584B6"/>
                </a:solidFill>
                <a:cs typeface="Courier New" panose="02070309020205020404" pitchFamily="49" charset="0"/>
              </a:rPr>
              <a:t>del</a:t>
            </a:r>
            <a:r>
              <a:rPr lang="nl-BE"/>
              <a:t> is neither a function nor a method of a list but a reserved Python keyword</a:t>
            </a:r>
          </a:p>
          <a:p>
            <a:r>
              <a:rPr lang="nl-BE"/>
              <a:t>Via </a:t>
            </a:r>
            <a:r>
              <a:rPr lang="nl-BE">
                <a:solidFill>
                  <a:srgbClr val="4584B6"/>
                </a:solidFill>
                <a:cs typeface="Courier New" panose="02070309020205020404" pitchFamily="49" charset="0"/>
              </a:rPr>
              <a:t>del</a:t>
            </a:r>
            <a:r>
              <a:rPr lang="nl-BE"/>
              <a:t> you can remove an element or a series of elements from a list based on the index.</a:t>
            </a:r>
          </a:p>
          <a:p>
            <a:pPr lvl="1"/>
            <a:r>
              <a:rPr lang="nl-BE"/>
              <a:t>Exact position </a:t>
            </a:r>
          </a:p>
          <a:p>
            <a:pPr lvl="1"/>
            <a:r>
              <a:rPr lang="nl-BE"/>
              <a:t>From start position to end position (not included)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68F2434-BF89-4E46-9714-649CF6EC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0BD156-794F-4BA4-A584-1E309EFD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3" y="4331491"/>
            <a:ext cx="8729663" cy="1800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361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5"/>
    </mc:Choice>
    <mc:Fallback xmlns="">
      <p:transition spd="slow" advTm="646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 or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elements</a:t>
            </a:r>
            <a:r>
              <a:rPr lang="nl-BE" dirty="0"/>
              <a:t> of a series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,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print </a:t>
            </a:r>
            <a:r>
              <a:rPr lang="nl-BE" dirty="0" err="1"/>
              <a:t>them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iteration.</a:t>
            </a:r>
          </a:p>
          <a:p>
            <a:r>
              <a:rPr lang="nl-BE" dirty="0"/>
              <a:t>2 </a:t>
            </a:r>
            <a:r>
              <a:rPr lang="nl-BE" dirty="0" err="1"/>
              <a:t>possibilities</a:t>
            </a:r>
            <a:r>
              <a:rPr lang="nl-BE" dirty="0"/>
              <a:t>: FOR </a:t>
            </a:r>
            <a:r>
              <a:rPr lang="nl-BE" dirty="0" err="1"/>
              <a:t>and</a:t>
            </a:r>
            <a:r>
              <a:rPr lang="nl-BE" dirty="0"/>
              <a:t> WHILE</a:t>
            </a:r>
            <a:br>
              <a:rPr lang="nl-BE" dirty="0"/>
            </a:br>
            <a:endParaRPr lang="nl-BE" dirty="0"/>
          </a:p>
          <a:p>
            <a:r>
              <a:rPr lang="nl-BE" dirty="0"/>
              <a:t>FOR</a:t>
            </a:r>
          </a:p>
          <a:p>
            <a:pPr lvl="1"/>
            <a:r>
              <a:rPr lang="nl-BE" dirty="0" err="1"/>
              <a:t>for</a:t>
            </a:r>
            <a:r>
              <a:rPr lang="nl-BE" dirty="0"/>
              <a:t> loop                             </a:t>
            </a:r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b="1" dirty="0" err="1">
                <a:solidFill>
                  <a:srgbClr val="00B050"/>
                </a:solidFill>
              </a:rPr>
              <a:t>for</a:t>
            </a:r>
            <a:r>
              <a:rPr lang="nl-BE" dirty="0">
                <a:solidFill>
                  <a:srgbClr val="00B050"/>
                </a:solidFill>
              </a:rPr>
              <a:t> &lt;element&gt; </a:t>
            </a:r>
            <a:r>
              <a:rPr lang="nl-BE" b="1" dirty="0">
                <a:solidFill>
                  <a:srgbClr val="00B050"/>
                </a:solidFill>
              </a:rPr>
              <a:t>in</a:t>
            </a:r>
            <a:r>
              <a:rPr lang="nl-BE" dirty="0">
                <a:solidFill>
                  <a:srgbClr val="00B050"/>
                </a:solidFill>
              </a:rPr>
              <a:t> &lt;</a:t>
            </a:r>
            <a:r>
              <a:rPr lang="nl-BE" dirty="0" err="1">
                <a:solidFill>
                  <a:srgbClr val="00B050"/>
                </a:solidFill>
              </a:rPr>
              <a:t>collection</a:t>
            </a:r>
            <a:r>
              <a:rPr lang="nl-BE" dirty="0">
                <a:solidFill>
                  <a:srgbClr val="00B050"/>
                </a:solidFill>
              </a:rPr>
              <a:t>&gt; :</a:t>
            </a:r>
          </a:p>
          <a:p>
            <a:pPr lvl="1"/>
            <a:r>
              <a:rPr lang="nl-BE" dirty="0" err="1"/>
              <a:t>for</a:t>
            </a:r>
            <a:r>
              <a:rPr lang="nl-BE" dirty="0"/>
              <a:t> loop </a:t>
            </a:r>
            <a:r>
              <a:rPr lang="nl-BE" dirty="0" err="1"/>
              <a:t>with</a:t>
            </a:r>
            <a:r>
              <a:rPr lang="nl-BE" dirty="0"/>
              <a:t> range         </a:t>
            </a:r>
            <a:r>
              <a:rPr lang="nl-BE" dirty="0">
                <a:solidFill>
                  <a:srgbClr val="00B050"/>
                </a:solidFill>
              </a:rPr>
              <a:t># </a:t>
            </a:r>
            <a:r>
              <a:rPr lang="nl-BE" b="1" dirty="0" err="1">
                <a:solidFill>
                  <a:srgbClr val="00B050"/>
                </a:solidFill>
              </a:rPr>
              <a:t>for</a:t>
            </a:r>
            <a:r>
              <a:rPr lang="nl-BE" dirty="0">
                <a:solidFill>
                  <a:srgbClr val="00B050"/>
                </a:solidFill>
              </a:rPr>
              <a:t> i </a:t>
            </a:r>
            <a:r>
              <a:rPr lang="nl-BE" b="1" dirty="0">
                <a:solidFill>
                  <a:srgbClr val="00B050"/>
                </a:solidFill>
              </a:rPr>
              <a:t>in range</a:t>
            </a:r>
            <a:r>
              <a:rPr lang="nl-BE" dirty="0">
                <a:solidFill>
                  <a:srgbClr val="00B050"/>
                </a:solidFill>
              </a:rPr>
              <a:t>(</a:t>
            </a:r>
            <a:r>
              <a:rPr lang="nl-BE" dirty="0" err="1">
                <a:solidFill>
                  <a:srgbClr val="00B050"/>
                </a:solidFill>
              </a:rPr>
              <a:t>len</a:t>
            </a:r>
            <a:r>
              <a:rPr lang="nl-BE" dirty="0">
                <a:solidFill>
                  <a:srgbClr val="00B050"/>
                </a:solidFill>
              </a:rPr>
              <a:t>(&lt;</a:t>
            </a:r>
            <a:r>
              <a:rPr lang="nl-BE" dirty="0" err="1">
                <a:solidFill>
                  <a:srgbClr val="00B050"/>
                </a:solidFill>
              </a:rPr>
              <a:t>collection</a:t>
            </a:r>
            <a:r>
              <a:rPr lang="nl-BE" dirty="0">
                <a:solidFill>
                  <a:srgbClr val="00B050"/>
                </a:solidFill>
              </a:rPr>
              <a:t>&gt;):</a:t>
            </a:r>
          </a:p>
          <a:p>
            <a:r>
              <a:rPr lang="nl-BE" dirty="0"/>
              <a:t>WHILE</a:t>
            </a:r>
          </a:p>
          <a:p>
            <a:pPr lvl="1"/>
            <a:r>
              <a:rPr lang="nl-BE" dirty="0" err="1"/>
              <a:t>while</a:t>
            </a:r>
            <a:r>
              <a:rPr lang="nl-BE" dirty="0"/>
              <a:t> </a:t>
            </a:r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index </a:t>
            </a:r>
            <a:r>
              <a:rPr lang="nl-BE" dirty="0" err="1"/>
              <a:t>position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34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06"/>
    </mc:Choice>
    <mc:Fallback xmlns="">
      <p:transition spd="slow" advTm="328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Simple 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for</a:t>
            </a:r>
            <a:r>
              <a:rPr lang="nl-BE"/>
              <a:t> loop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AA620E8-5791-44CF-981A-80216869A0AF}"/>
              </a:ext>
            </a:extLst>
          </p:cNvPr>
          <p:cNvSpPr/>
          <p:nvPr/>
        </p:nvSpPr>
        <p:spPr>
          <a:xfrm>
            <a:off x="1373293" y="2592645"/>
            <a:ext cx="640080" cy="375920"/>
          </a:xfrm>
          <a:prstGeom prst="ellipse">
            <a:avLst/>
          </a:prstGeom>
          <a:noFill/>
          <a:ln w="38100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774130" y="3684716"/>
            <a:ext cx="7241277" cy="127675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Using the variable </a:t>
            </a:r>
            <a:r>
              <a:rPr lang="nl-BE" sz="2400" b="1">
                <a:solidFill>
                  <a:schemeClr val="tx1"/>
                </a:solidFill>
              </a:rPr>
              <a:t>day,</a:t>
            </a:r>
            <a:r>
              <a:rPr lang="nl-BE" sz="2400">
                <a:solidFill>
                  <a:schemeClr val="tx1"/>
                </a:solidFill>
              </a:rPr>
              <a:t> the </a:t>
            </a:r>
            <a:r>
              <a:rPr lang="nl-BE" sz="2400" err="1">
                <a:solidFill>
                  <a:schemeClr val="tx1"/>
                </a:solidFill>
              </a:rPr>
              <a:t>tuple</a:t>
            </a:r>
            <a:r>
              <a:rPr lang="nl-BE" sz="2400">
                <a:solidFill>
                  <a:schemeClr val="tx1"/>
                </a:solidFill>
              </a:rPr>
              <a:t> is run from index 0 up to and including index 6.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16A9AC-ADEB-4B66-B80E-94CDAAA7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98" y="2272773"/>
            <a:ext cx="8571666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err="1">
                <a:solidFill>
                  <a:srgbClr val="000000"/>
                </a:solidFill>
                <a:latin typeface="Consolas" panose="020B0609020204030204" pitchFamily="49" charset="0"/>
              </a:rPr>
              <a:t>weekdays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'Mon'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Tue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'Wed'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Thu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Fri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 b="1" err="1">
                <a:solidFill>
                  <a:srgbClr val="008080"/>
                </a:solidFill>
                <a:latin typeface="Consolas" panose="020B0609020204030204" pitchFamily="49" charset="0"/>
              </a:rPr>
              <a:t>Sat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000" b="1">
                <a:solidFill>
                  <a:srgbClr val="008080"/>
                </a:solidFill>
                <a:latin typeface="Consolas" panose="020B0609020204030204" pitchFamily="49" charset="0"/>
              </a:rPr>
              <a:t>'Sun'</a:t>
            </a:r>
            <a:r>
              <a:rPr lang="nl-BE" altLang="nl-BE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652C2F1-1E93-4E53-8DB1-FA30EE24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546" y="292095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3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9"/>
    </mc:Choice>
    <mc:Fallback xmlns="">
      <p:transition spd="slow" advTm="496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Collection data types</a:t>
            </a:r>
          </a:p>
          <a:p>
            <a:r>
              <a:rPr lang="nl-BE" err="1"/>
              <a:t>Function</a:t>
            </a:r>
            <a:r>
              <a:rPr lang="nl-BE"/>
              <a:t> </a:t>
            </a:r>
            <a:r>
              <a:rPr lang="nl-BE" err="1"/>
              <a:t>len</a:t>
            </a:r>
            <a:r>
              <a:rPr lang="nl-BE"/>
              <a:t>()</a:t>
            </a:r>
          </a:p>
          <a:p>
            <a:r>
              <a:rPr lang="nl-BE"/>
              <a:t>Index and </a:t>
            </a:r>
            <a:r>
              <a:rPr lang="nl-BE" err="1"/>
              <a:t>slicing</a:t>
            </a:r>
            <a:endParaRPr lang="nl-BE"/>
          </a:p>
          <a:p>
            <a:r>
              <a:rPr lang="nl-BE"/>
              <a:t>Check for occurrence in a </a:t>
            </a:r>
            <a:r>
              <a:rPr lang="nl-BE" err="1"/>
              <a:t>Tuple</a:t>
            </a:r>
            <a:r>
              <a:rPr lang="nl-BE"/>
              <a:t> or List</a:t>
            </a:r>
          </a:p>
          <a:p>
            <a:r>
              <a:rPr lang="nl-BE"/>
              <a:t>Methods for mutations of List and </a:t>
            </a:r>
            <a:r>
              <a:rPr lang="nl-BE" err="1"/>
              <a:t>keyword</a:t>
            </a:r>
            <a:r>
              <a:rPr lang="nl-BE"/>
              <a:t> del</a:t>
            </a:r>
          </a:p>
          <a:p>
            <a:r>
              <a:rPr lang="nl-BE"/>
              <a:t>Loop through a </a:t>
            </a:r>
            <a:r>
              <a:rPr lang="nl-BE" err="1"/>
              <a:t>Tuple</a:t>
            </a:r>
            <a:r>
              <a:rPr lang="nl-BE"/>
              <a:t> or List</a:t>
            </a:r>
          </a:p>
          <a:p>
            <a:r>
              <a:rPr lang="nl-BE"/>
              <a:t>Operators +, *, &lt;, &gt;, ==, is</a:t>
            </a:r>
          </a:p>
          <a:p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Lists</a:t>
            </a:r>
            <a:endParaRPr lang="nl-BE"/>
          </a:p>
          <a:p>
            <a:r>
              <a:rPr lang="nl-BE"/>
              <a:t>Functions </a:t>
            </a:r>
            <a:r>
              <a:rPr lang="nl-BE" err="1"/>
              <a:t>tuple</a:t>
            </a:r>
            <a:r>
              <a:rPr lang="nl-BE"/>
              <a:t>() and list() 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1"/>
    </mc:Choice>
    <mc:Fallback xmlns="">
      <p:transition spd="slow" advTm="489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range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for</a:t>
            </a:r>
            <a:r>
              <a:rPr lang="nl-BE"/>
              <a:t> loop </a:t>
            </a:r>
            <a:r>
              <a:rPr lang="nl-BE" err="1"/>
              <a:t>with</a:t>
            </a:r>
            <a:r>
              <a:rPr lang="nl-BE"/>
              <a:t> range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667512" y="3724903"/>
            <a:ext cx="9061704" cy="15146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BE" sz="2400">
                <a:solidFill>
                  <a:schemeClr val="tx1"/>
                </a:solidFill>
              </a:rPr>
              <a:t>Variable </a:t>
            </a:r>
            <a:r>
              <a:rPr lang="nl-BE" sz="2400" b="1">
                <a:solidFill>
                  <a:schemeClr val="tx1"/>
                </a:solidFill>
              </a:rPr>
              <a:t>i</a:t>
            </a:r>
            <a:r>
              <a:rPr lang="nl-BE" sz="2400">
                <a:solidFill>
                  <a:schemeClr val="tx1"/>
                </a:solidFill>
              </a:rPr>
              <a:t> loops </a:t>
            </a:r>
            <a:r>
              <a:rPr lang="nl-BE" sz="2400" err="1">
                <a:solidFill>
                  <a:schemeClr val="tx1"/>
                </a:solidFill>
              </a:rPr>
              <a:t>through</a:t>
            </a:r>
            <a:r>
              <a:rPr lang="nl-BE" sz="2400">
                <a:solidFill>
                  <a:schemeClr val="tx1"/>
                </a:solidFill>
              </a:rPr>
              <a:t> the range </a:t>
            </a:r>
            <a:r>
              <a:rPr lang="nl-BE" sz="2400" err="1">
                <a:solidFill>
                  <a:schemeClr val="tx1"/>
                </a:solidFill>
              </a:rPr>
              <a:t>from</a:t>
            </a:r>
            <a:r>
              <a:rPr lang="nl-BE" sz="2400">
                <a:solidFill>
                  <a:schemeClr val="tx1"/>
                </a:solidFill>
              </a:rPr>
              <a:t> 0 </a:t>
            </a:r>
            <a:r>
              <a:rPr lang="nl-BE" sz="2400" err="1">
                <a:solidFill>
                  <a:schemeClr val="tx1"/>
                </a:solidFill>
              </a:rPr>
              <a:t>to</a:t>
            </a:r>
            <a:r>
              <a:rPr lang="nl-BE" sz="2400">
                <a:solidFill>
                  <a:schemeClr val="tx1"/>
                </a:solidFill>
              </a:rPr>
              <a:t> </a:t>
            </a: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 (</a:t>
            </a:r>
            <a:r>
              <a:rPr lang="nl-BE" sz="2400" b="1" err="1">
                <a:solidFill>
                  <a:schemeClr val="tx1"/>
                </a:solidFill>
              </a:rPr>
              <a:t>weekdays</a:t>
            </a:r>
            <a:r>
              <a:rPr lang="nl-BE" sz="2400" b="1">
                <a:solidFill>
                  <a:schemeClr val="tx1"/>
                </a:solidFill>
              </a:rPr>
              <a:t>).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 (weekdays)</a:t>
            </a:r>
            <a:r>
              <a:rPr lang="nl-BE" sz="2400">
                <a:solidFill>
                  <a:schemeClr val="tx1"/>
                </a:solidFill>
              </a:rPr>
              <a:t> is 7, </a:t>
            </a:r>
            <a:r>
              <a:rPr lang="nl-BE" sz="2400" err="1">
                <a:solidFill>
                  <a:schemeClr val="tx1"/>
                </a:solidFill>
              </a:rPr>
              <a:t>so</a:t>
            </a:r>
            <a:r>
              <a:rPr lang="nl-BE" sz="2400">
                <a:solidFill>
                  <a:schemeClr val="tx1"/>
                </a:solidFill>
              </a:rPr>
              <a:t> index positions from 0 to 6 will be printed!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F4BE49-88FD-4BAF-B01A-DDFC56C1A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203" y="272911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3898AA7-B02B-466E-AA2B-75E44547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" y="2130067"/>
            <a:ext cx="864852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8"/>
    </mc:Choice>
    <mc:Fallback xmlns="">
      <p:transition spd="slow" advTm="323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1744-B740-40F6-B982-2BC5D2F2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err="1"/>
              <a:t>While</a:t>
            </a:r>
            <a:r>
              <a:rPr lang="nl-BE"/>
              <a:t> loop </a:t>
            </a:r>
            <a:r>
              <a:rPr lang="nl-BE" err="1"/>
              <a:t>through</a:t>
            </a:r>
            <a:r>
              <a:rPr lang="nl-BE"/>
              <a:t> a </a:t>
            </a:r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DD48D-17A4-4D57-A8B3-2AF705AF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417706" cy="4626069"/>
          </a:xfrm>
        </p:spPr>
        <p:txBody>
          <a:bodyPr/>
          <a:lstStyle/>
          <a:p>
            <a:r>
              <a:rPr lang="nl-BE" err="1"/>
              <a:t>Example</a:t>
            </a:r>
            <a:r>
              <a:rPr lang="nl-BE"/>
              <a:t> of a </a:t>
            </a:r>
            <a:r>
              <a:rPr lang="nl-BE" err="1"/>
              <a:t>while</a:t>
            </a:r>
            <a:r>
              <a:rPr lang="nl-BE"/>
              <a:t> loop (always uses the index)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4206CA-3EF7-43B0-BDF4-AA77C4F0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9BA7BB8-4993-4D60-9A0F-9859B6ADA644}"/>
              </a:ext>
            </a:extLst>
          </p:cNvPr>
          <p:cNvSpPr/>
          <p:nvPr/>
        </p:nvSpPr>
        <p:spPr>
          <a:xfrm>
            <a:off x="582705" y="4331826"/>
            <a:ext cx="8791886" cy="1826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nl-BE">
              <a:solidFill>
                <a:schemeClr val="tx1"/>
              </a:solidFill>
            </a:endParaRPr>
          </a:p>
          <a:p>
            <a:pPr lvl="1"/>
            <a:r>
              <a:rPr lang="nl-BE" sz="2400">
                <a:solidFill>
                  <a:schemeClr val="tx1"/>
                </a:solidFill>
              </a:rPr>
              <a:t>Variable </a:t>
            </a:r>
            <a:r>
              <a:rPr lang="nl-BE" sz="2400" b="1">
                <a:solidFill>
                  <a:schemeClr val="tx1"/>
                </a:solidFill>
              </a:rPr>
              <a:t>index</a:t>
            </a:r>
            <a:r>
              <a:rPr lang="nl-BE" sz="2400">
                <a:solidFill>
                  <a:schemeClr val="tx1"/>
                </a:solidFill>
              </a:rPr>
              <a:t> starts at 0. 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The number of elements in the series is </a:t>
            </a:r>
            <a:r>
              <a:rPr lang="nl-BE" sz="2400" b="1" err="1">
                <a:solidFill>
                  <a:schemeClr val="tx1"/>
                </a:solidFill>
              </a:rPr>
              <a:t>len</a:t>
            </a:r>
            <a:r>
              <a:rPr lang="nl-BE" sz="2400" b="1">
                <a:solidFill>
                  <a:schemeClr val="tx1"/>
                </a:solidFill>
              </a:rPr>
              <a:t>(weekdays)</a:t>
            </a:r>
            <a:r>
              <a:rPr lang="nl-BE" sz="2400">
                <a:solidFill>
                  <a:schemeClr val="tx1"/>
                </a:solidFill>
              </a:rPr>
              <a:t> or 7. </a:t>
            </a:r>
          </a:p>
          <a:p>
            <a:pPr lvl="1"/>
            <a:r>
              <a:rPr lang="nl-BE" sz="2400">
                <a:solidFill>
                  <a:schemeClr val="tx1"/>
                </a:solidFill>
              </a:rPr>
              <a:t>The loop is executed as long as the variable index is less than 7.</a:t>
            </a:r>
            <a:br>
              <a:rPr lang="nl-BE" sz="2400">
                <a:solidFill>
                  <a:schemeClr val="tx1"/>
                </a:solidFill>
              </a:rPr>
            </a:br>
            <a:r>
              <a:rPr lang="nl-BE" sz="2400">
                <a:solidFill>
                  <a:schemeClr val="tx1"/>
                </a:solidFill>
              </a:rPr>
              <a:t>So index positions from 0 to 6 will be printed!</a:t>
            </a:r>
          </a:p>
          <a:p>
            <a:pPr lvl="1"/>
            <a:endParaRPr lang="nl-BE">
              <a:solidFill>
                <a:schemeClr val="tx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DF51EC-6B83-4DAA-83DA-078C7609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203" y="2729112"/>
            <a:ext cx="1524550" cy="22696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1523BEF-5EB7-4BC0-BF7C-BB00DB99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2125752"/>
            <a:ext cx="864852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9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07"/>
    </mc:Choice>
    <mc:Fallback xmlns="">
      <p:transition spd="slow" advTm="3810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0AEF4-B08D-4006-A1E4-F84D21FE87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63FF2-6BD4-4104-874B-4D82D35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73" y="1508130"/>
            <a:ext cx="11291048" cy="4626069"/>
          </a:xfrm>
        </p:spPr>
        <p:txBody>
          <a:bodyPr/>
          <a:lstStyle/>
          <a:p>
            <a:r>
              <a:rPr lang="nl-BE"/>
              <a:t>A List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looped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b="1"/>
              <a:t>a </a:t>
            </a:r>
            <a:r>
              <a:rPr lang="nl-BE" b="1" err="1"/>
              <a:t>for</a:t>
            </a:r>
            <a:r>
              <a:rPr lang="nl-BE" b="1"/>
              <a:t> or a </a:t>
            </a:r>
            <a:r>
              <a:rPr lang="nl-BE" b="1" err="1"/>
              <a:t>while</a:t>
            </a:r>
            <a:r>
              <a:rPr lang="nl-BE" b="1"/>
              <a:t> </a:t>
            </a:r>
            <a:r>
              <a:rPr lang="nl-BE"/>
              <a:t>loop.</a:t>
            </a:r>
          </a:p>
          <a:p>
            <a:r>
              <a:rPr lang="nl-BE" err="1"/>
              <a:t>Examples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>
                <a:solidFill>
                  <a:srgbClr val="446785"/>
                </a:solidFill>
              </a:rPr>
              <a:t>you</a:t>
            </a:r>
            <a:r>
              <a:rPr lang="nl-BE">
                <a:solidFill>
                  <a:srgbClr val="446785"/>
                </a:solidFill>
              </a:rPr>
              <a:t> </a:t>
            </a:r>
            <a:r>
              <a:rPr lang="nl-BE" b="1">
                <a:solidFill>
                  <a:srgbClr val="446785"/>
                </a:solidFill>
              </a:rPr>
              <a:t>do NOT make </a:t>
            </a:r>
            <a:r>
              <a:rPr lang="nl-BE" b="1" err="1">
                <a:solidFill>
                  <a:srgbClr val="446785"/>
                </a:solidFill>
              </a:rPr>
              <a:t>any</a:t>
            </a:r>
            <a:r>
              <a:rPr lang="nl-BE" b="1">
                <a:solidFill>
                  <a:srgbClr val="446785"/>
                </a:solidFill>
              </a:rPr>
              <a:t> changes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0CBA3B-E20A-489C-8C8D-F475594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F4E0D4-15EB-45BD-B782-555D4944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0" y="3463921"/>
            <a:ext cx="2357438" cy="1428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7654C79-CC3B-495E-A77A-B19BB340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08" y="2656324"/>
            <a:ext cx="8930650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(films[i])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(films[index])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2"/>
    </mc:Choice>
    <mc:Fallback xmlns="">
      <p:transition spd="slow" advTm="2992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0AEF4-B08D-4006-A1E4-F84D21FE87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/>
              <a:t>Loop </a:t>
            </a:r>
            <a:r>
              <a:rPr lang="nl-BE" err="1"/>
              <a:t>through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663FF2-6BD4-4104-874B-4D82D353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73" y="1508130"/>
            <a:ext cx="11291048" cy="4626069"/>
          </a:xfrm>
        </p:spPr>
        <p:txBody>
          <a:bodyPr/>
          <a:lstStyle/>
          <a:p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you</a:t>
            </a:r>
            <a:r>
              <a:rPr lang="nl-BE"/>
              <a:t>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iterate</a:t>
            </a:r>
            <a:r>
              <a:rPr lang="nl-BE"/>
              <a:t>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 </a:t>
            </a:r>
            <a:r>
              <a:rPr lang="nl-BE" err="1"/>
              <a:t>to</a:t>
            </a:r>
            <a:r>
              <a:rPr lang="nl-BE"/>
              <a:t> make </a:t>
            </a:r>
            <a:r>
              <a:rPr lang="nl-BE">
                <a:solidFill>
                  <a:srgbClr val="4584B6"/>
                </a:solidFill>
              </a:rPr>
              <a:t>changes</a:t>
            </a:r>
            <a:r>
              <a:rPr lang="nl-BE"/>
              <a:t> </a:t>
            </a:r>
          </a:p>
          <a:p>
            <a:pPr marL="457200" lvl="1" indent="0">
              <a:buNone/>
            </a:pP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NOT </a:t>
            </a:r>
            <a:r>
              <a:rPr lang="nl-BE" err="1">
                <a:solidFill>
                  <a:srgbClr val="FF0000"/>
                </a:solidFill>
              </a:rPr>
              <a:t>use</a:t>
            </a:r>
            <a:r>
              <a:rPr lang="nl-BE">
                <a:solidFill>
                  <a:srgbClr val="FF0000"/>
                </a:solidFill>
              </a:rPr>
              <a:t> a </a:t>
            </a:r>
            <a:r>
              <a:rPr lang="nl-BE" b="1" err="1">
                <a:solidFill>
                  <a:srgbClr val="FF0000"/>
                </a:solidFill>
              </a:rPr>
              <a:t>simple</a:t>
            </a:r>
            <a:r>
              <a:rPr lang="nl-BE" b="1">
                <a:solidFill>
                  <a:srgbClr val="FF0000"/>
                </a:solidFill>
              </a:rPr>
              <a:t> </a:t>
            </a:r>
            <a:r>
              <a:rPr lang="nl-BE" b="1" err="1">
                <a:solidFill>
                  <a:srgbClr val="FF0000"/>
                </a:solidFill>
              </a:rPr>
              <a:t>for</a:t>
            </a:r>
            <a:r>
              <a:rPr lang="nl-BE" b="1">
                <a:solidFill>
                  <a:srgbClr val="FF0000"/>
                </a:solidFill>
              </a:rPr>
              <a:t> </a:t>
            </a:r>
            <a:r>
              <a:rPr lang="nl-BE"/>
              <a:t>loop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0CBA3B-E20A-489C-8C8D-F475594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3DBF55-AE6B-4910-8131-6A0C0B14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59" y="3830308"/>
            <a:ext cx="5553075" cy="819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F493442-B3D6-4A4A-934A-81279DDE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" y="2563562"/>
            <a:ext cx="893065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films[i] = films[i].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&lt;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(films):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films[index] = 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'Film '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(index +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index +=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BE" altLang="nl-BE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loop:'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films)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88"/>
    </mc:Choice>
    <mc:Fallback xmlns="">
      <p:transition spd="slow" advTm="15438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13825-B5B3-44E9-BC59-BA7E1F52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Initialise</a:t>
            </a:r>
            <a:r>
              <a:rPr lang="nl-BE"/>
              <a:t> a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A3CB80-F2C4-4346-91F6-B60B5762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41981"/>
          </a:xfrm>
        </p:spPr>
        <p:txBody>
          <a:bodyPr>
            <a:normAutofit fontScale="77500" lnSpcReduction="20000"/>
          </a:bodyPr>
          <a:lstStyle/>
          <a:p>
            <a:r>
              <a:rPr lang="nl-BE"/>
              <a:t>New empty list:</a:t>
            </a:r>
          </a:p>
          <a:p>
            <a:pPr lvl="1"/>
            <a:r>
              <a:rPr lang="nl-BE" err="1"/>
              <a:t>new_list</a:t>
            </a:r>
            <a:r>
              <a:rPr lang="nl-BE"/>
              <a:t> = []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fill</a:t>
            </a:r>
            <a:r>
              <a:rPr lang="nl-BE"/>
              <a:t> </a:t>
            </a:r>
            <a:r>
              <a:rPr lang="nl-BE" err="1"/>
              <a:t>this</a:t>
            </a:r>
            <a:r>
              <a:rPr lang="nl-BE"/>
              <a:t> list: </a:t>
            </a:r>
          </a:p>
          <a:p>
            <a:pPr lvl="2"/>
            <a:r>
              <a:rPr lang="nl-BE"/>
              <a:t>via a loop (</a:t>
            </a:r>
            <a:r>
              <a:rPr lang="nl-BE" err="1"/>
              <a:t>eventually</a:t>
            </a:r>
            <a:r>
              <a:rPr lang="nl-BE"/>
              <a:t> </a:t>
            </a:r>
            <a:r>
              <a:rPr lang="nl-BE" err="1"/>
              <a:t>using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input statement)</a:t>
            </a:r>
          </a:p>
          <a:p>
            <a:pPr lvl="2"/>
            <a:r>
              <a:rPr lang="nl-BE" err="1"/>
              <a:t>with</a:t>
            </a:r>
            <a:r>
              <a:rPr lang="nl-BE"/>
              <a:t> append or </a:t>
            </a:r>
            <a:r>
              <a:rPr lang="nl-BE" err="1"/>
              <a:t>insert</a:t>
            </a:r>
            <a:endParaRPr lang="nl-BE"/>
          </a:p>
          <a:p>
            <a:r>
              <a:rPr lang="nl-BE"/>
              <a:t>Make a list </a:t>
            </a:r>
            <a:r>
              <a:rPr lang="nl-BE" err="1"/>
              <a:t>based</a:t>
            </a:r>
            <a:r>
              <a:rPr lang="nl-BE"/>
              <a:t> on </a:t>
            </a:r>
            <a:r>
              <a:rPr lang="nl-BE" err="1"/>
              <a:t>another</a:t>
            </a:r>
            <a:r>
              <a:rPr lang="nl-BE"/>
              <a:t> </a:t>
            </a:r>
            <a:r>
              <a:rPr lang="nl-BE" err="1"/>
              <a:t>existing</a:t>
            </a:r>
            <a:r>
              <a:rPr lang="nl-BE"/>
              <a:t> list: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 err="1"/>
              <a:t>Remark</a:t>
            </a:r>
            <a:r>
              <a:rPr lang="nl-BE"/>
              <a:t>: </a:t>
            </a:r>
            <a:r>
              <a:rPr lang="nl-BE" b="1"/>
              <a:t>a </a:t>
            </a:r>
            <a:r>
              <a:rPr lang="nl-BE" b="1" err="1"/>
              <a:t>Tuple</a:t>
            </a:r>
            <a:r>
              <a:rPr lang="nl-BE" b="1"/>
              <a:t> is </a:t>
            </a:r>
            <a:r>
              <a:rPr lang="nl-BE" b="1" err="1"/>
              <a:t>immutable</a:t>
            </a:r>
            <a:r>
              <a:rPr lang="nl-BE" b="1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makes</a:t>
            </a:r>
            <a:r>
              <a:rPr lang="nl-BE"/>
              <a:t> no sense </a:t>
            </a:r>
            <a:r>
              <a:rPr lang="nl-BE" err="1"/>
              <a:t>to</a:t>
            </a:r>
            <a:r>
              <a:rPr lang="nl-BE"/>
              <a:t> start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an</a:t>
            </a:r>
            <a:r>
              <a:rPr lang="nl-BE"/>
              <a:t> empty </a:t>
            </a:r>
            <a:r>
              <a:rPr lang="nl-BE" err="1"/>
              <a:t>Tuple</a:t>
            </a: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(End of part 1 </a:t>
            </a:r>
            <a:r>
              <a:rPr lang="nl-BE">
                <a:sym typeface="Wingdings" panose="05000000000000000000" pitchFamily="2" charset="2"/>
              </a:rPr>
              <a:t> make </a:t>
            </a:r>
            <a:r>
              <a:rPr lang="nl-BE" err="1">
                <a:sym typeface="Wingdings" panose="05000000000000000000" pitchFamily="2" charset="2"/>
              </a:rPr>
              <a:t>exercises</a:t>
            </a:r>
            <a:r>
              <a:rPr lang="nl-BE">
                <a:sym typeface="Wingdings" panose="05000000000000000000" pitchFamily="2" charset="2"/>
              </a:rPr>
              <a:t> 1 – 7 )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5E6D2D-876B-42F6-B6D8-6CB40AF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99E671-91F0-43B1-BF05-3CFBE4DF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05" y="4384888"/>
            <a:ext cx="8912448" cy="557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5181E6A-2D48-4952-AA41-F68AA533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07" y="3376624"/>
            <a:ext cx="893065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'Wonder'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Loving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Vincent'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'Red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Sparrow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Jumanji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films2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'IT'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Once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upon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 time'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*films[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'Bad 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Cop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F1E1CF85-B025-485C-930E-BDCB68E5DEB7}"/>
              </a:ext>
            </a:extLst>
          </p:cNvPr>
          <p:cNvCxnSpPr/>
          <p:nvPr/>
        </p:nvCxnSpPr>
        <p:spPr>
          <a:xfrm flipH="1">
            <a:off x="6485641" y="4084510"/>
            <a:ext cx="273378" cy="23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1664F4D2-1CC5-4C31-BCDB-1DFEE606C8DA}"/>
              </a:ext>
            </a:extLst>
          </p:cNvPr>
          <p:cNvCxnSpPr>
            <a:cxnSpLocks/>
          </p:cNvCxnSpPr>
          <p:nvPr/>
        </p:nvCxnSpPr>
        <p:spPr>
          <a:xfrm>
            <a:off x="6900421" y="4082327"/>
            <a:ext cx="763571" cy="23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95"/>
    </mc:Choice>
    <mc:Fallback xmlns="">
      <p:transition spd="slow" advTm="855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/>
              <a:t>Part 2: </a:t>
            </a:r>
            <a:r>
              <a:rPr lang="nl-BE" sz="4000" err="1"/>
              <a:t>Functions</a:t>
            </a:r>
            <a:r>
              <a:rPr lang="nl-BE" sz="4000"/>
              <a:t> max, min </a:t>
            </a:r>
            <a:r>
              <a:rPr lang="nl-BE" sz="4000" err="1"/>
              <a:t>and</a:t>
            </a:r>
            <a:r>
              <a:rPr lang="nl-BE" sz="4000"/>
              <a:t> </a:t>
            </a:r>
            <a:r>
              <a:rPr lang="nl-BE" sz="4000" err="1"/>
              <a:t>sum</a:t>
            </a:r>
            <a:r>
              <a:rPr lang="nl-BE" sz="2800"/>
              <a:t> (List </a:t>
            </a:r>
            <a:r>
              <a:rPr lang="nl-BE" sz="2800" err="1"/>
              <a:t>and</a:t>
            </a:r>
            <a:r>
              <a:rPr lang="nl-BE" sz="2800"/>
              <a:t> </a:t>
            </a:r>
            <a:r>
              <a:rPr lang="nl-BE" sz="2800" err="1"/>
              <a:t>Tuple</a:t>
            </a:r>
            <a:r>
              <a:rPr lang="nl-BE" sz="2800"/>
              <a:t>)</a:t>
            </a:r>
            <a:endParaRPr lang="nl-BE" sz="320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You can use the max() and min() functions to determine the maximum and minimum respectively of a sequence consisting of numbers. </a:t>
            </a:r>
          </a:p>
          <a:p>
            <a:r>
              <a:rPr lang="nl-NL"/>
              <a:t>You </a:t>
            </a:r>
            <a:r>
              <a:rPr lang="nl-NL" err="1"/>
              <a:t>can</a:t>
            </a:r>
            <a:r>
              <a:rPr lang="nl-NL"/>
              <a:t> </a:t>
            </a:r>
            <a:r>
              <a:rPr lang="nl-NL" err="1"/>
              <a:t>summerize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elements of a </a:t>
            </a:r>
            <a:r>
              <a:rPr lang="nl-NL" err="1"/>
              <a:t>sequence</a:t>
            </a:r>
            <a:r>
              <a:rPr lang="nl-NL"/>
              <a:t> of numeric elements using the </a:t>
            </a:r>
            <a:r>
              <a:rPr lang="nl-NL" err="1"/>
              <a:t>sum</a:t>
            </a:r>
            <a:r>
              <a:rPr lang="nl-NL"/>
              <a:t>() function.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6968" y="3725429"/>
            <a:ext cx="512191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r1 = 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327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419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101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667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925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225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(r1))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r2 = [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12.1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7.5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9.9, 11.4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12.6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b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kumimoji="0" lang="nl-BE" altLang="nl-BE" sz="20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(r2))</a:t>
            </a:r>
            <a:endParaRPr kumimoji="0" lang="nl-BE" altLang="nl-BE" sz="4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47620"/>
          <a:stretch/>
        </p:blipFill>
        <p:spPr>
          <a:xfrm>
            <a:off x="6673506" y="5333136"/>
            <a:ext cx="1068705" cy="10061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b="51628"/>
          <a:stretch/>
        </p:blipFill>
        <p:spPr>
          <a:xfrm>
            <a:off x="6673506" y="3863928"/>
            <a:ext cx="1068705" cy="929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72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65"/>
    </mc:Choice>
    <mc:Fallback xmlns="">
      <p:transition spd="slow" advTm="452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DE493-E0D2-42A6-B4CE-CC254A6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07791-824A-4F79-B06D-060B99F5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>
                <a:solidFill>
                  <a:srgbClr val="FF0000"/>
                </a:solidFill>
              </a:rPr>
              <a:t>+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B668A4-5EDA-435A-BD82-ECFEC9E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4FAD48B-1EBF-4DBE-BB9C-48D066CA338A}"/>
              </a:ext>
            </a:extLst>
          </p:cNvPr>
          <p:cNvSpPr/>
          <p:nvPr/>
        </p:nvSpPr>
        <p:spPr>
          <a:xfrm>
            <a:off x="8401050" y="2972336"/>
            <a:ext cx="3682478" cy="13107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Note that a </a:t>
            </a:r>
            <a:r>
              <a:rPr lang="nl-NL" sz="2000" err="1">
                <a:solidFill>
                  <a:schemeClr val="tx1"/>
                </a:solidFill>
                <a:cs typeface="Courier New" pitchFamily="49" charset="0"/>
              </a:rPr>
              <a:t>sequence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 may contain a mix of data types: string, integer, </a:t>
            </a:r>
            <a:r>
              <a:rPr lang="nl-NL" sz="2000" err="1">
                <a:solidFill>
                  <a:schemeClr val="tx1"/>
                </a:solidFill>
                <a:cs typeface="Courier New" pitchFamily="49" charset="0"/>
              </a:rPr>
              <a:t>float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, ...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89D9893-2C53-4C0E-95CE-036BB1D6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1" y="3797364"/>
            <a:ext cx="7272338" cy="514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11E6D44-4440-4DB8-AAA0-70E81EC2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11" y="5720118"/>
            <a:ext cx="10961370" cy="514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68B9503-744F-4729-B108-29942321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06" y="2063435"/>
            <a:ext cx="7407797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teaching_days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lesson_hours_per_day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teaching_days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lesson_hours_per_day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nl-BE" altLang="nl-BE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greek_letters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'omega'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greek_letters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altLang="nl-BE" sz="2400" b="1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more_letters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54"/>
    </mc:Choice>
    <mc:Fallback xmlns="">
      <p:transition spd="slow" advTm="7045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B902E-8C42-401E-94F3-01F0064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7A8EC4-DAB7-4CA7-BDEC-45DACD3B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Comparison operators &lt; and &gt;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4B9A35-383A-49CC-8957-47D29AB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250765B-ECD3-4613-B3FE-B43CDF24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" y="2245740"/>
            <a:ext cx="8261650" cy="4110609"/>
          </a:xfrm>
          <a:prstGeom prst="rect">
            <a:avLst/>
          </a:prstGeom>
          <a:noFill/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0B72895-C789-4DA0-A1A0-26F3F353BD5A}"/>
              </a:ext>
            </a:extLst>
          </p:cNvPr>
          <p:cNvSpPr/>
          <p:nvPr/>
        </p:nvSpPr>
        <p:spPr>
          <a:xfrm>
            <a:off x="4978400" y="2873828"/>
            <a:ext cx="7056845" cy="9869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Only the corresponding positions are compared.</a:t>
            </a:r>
            <a:br>
              <a:rPr lang="nl-NL" sz="2000">
                <a:solidFill>
                  <a:schemeClr val="tx1"/>
                </a:solidFill>
                <a:cs typeface="Courier New" pitchFamily="49" charset="0"/>
              </a:rPr>
            </a:b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The size of the series is not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89394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29"/>
    </mc:Choice>
    <mc:Fallback xmlns="">
      <p:transition spd="slow" advTm="7952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262B3-58AC-4F00-A587-EC09E82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Series and 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33AB0-DC19-4168-9CDA-308348F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75735"/>
          </a:xfrm>
        </p:spPr>
        <p:txBody>
          <a:bodyPr/>
          <a:lstStyle/>
          <a:p>
            <a:r>
              <a:rPr lang="nl-BE"/>
              <a:t>Comparison operator </a:t>
            </a:r>
            <a:r>
              <a:rPr lang="nl-BE">
                <a:solidFill>
                  <a:srgbClr val="FF0000"/>
                </a:solidFill>
              </a:rPr>
              <a:t>==</a:t>
            </a:r>
            <a:r>
              <a:rPr lang="nl-BE"/>
              <a:t> checks if the content of the series is identical</a:t>
            </a:r>
          </a:p>
          <a:p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nl-BE">
                <a:cs typeface="Courier New" panose="02070309020205020404" pitchFamily="49" charset="0"/>
              </a:rPr>
              <a:t> checks that both sets refer to the same memory location </a:t>
            </a:r>
          </a:p>
          <a:p>
            <a:r>
              <a:rPr lang="nl-BE">
                <a:cs typeface="Courier New" panose="02070309020205020404" pitchFamily="49" charset="0"/>
              </a:rPr>
              <a:t>With function </a:t>
            </a:r>
            <a:r>
              <a:rPr lang="nl-BE" err="1">
                <a:solidFill>
                  <a:srgbClr val="FF0000"/>
                </a:solidFill>
                <a:cs typeface="Courier New" panose="02070309020205020404" pitchFamily="49" charset="0"/>
              </a:rPr>
              <a:t>id</a:t>
            </a:r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() </a:t>
            </a:r>
            <a:r>
              <a:rPr lang="nl-BE">
                <a:cs typeface="Courier New" panose="02070309020205020404" pitchFamily="49" charset="0"/>
              </a:rPr>
              <a:t>you can retrieve this memory location</a:t>
            </a: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83603-5116-4287-9F99-D77E856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033DC89-EBD9-47C5-9C93-A405B6905E38}"/>
              </a:ext>
            </a:extLst>
          </p:cNvPr>
          <p:cNvGrpSpPr/>
          <p:nvPr/>
        </p:nvGrpSpPr>
        <p:grpSpPr>
          <a:xfrm>
            <a:off x="4548196" y="3195994"/>
            <a:ext cx="2313781" cy="2546464"/>
            <a:chOff x="1747521" y="1196753"/>
            <a:chExt cx="2313780" cy="2731267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993B33EF-57D3-4149-B1CE-11DBBDCE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1" y="1587874"/>
              <a:ext cx="2313780" cy="234014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AC7B553-1E5D-4F3D-BAF8-F299B860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382" y="1196753"/>
              <a:ext cx="997517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0F7CC7C-9B8B-4949-A99A-3515C4306E59}"/>
              </a:ext>
            </a:extLst>
          </p:cNvPr>
          <p:cNvGrpSpPr/>
          <p:nvPr/>
        </p:nvGrpSpPr>
        <p:grpSpPr>
          <a:xfrm>
            <a:off x="7926790" y="3192485"/>
            <a:ext cx="3234748" cy="2546464"/>
            <a:chOff x="5633533" y="1446022"/>
            <a:chExt cx="3234748" cy="2546464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A6ADDA62-3FAD-4B73-B44A-9A4A0933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2177721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C872336-31B4-453A-A2E1-7D09C1C1E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main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12" name="AutoShape 8">
            <a:extLst>
              <a:ext uri="{FF2B5EF4-FFF2-40B4-BE49-F238E27FC236}">
                <a16:creationId xmlns:a16="http://schemas.microsoft.com/office/drawing/2014/main" id="{9F98A974-A0C5-467D-842D-331213FE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94" y="3886928"/>
            <a:ext cx="990443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nl-NL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FF65A0B-B5E7-4A4A-8B99-78191EAF2A3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 flipV="1">
            <a:off x="6103637" y="4095350"/>
            <a:ext cx="2184685" cy="3509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35C77C5-F5B4-43CF-AB2E-162EEE6892D5}"/>
              </a:ext>
            </a:extLst>
          </p:cNvPr>
          <p:cNvGrpSpPr/>
          <p:nvPr/>
        </p:nvGrpSpPr>
        <p:grpSpPr>
          <a:xfrm>
            <a:off x="8190679" y="3644604"/>
            <a:ext cx="2609328" cy="662677"/>
            <a:chOff x="5897422" y="1686203"/>
            <a:chExt cx="2609328" cy="662677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3DAA3AE-6C77-41C5-B746-F040ED15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1,2,3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1A820FC-320E-4E2E-AE6C-E25C059D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17" name="AutoShape 8">
            <a:extLst>
              <a:ext uri="{FF2B5EF4-FFF2-40B4-BE49-F238E27FC236}">
                <a16:creationId xmlns:a16="http://schemas.microsoft.com/office/drawing/2014/main" id="{1FBBFAE7-17D8-4EF6-9902-E5036404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208" y="4931044"/>
            <a:ext cx="989430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nl-NL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309188F-5D6C-41B5-AE0C-442E0B0E8EB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 bwMode="auto">
          <a:xfrm flipV="1">
            <a:off x="6103638" y="5139466"/>
            <a:ext cx="2185697" cy="3509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Groep 18">
            <a:extLst>
              <a:ext uri="{FF2B5EF4-FFF2-40B4-BE49-F238E27FC236}">
                <a16:creationId xmlns:a16="http://schemas.microsoft.com/office/drawing/2014/main" id="{AC903F47-D6ED-40CE-9C5A-C037DA698CC9}"/>
              </a:ext>
            </a:extLst>
          </p:cNvPr>
          <p:cNvGrpSpPr/>
          <p:nvPr/>
        </p:nvGrpSpPr>
        <p:grpSpPr>
          <a:xfrm>
            <a:off x="8191692" y="4688720"/>
            <a:ext cx="2609328" cy="662677"/>
            <a:chOff x="5897422" y="1686203"/>
            <a:chExt cx="2609328" cy="662677"/>
          </a:xfrm>
        </p:grpSpPr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DE319A9B-6D41-42BB-89C7-0D32C8E0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5" y="1925018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>
                  <a:solidFill>
                    <a:srgbClr val="0000FF"/>
                  </a:solidFill>
                  <a:latin typeface="Consolas" panose="020B0609020204030204" pitchFamily="49" charset="0"/>
                  <a:sym typeface="Courier New"/>
                </a:rPr>
                <a:t>1,2,3</a:t>
              </a:r>
              <a:endParaRPr lang="nl-NL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660B567A-93F2-443B-9192-CDC28FB1C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67D27D8-11D4-4876-B7F8-A09CB3AFF6F2}"/>
              </a:ext>
            </a:extLst>
          </p:cNvPr>
          <p:cNvSpPr txBox="1"/>
          <p:nvPr/>
        </p:nvSpPr>
        <p:spPr>
          <a:xfrm>
            <a:off x="7077693" y="3709721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04F8C038-AD5B-405F-97F1-4C2E9B38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91" y="3189896"/>
            <a:ext cx="1793692" cy="3475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5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15"/>
    </mc:Choice>
    <mc:Fallback xmlns="">
      <p:transition spd="slow" advTm="111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262B3-58AC-4F00-A587-EC09E829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Series and operators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233AB0-DC19-4168-9CDA-308348F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675735"/>
          </a:xfrm>
        </p:spPr>
        <p:txBody>
          <a:bodyPr/>
          <a:lstStyle/>
          <a:p>
            <a:r>
              <a:rPr lang="nl-BE"/>
              <a:t>Comparison operator </a:t>
            </a:r>
            <a:r>
              <a:rPr lang="nl-BE">
                <a:solidFill>
                  <a:srgbClr val="FF0000"/>
                </a:solidFill>
              </a:rPr>
              <a:t>==</a:t>
            </a:r>
            <a:r>
              <a:rPr lang="nl-BE"/>
              <a:t> checks if the content of the series is identical</a:t>
            </a:r>
          </a:p>
          <a:p>
            <a:r>
              <a:rPr lang="nl-BE">
                <a:solidFill>
                  <a:srgbClr val="FF0000"/>
                </a:solidFill>
                <a:cs typeface="Courier New" panose="02070309020205020404" pitchFamily="49" charset="0"/>
              </a:rPr>
              <a:t>is</a:t>
            </a:r>
            <a:r>
              <a:rPr lang="nl-BE">
                <a:cs typeface="Courier New" panose="02070309020205020404" pitchFamily="49" charset="0"/>
              </a:rPr>
              <a:t> checks that both sets refer to the same memory location</a:t>
            </a:r>
            <a:endParaRPr lang="nl-BE">
              <a:solidFill>
                <a:srgbClr val="000080"/>
              </a:solidFill>
              <a:cs typeface="Courier New" panose="02070309020205020404" pitchFamily="49" charset="0"/>
            </a:endParaRPr>
          </a:p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483603-5116-4287-9F99-D77E856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033DC89-EBD9-47C5-9C93-A405B6905E38}"/>
              </a:ext>
            </a:extLst>
          </p:cNvPr>
          <p:cNvGrpSpPr/>
          <p:nvPr/>
        </p:nvGrpSpPr>
        <p:grpSpPr>
          <a:xfrm>
            <a:off x="4565613" y="2708314"/>
            <a:ext cx="2313781" cy="2546464"/>
            <a:chOff x="1747521" y="1196753"/>
            <a:chExt cx="2313780" cy="2731267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993B33EF-57D3-4149-B1CE-11DBBDCE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1" y="1587874"/>
              <a:ext cx="2313780" cy="2340146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AC7B553-1E5D-4F3D-BAF8-F299B860A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381" y="1196753"/>
              <a:ext cx="997517" cy="396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program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00F7CC7C-9B8B-4949-A99A-3515C4306E59}"/>
              </a:ext>
            </a:extLst>
          </p:cNvPr>
          <p:cNvGrpSpPr/>
          <p:nvPr/>
        </p:nvGrpSpPr>
        <p:grpSpPr>
          <a:xfrm>
            <a:off x="7944207" y="2704805"/>
            <a:ext cx="3234748" cy="2546464"/>
            <a:chOff x="5633533" y="1446022"/>
            <a:chExt cx="3234748" cy="2546464"/>
          </a:xfrm>
        </p:grpSpPr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A6ADDA62-3FAD-4B73-B44A-9A4A09338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6" y="1814765"/>
              <a:ext cx="2849562" cy="2177721"/>
            </a:xfrm>
            <a:prstGeom prst="roundRect">
              <a:avLst>
                <a:gd name="adj" fmla="val 3074"/>
              </a:avLst>
            </a:prstGeom>
            <a:solidFill>
              <a:srgbClr val="EAEAEA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C872336-31B4-453A-A2E1-7D09C1C1E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533" y="1446022"/>
              <a:ext cx="323474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fr-BE" b="1">
                  <a:solidFill>
                    <a:srgbClr val="446785"/>
                  </a:solidFill>
                  <a:latin typeface="Calibri" pitchFamily="34" charset="0"/>
                </a:rPr>
                <a:t>main </a:t>
              </a:r>
              <a:r>
                <a:rPr lang="fr-BE" b="1" err="1">
                  <a:solidFill>
                    <a:srgbClr val="446785"/>
                  </a:solidFill>
                  <a:latin typeface="Calibri" pitchFamily="34" charset="0"/>
                </a:rPr>
                <a:t>memory</a:t>
              </a:r>
              <a:endParaRPr lang="nl-NL" b="1">
                <a:solidFill>
                  <a:srgbClr val="446785"/>
                </a:solidFill>
                <a:latin typeface="Calibri" pitchFamily="34" charset="0"/>
              </a:endParaRPr>
            </a:p>
          </p:txBody>
        </p:sp>
      </p:grpSp>
      <p:sp>
        <p:nvSpPr>
          <p:cNvPr id="12" name="AutoShape 8">
            <a:extLst>
              <a:ext uri="{FF2B5EF4-FFF2-40B4-BE49-F238E27FC236}">
                <a16:creationId xmlns:a16="http://schemas.microsoft.com/office/drawing/2014/main" id="{9F98A974-A0C5-467D-842D-331213FE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11" y="3399248"/>
            <a:ext cx="990443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nl-NL" b="1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EFF65A0B-B5E7-4A4A-8B99-78191EAF2A3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 flipV="1">
            <a:off x="6121054" y="3605271"/>
            <a:ext cx="2184684" cy="5908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35C77C5-F5B4-43CF-AB2E-162EEE6892D5}"/>
              </a:ext>
            </a:extLst>
          </p:cNvPr>
          <p:cNvGrpSpPr/>
          <p:nvPr/>
        </p:nvGrpSpPr>
        <p:grpSpPr>
          <a:xfrm>
            <a:off x="8208096" y="3156924"/>
            <a:ext cx="2609327" cy="660278"/>
            <a:chOff x="5897422" y="1686203"/>
            <a:chExt cx="2609327" cy="660278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13DAA3AE-6C77-41C5-B746-F040ED15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5064" y="1922619"/>
              <a:ext cx="2511685" cy="42386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nl-NL">
                  <a:solidFill>
                    <a:srgbClr val="0000FF"/>
                  </a:solidFill>
                  <a:latin typeface="Consolas" panose="020B0609020204030204" pitchFamily="49" charset="0"/>
                </a:rPr>
                <a:t>1,2,3</a:t>
              </a:r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21A820FC-320E-4E2E-AE6C-E25C059DD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422" y="1686203"/>
              <a:ext cx="55656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sz="1200" b="1" err="1">
                  <a:latin typeface="Courier New" pitchFamily="49" charset="0"/>
                </a:rPr>
                <a:t>list</a:t>
              </a:r>
              <a:endParaRPr lang="nl-NL" sz="1200" b="1">
                <a:latin typeface="Courier New" pitchFamily="49" charset="0"/>
              </a:endParaRPr>
            </a:p>
          </p:txBody>
        </p:sp>
      </p:grpSp>
      <p:sp>
        <p:nvSpPr>
          <p:cNvPr id="17" name="AutoShape 8">
            <a:extLst>
              <a:ext uri="{FF2B5EF4-FFF2-40B4-BE49-F238E27FC236}">
                <a16:creationId xmlns:a16="http://schemas.microsoft.com/office/drawing/2014/main" id="{1FBBFAE7-17D8-4EF6-9902-E5036404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625" y="4443364"/>
            <a:ext cx="989430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nl-NL" b="1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309188F-5D6C-41B5-AE0C-442E0B0E8EBE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 bwMode="auto">
          <a:xfrm flipV="1">
            <a:off x="6121055" y="3605271"/>
            <a:ext cx="2184683" cy="1050024"/>
          </a:xfrm>
          <a:prstGeom prst="straightConnector1">
            <a:avLst/>
          </a:prstGeom>
          <a:noFill/>
          <a:ln w="158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67D27D8-11D4-4876-B7F8-A09CB3AFF6F2}"/>
              </a:ext>
            </a:extLst>
          </p:cNvPr>
          <p:cNvSpPr txBox="1"/>
          <p:nvPr/>
        </p:nvSpPr>
        <p:spPr>
          <a:xfrm>
            <a:off x="7095110" y="3222041"/>
            <a:ext cx="3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=</a:t>
            </a:r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A1AECB1E-2407-428C-B1FE-8022A60EEDE4}"/>
              </a:ext>
            </a:extLst>
          </p:cNvPr>
          <p:cNvSpPr/>
          <p:nvPr/>
        </p:nvSpPr>
        <p:spPr>
          <a:xfrm>
            <a:off x="4593573" y="5572871"/>
            <a:ext cx="7005760" cy="9195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5A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A new memory location will only be provided if a series is assigned its own values when it is created.</a:t>
            </a:r>
            <a:br>
              <a:rPr lang="nl-NL" sz="2000">
                <a:solidFill>
                  <a:schemeClr val="tx1"/>
                </a:solidFill>
                <a:cs typeface="Courier New" pitchFamily="49" charset="0"/>
              </a:rPr>
            </a:b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Here b is an </a:t>
            </a:r>
            <a:r>
              <a:rPr lang="nl-NL" sz="2000" b="1">
                <a:solidFill>
                  <a:srgbClr val="4584B6"/>
                </a:solidFill>
                <a:cs typeface="Courier New" pitchFamily="49" charset="0"/>
              </a:rPr>
              <a:t>alias</a:t>
            </a:r>
            <a:r>
              <a:rPr lang="nl-NL" sz="2000">
                <a:solidFill>
                  <a:schemeClr val="tx1"/>
                </a:solidFill>
                <a:cs typeface="Courier New" pitchFamily="49" charset="0"/>
              </a:rPr>
              <a:t> for a.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F5E9C6B8-9B34-46AA-8A55-799624F8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737" y="3396294"/>
            <a:ext cx="2511685" cy="423862"/>
          </a:xfrm>
          <a:prstGeom prst="roundRect">
            <a:avLst>
              <a:gd name="adj" fmla="val 577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buFontTx/>
              <a:buNone/>
            </a:pPr>
            <a:r>
              <a:rPr lang="nl-NL">
                <a:solidFill>
                  <a:srgbClr val="0000FF"/>
                </a:solidFill>
                <a:latin typeface="Consolas" panose="020B0609020204030204" pitchFamily="49" charset="0"/>
              </a:rPr>
              <a:t>1,2,3,4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07AF6949-BF17-4F76-99E7-F0C3C451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8" y="2704804"/>
            <a:ext cx="1806358" cy="4146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1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16"/>
    </mc:Choice>
    <mc:Fallback xmlns="">
      <p:transition spd="slow" advTm="67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  <p:bldP spid="2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Collection data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307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There are 4 collection data types in Python. We use them when we have </a:t>
            </a:r>
            <a:r>
              <a:rPr lang="nl-BE"/>
              <a:t>a </a:t>
            </a:r>
            <a:r>
              <a:rPr lang="nl-BE" err="1"/>
              <a:t>collection</a:t>
            </a:r>
            <a:r>
              <a:rPr lang="nl-BE"/>
              <a:t> of </a:t>
            </a:r>
            <a:r>
              <a:rPr lang="nl-BE" err="1"/>
              <a:t>objects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we want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address</a:t>
            </a:r>
            <a:r>
              <a:rPr lang="nl-BE"/>
              <a:t> as a </a:t>
            </a:r>
            <a:r>
              <a:rPr lang="nl-BE" err="1"/>
              <a:t>whole</a:t>
            </a:r>
            <a:r>
              <a:rPr lang="nl-BE"/>
              <a:t> in a program</a:t>
            </a:r>
            <a:endParaRPr lang="en-US"/>
          </a:p>
          <a:p>
            <a:pPr lvl="1"/>
            <a:r>
              <a:rPr lang="en-US" b="1"/>
              <a:t>Tuple</a:t>
            </a:r>
            <a:r>
              <a:rPr lang="en-US"/>
              <a:t> is a collection which is ordered and unchangeable.  </a:t>
            </a:r>
            <a:r>
              <a:rPr lang="en-US" sz="2000"/>
              <a:t>(immutable like strings)</a:t>
            </a:r>
          </a:p>
          <a:p>
            <a:pPr lvl="1"/>
            <a:r>
              <a:rPr lang="en-US" b="1"/>
              <a:t>List</a:t>
            </a:r>
            <a:r>
              <a:rPr lang="en-US"/>
              <a:t> is a collection which is ordered and changeable. </a:t>
            </a:r>
          </a:p>
          <a:p>
            <a:pPr lvl="1"/>
            <a:r>
              <a:rPr lang="en-US" b="1"/>
              <a:t>Set: </a:t>
            </a:r>
            <a:r>
              <a:rPr lang="en-US"/>
              <a:t>see chapter 10</a:t>
            </a:r>
          </a:p>
          <a:p>
            <a:pPr lvl="1"/>
            <a:r>
              <a:rPr lang="en-US" b="1"/>
              <a:t>Dictionary</a:t>
            </a:r>
            <a:r>
              <a:rPr lang="en-US"/>
              <a:t>: see chapter 10</a:t>
            </a:r>
          </a:p>
          <a:p>
            <a:r>
              <a:rPr lang="nl-BE" err="1"/>
              <a:t>Tuple</a:t>
            </a:r>
            <a:r>
              <a:rPr lang="nl-BE"/>
              <a:t> </a:t>
            </a:r>
            <a:r>
              <a:rPr lang="nl-BE" err="1"/>
              <a:t>uses</a:t>
            </a:r>
            <a:r>
              <a:rPr lang="nl-BE"/>
              <a:t> ( …….. ) , List </a:t>
            </a:r>
            <a:r>
              <a:rPr lang="nl-BE" err="1"/>
              <a:t>uses</a:t>
            </a:r>
            <a:r>
              <a:rPr lang="nl-BE"/>
              <a:t> [ …….. ] </a:t>
            </a:r>
            <a:r>
              <a:rPr lang="nl-BE" err="1"/>
              <a:t>and</a:t>
            </a:r>
            <a:r>
              <a:rPr lang="nl-BE"/>
              <a:t> Set &amp; Dictionary </a:t>
            </a:r>
            <a:r>
              <a:rPr lang="nl-BE" err="1"/>
              <a:t>uses</a:t>
            </a:r>
            <a:r>
              <a:rPr lang="nl-BE"/>
              <a:t> { …….. }</a:t>
            </a:r>
          </a:p>
          <a:p>
            <a:r>
              <a:rPr lang="nl-BE" err="1"/>
              <a:t>Tuple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List are </a:t>
            </a:r>
            <a:r>
              <a:rPr lang="nl-BE" err="1"/>
              <a:t>often</a:t>
            </a:r>
            <a:r>
              <a:rPr lang="nl-BE"/>
              <a:t> </a:t>
            </a:r>
            <a:r>
              <a:rPr lang="nl-BE" err="1"/>
              <a:t>called</a:t>
            </a:r>
            <a:r>
              <a:rPr lang="nl-BE"/>
              <a:t> </a:t>
            </a:r>
            <a:r>
              <a:rPr lang="nl-BE" i="1" err="1"/>
              <a:t>sequences</a:t>
            </a:r>
            <a:endParaRPr lang="nl-BE" i="1"/>
          </a:p>
          <a:p>
            <a:r>
              <a:rPr lang="nl-BE" err="1"/>
              <a:t>Examples</a:t>
            </a:r>
            <a:r>
              <a:rPr lang="nl-BE"/>
              <a:t> </a:t>
            </a:r>
          </a:p>
          <a:p>
            <a:pPr lvl="1"/>
            <a:r>
              <a:rPr lang="nl-BE"/>
              <a:t>a film </a:t>
            </a:r>
            <a:r>
              <a:rPr lang="nl-BE" err="1"/>
              <a:t>collection</a:t>
            </a:r>
            <a:endParaRPr lang="nl-BE"/>
          </a:p>
          <a:p>
            <a:pPr lvl="1"/>
            <a:r>
              <a:rPr lang="nl-BE"/>
              <a:t>a stack of </a:t>
            </a:r>
            <a:r>
              <a:rPr lang="nl-BE" err="1"/>
              <a:t>books</a:t>
            </a:r>
            <a:endParaRPr lang="nl-BE"/>
          </a:p>
          <a:p>
            <a:pPr lvl="1"/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days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week</a:t>
            </a:r>
          </a:p>
          <a:p>
            <a:pPr lvl="1"/>
            <a:r>
              <a:rPr lang="nl-BE" err="1"/>
              <a:t>temperature</a:t>
            </a:r>
            <a:r>
              <a:rPr lang="nl-BE"/>
              <a:t> </a:t>
            </a:r>
            <a:r>
              <a:rPr lang="nl-BE" err="1"/>
              <a:t>measurements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past week</a:t>
            </a:r>
          </a:p>
          <a:p>
            <a:pPr lvl="1"/>
            <a:r>
              <a:rPr lang="nl-BE"/>
              <a:t>…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10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1"/>
    </mc:Choice>
    <mc:Fallback xmlns="">
      <p:transition spd="slow" advTm="3758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>
            <a:extLst>
              <a:ext uri="{FF2B5EF4-FFF2-40B4-BE49-F238E27FC236}">
                <a16:creationId xmlns:a16="http://schemas.microsoft.com/office/drawing/2014/main" id="{43D7E2C6-CD39-42B5-A007-90A346B6429B}"/>
              </a:ext>
            </a:extLst>
          </p:cNvPr>
          <p:cNvGrpSpPr/>
          <p:nvPr/>
        </p:nvGrpSpPr>
        <p:grpSpPr>
          <a:xfrm>
            <a:off x="5082915" y="2285237"/>
            <a:ext cx="770980" cy="377453"/>
            <a:chOff x="4928781" y="2088061"/>
            <a:chExt cx="770980" cy="375920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64D5095F-F4D8-4154-AAA8-F719184FAC9C}"/>
                </a:ext>
              </a:extLst>
            </p:cNvPr>
            <p:cNvSpPr/>
            <p:nvPr/>
          </p:nvSpPr>
          <p:spPr>
            <a:xfrm>
              <a:off x="5059681" y="2088061"/>
              <a:ext cx="640080" cy="375920"/>
            </a:xfrm>
            <a:prstGeom prst="ellipse">
              <a:avLst/>
            </a:prstGeom>
            <a:noFill/>
            <a:ln w="38100">
              <a:solidFill>
                <a:srgbClr val="D5AD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Verbindingslijn: gekromd 8">
              <a:extLst>
                <a:ext uri="{FF2B5EF4-FFF2-40B4-BE49-F238E27FC236}">
                  <a16:creationId xmlns:a16="http://schemas.microsoft.com/office/drawing/2014/main" id="{EF5FEECC-4F8C-47B3-9F9F-1EACC29B5473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 rot="5400000">
              <a:off x="5239876" y="2097834"/>
              <a:ext cx="55052" cy="677242"/>
            </a:xfrm>
            <a:prstGeom prst="curvedConnector4">
              <a:avLst>
                <a:gd name="adj1" fmla="val 415244"/>
                <a:gd name="adj2" fmla="val 90336"/>
              </a:avLst>
            </a:prstGeom>
            <a:ln w="38100">
              <a:solidFill>
                <a:srgbClr val="D5AD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80DCA-16EB-4D4D-812D-EF948AC2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5" y="1608825"/>
            <a:ext cx="11291048" cy="4626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l-BE"/>
              <a:t>1 List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hours</a:t>
            </a:r>
            <a:r>
              <a:rPr lang="nl-BE"/>
              <a:t> of lessons per day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By using </a:t>
            </a:r>
            <a:r>
              <a:rPr lang="nl-BE" err="1"/>
              <a:t>nested</a:t>
            </a:r>
            <a:r>
              <a:rPr lang="nl-BE"/>
              <a:t> </a:t>
            </a:r>
            <a:r>
              <a:rPr lang="nl-BE" err="1"/>
              <a:t>lists</a:t>
            </a:r>
            <a:r>
              <a:rPr lang="nl-BE"/>
              <a:t> </a:t>
            </a:r>
            <a:r>
              <a:rPr lang="nl-BE" err="1"/>
              <a:t>it’s</a:t>
            </a:r>
            <a:r>
              <a:rPr lang="nl-BE"/>
              <a:t> more clear which data </a:t>
            </a:r>
            <a:r>
              <a:rPr lang="nl-BE" err="1"/>
              <a:t>belongs</a:t>
            </a:r>
            <a:r>
              <a:rPr lang="nl-BE"/>
              <a:t> </a:t>
            </a:r>
            <a:r>
              <a:rPr lang="nl-BE" err="1"/>
              <a:t>together</a:t>
            </a:r>
            <a:r>
              <a:rPr lang="nl-BE"/>
              <a:t>. The </a:t>
            </a:r>
            <a:r>
              <a:rPr lang="nl-BE" err="1"/>
              <a:t>result</a:t>
            </a:r>
            <a:r>
              <a:rPr lang="nl-BE"/>
              <a:t> is a </a:t>
            </a:r>
            <a:r>
              <a:rPr lang="nl-BE" err="1"/>
              <a:t>nested</a:t>
            </a:r>
            <a:r>
              <a:rPr lang="nl-BE"/>
              <a:t> list </a:t>
            </a:r>
            <a:r>
              <a:rPr lang="nl-BE" err="1"/>
              <a:t>where</a:t>
            </a:r>
            <a:r>
              <a:rPr lang="nl-BE"/>
              <a:t> </a:t>
            </a:r>
            <a:r>
              <a:rPr lang="nl-BE" err="1"/>
              <a:t>each</a:t>
            </a:r>
            <a:r>
              <a:rPr lang="nl-BE"/>
              <a:t> element in </a:t>
            </a:r>
            <a:r>
              <a:rPr lang="nl-BE" err="1"/>
              <a:t>that</a:t>
            </a:r>
            <a:r>
              <a:rPr lang="nl-BE"/>
              <a:t> list is a list </a:t>
            </a:r>
            <a:r>
              <a:rPr lang="nl-BE" err="1"/>
              <a:t>itself</a:t>
            </a:r>
            <a:r>
              <a:rPr lang="nl-BE"/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C7DD88-5ABC-4DD9-A0B0-CF184FB6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Nested sequences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E1C4EC-723B-451B-9CE5-4AB5C4E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452100-E0B2-446F-805C-20465142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53" y="4621191"/>
            <a:ext cx="1430767" cy="21133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45BA153-E375-40B9-A904-6E8A8156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50" y="3816217"/>
            <a:ext cx="10695557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hours_school_day = [[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'Tue'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'Thu'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'Fri'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'Day'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'Hours'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day_hours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hours_school_day: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day_hours: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(item, </a:t>
            </a:r>
            <a:r>
              <a:rPr lang="nl-BE" altLang="nl-BE">
                <a:solidFill>
                  <a:srgbClr val="660099"/>
                </a:solidFill>
                <a:latin typeface="Consolas" panose="020B0609020204030204" pitchFamily="49" charset="0"/>
              </a:rPr>
              <a:t>end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\t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322772-546F-4E94-A3D6-C85F915F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50" y="2258061"/>
            <a:ext cx="917591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list_hours_day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'Wed'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kumimoji="0" lang="nl-BE" altLang="nl-BE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kumimoji="0" lang="nl-BE" altLang="nl-B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l-BE" altLang="nl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958"/>
    </mc:Choice>
    <mc:Fallback xmlns="">
      <p:transition spd="slow" advTm="30695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6799B-3D8B-43C4-A329-FC70E187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Tuple</a:t>
            </a:r>
            <a:r>
              <a:rPr lang="nl-BE"/>
              <a:t>() and List()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18B48-F488-42AE-ABB7-F2742C62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58" y="1596931"/>
            <a:ext cx="11291048" cy="4759419"/>
          </a:xfrm>
        </p:spPr>
        <p:txBody>
          <a:bodyPr>
            <a:normAutofit/>
          </a:bodyPr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“typecasting” </a:t>
            </a:r>
            <a:r>
              <a:rPr lang="nl-BE" dirty="0" err="1"/>
              <a:t>functions</a:t>
            </a:r>
            <a:r>
              <a:rPr lang="nl-BE" dirty="0"/>
              <a:t> int(), </a:t>
            </a:r>
            <a:r>
              <a:rPr lang="nl-BE" dirty="0" err="1"/>
              <a:t>str</a:t>
            </a:r>
            <a:r>
              <a:rPr lang="nl-BE" dirty="0"/>
              <a:t>(), </a:t>
            </a:r>
            <a:r>
              <a:rPr lang="nl-BE" dirty="0" err="1"/>
              <a:t>float</a:t>
            </a:r>
            <a:r>
              <a:rPr lang="nl-BE" dirty="0"/>
              <a:t>(), ...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convert</a:t>
            </a:r>
            <a:r>
              <a:rPr lang="nl-BE" dirty="0"/>
              <a:t> a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desired</a:t>
            </a:r>
            <a:r>
              <a:rPr lang="nl-BE" dirty="0"/>
              <a:t> data type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convert</a:t>
            </a:r>
            <a:r>
              <a:rPr lang="nl-BE" dirty="0"/>
              <a:t> a range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desired</a:t>
            </a:r>
            <a:r>
              <a:rPr lang="nl-BE" dirty="0"/>
              <a:t> type: </a:t>
            </a:r>
            <a:r>
              <a:rPr lang="nl-BE" dirty="0" err="1"/>
              <a:t>Tuple</a:t>
            </a:r>
            <a:r>
              <a:rPr lang="nl-BE" dirty="0"/>
              <a:t> or List.</a:t>
            </a:r>
          </a:p>
          <a:p>
            <a:pPr>
              <a:lnSpc>
                <a:spcPct val="100000"/>
              </a:lnSpc>
            </a:pPr>
            <a:endParaRPr lang="nl-BE" sz="1600" dirty="0"/>
          </a:p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generate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/>
              <a:t> a range()</a:t>
            </a:r>
            <a:endParaRPr lang="nl-BE" dirty="0"/>
          </a:p>
          <a:p>
            <a:pPr lvl="1"/>
            <a:r>
              <a:rPr lang="nl-BE" dirty="0"/>
              <a:t>a list of </a:t>
            </a:r>
            <a:r>
              <a:rPr lang="nl-BE" dirty="0" err="1"/>
              <a:t>the</a:t>
            </a:r>
            <a:r>
              <a:rPr lang="nl-BE" dirty="0"/>
              <a:t> even </a:t>
            </a:r>
            <a:r>
              <a:rPr lang="nl-BE" dirty="0" err="1"/>
              <a:t>numbers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1 </a:t>
            </a:r>
            <a:r>
              <a:rPr lang="nl-BE" dirty="0" err="1"/>
              <a:t>and</a:t>
            </a:r>
            <a:r>
              <a:rPr lang="nl-BE" dirty="0"/>
              <a:t> 20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tuple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odd</a:t>
            </a:r>
            <a:r>
              <a:rPr lang="nl-BE" dirty="0"/>
              <a:t> </a:t>
            </a:r>
            <a:r>
              <a:rPr lang="nl-BE" dirty="0" err="1"/>
              <a:t>numbers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1 </a:t>
            </a:r>
            <a:r>
              <a:rPr lang="nl-BE" dirty="0" err="1"/>
              <a:t>and</a:t>
            </a:r>
            <a:r>
              <a:rPr lang="nl-BE" dirty="0"/>
              <a:t> 20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B8E05-0CBE-4990-86EE-13F30AAC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C7BEE06-27DA-4648-A16F-206DDAB5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71" y="4929258"/>
            <a:ext cx="5029200" cy="8429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64D33D9-AFF3-4267-9004-8DC9CD66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9" y="4929258"/>
            <a:ext cx="59618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odd_numbers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odd_numbers</a:t>
            </a:r>
            <a:r>
              <a:rPr kumimoji="0" lang="nl-BE" altLang="nl-B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0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95"/>
    </mc:Choice>
    <mc:Fallback xmlns="">
      <p:transition spd="slow" advTm="465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Collections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CE757-5C1D-4F06-A874-5ACA2F97129E}" type="slidenum">
              <a:rPr lang="nl-BE" smtClean="0"/>
              <a:t>4</a:t>
            </a:fld>
            <a:endParaRPr lang="nl-BE"/>
          </a:p>
        </p:txBody>
      </p:sp>
      <p:pic>
        <p:nvPicPr>
          <p:cNvPr id="6" name="Picture 6" descr="http://www.de-bedstee.nl/tienerkamers/img/emdeka/Match_c4.jpg"/>
          <p:cNvPicPr>
            <a:picLocks noChangeAspect="1" noChangeArrowheads="1"/>
          </p:cNvPicPr>
          <p:nvPr/>
        </p:nvPicPr>
        <p:blipFill>
          <a:blip r:embed="rId2" cstate="print"/>
          <a:srcRect l="16874" r="19375"/>
          <a:stretch>
            <a:fillRect/>
          </a:stretch>
        </p:blipFill>
        <p:spPr bwMode="auto">
          <a:xfrm>
            <a:off x="714348" y="1928802"/>
            <a:ext cx="2428892" cy="381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7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7204442" y="3255851"/>
            <a:ext cx="1843549" cy="1071570"/>
          </a:xfrm>
          <a:prstGeom prst="rect">
            <a:avLst/>
          </a:prstGeom>
          <a:noFill/>
        </p:spPr>
      </p:pic>
      <p:pic>
        <p:nvPicPr>
          <p:cNvPr id="8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5704244" y="4541735"/>
            <a:ext cx="1843549" cy="1071570"/>
          </a:xfrm>
          <a:prstGeom prst="rect">
            <a:avLst/>
          </a:prstGeom>
          <a:noFill/>
        </p:spPr>
      </p:pic>
      <p:pic>
        <p:nvPicPr>
          <p:cNvPr id="9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8218413" y="4827487"/>
            <a:ext cx="1843549" cy="1071570"/>
          </a:xfrm>
          <a:prstGeom prst="rect">
            <a:avLst/>
          </a:prstGeom>
          <a:noFill/>
        </p:spPr>
      </p:pic>
      <p:pic>
        <p:nvPicPr>
          <p:cNvPr id="10" name="Picture 4" descr="http://www.de-bedstee.nl/tienerkamers/img/emdeka/Match_a1.jpg"/>
          <p:cNvPicPr>
            <a:picLocks noChangeAspect="1" noChangeArrowheads="1"/>
          </p:cNvPicPr>
          <p:nvPr/>
        </p:nvPicPr>
        <p:blipFill>
          <a:blip r:embed="rId3" cstate="print"/>
          <a:srcRect t="20458" b="21417"/>
          <a:stretch>
            <a:fillRect/>
          </a:stretch>
        </p:blipFill>
        <p:spPr bwMode="auto">
          <a:xfrm>
            <a:off x="7918822" y="1684215"/>
            <a:ext cx="1843549" cy="1071570"/>
          </a:xfrm>
          <a:prstGeom prst="rect">
            <a:avLst/>
          </a:prstGeom>
          <a:noFill/>
        </p:spPr>
      </p:pic>
      <p:sp>
        <p:nvSpPr>
          <p:cNvPr id="11" name="Tekstvak 10"/>
          <p:cNvSpPr txBox="1"/>
          <p:nvPr/>
        </p:nvSpPr>
        <p:spPr>
          <a:xfrm>
            <a:off x="3856308" y="3128247"/>
            <a:ext cx="152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>
                <a:solidFill>
                  <a:srgbClr val="4584B6"/>
                </a:solidFill>
              </a:rPr>
              <a:t>in </a:t>
            </a:r>
            <a:r>
              <a:rPr lang="nl-BE" sz="2400" b="1" dirty="0" err="1">
                <a:solidFill>
                  <a:srgbClr val="4584B6"/>
                </a:solidFill>
              </a:rPr>
              <a:t>stead</a:t>
            </a:r>
            <a:r>
              <a:rPr lang="nl-BE" sz="2400" b="1" dirty="0">
                <a:solidFill>
                  <a:srgbClr val="4584B6"/>
                </a:solidFill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8987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0"/>
    </mc:Choice>
    <mc:Fallback xmlns="">
      <p:transition spd="slow" advTm="153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AF52-58F2-4C5C-8E58-541CD131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Tuple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1157C-DA09-407D-8C6A-C9D1502C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BE" b="1">
                <a:solidFill>
                  <a:srgbClr val="4584B6"/>
                </a:solidFill>
              </a:rPr>
              <a:t> </a:t>
            </a:r>
            <a:r>
              <a:rPr lang="nl-BE" sz="2400" err="1"/>
              <a:t>Once</a:t>
            </a:r>
            <a:r>
              <a:rPr lang="nl-BE" sz="2400"/>
              <a:t> </a:t>
            </a:r>
            <a:r>
              <a:rPr lang="nl-BE" sz="2400" err="1"/>
              <a:t>created</a:t>
            </a:r>
            <a:r>
              <a:rPr lang="nl-BE" sz="2400"/>
              <a:t>, </a:t>
            </a:r>
            <a:r>
              <a:rPr lang="nl-BE" sz="2400" err="1"/>
              <a:t>the</a:t>
            </a:r>
            <a:r>
              <a:rPr lang="nl-BE" sz="2400"/>
              <a:t> content of </a:t>
            </a:r>
            <a:r>
              <a:rPr lang="nl-BE" sz="2400" err="1"/>
              <a:t>the</a:t>
            </a:r>
            <a:r>
              <a:rPr lang="nl-BE" sz="2400"/>
              <a:t> </a:t>
            </a:r>
            <a:r>
              <a:rPr lang="nl-BE" sz="2400" err="1"/>
              <a:t>tuple</a:t>
            </a:r>
            <a:r>
              <a:rPr lang="nl-BE" sz="2400"/>
              <a:t> is </a:t>
            </a:r>
            <a:r>
              <a:rPr lang="nl-BE" sz="2400" err="1"/>
              <a:t>fixed</a:t>
            </a:r>
            <a:r>
              <a:rPr lang="nl-BE" sz="2400"/>
              <a:t>; a </a:t>
            </a:r>
            <a:r>
              <a:rPr lang="nl-BE" sz="2400" err="1"/>
              <a:t>tuple</a:t>
            </a:r>
            <a:r>
              <a:rPr lang="nl-BE" sz="2400"/>
              <a:t> is '</a:t>
            </a:r>
            <a:r>
              <a:rPr lang="nl-BE" sz="2400" b="1" err="1"/>
              <a:t>immutable</a:t>
            </a:r>
            <a:r>
              <a:rPr lang="nl-BE" sz="2400"/>
              <a:t>'.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cannot</a:t>
            </a:r>
            <a:r>
              <a:rPr lang="nl-BE"/>
              <a:t> change or </a:t>
            </a:r>
            <a:r>
              <a:rPr lang="nl-BE" err="1"/>
              <a:t>remove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tuple</a:t>
            </a:r>
            <a:endParaRPr lang="nl-BE"/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can't</a:t>
            </a:r>
            <a:r>
              <a:rPr lang="nl-BE"/>
              <a:t> 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.</a:t>
            </a:r>
          </a:p>
          <a:p>
            <a:pPr lvl="1"/>
            <a:endParaRPr lang="nl-BE" sz="2400"/>
          </a:p>
          <a:p>
            <a:r>
              <a:rPr lang="nl-BE" sz="2600" err="1"/>
              <a:t>To</a:t>
            </a:r>
            <a:r>
              <a:rPr lang="nl-BE" sz="2600"/>
              <a:t> </a:t>
            </a:r>
            <a:r>
              <a:rPr lang="nl-BE" sz="2600" err="1"/>
              <a:t>create</a:t>
            </a:r>
            <a:r>
              <a:rPr lang="nl-BE" sz="2600"/>
              <a:t> a </a:t>
            </a:r>
            <a:r>
              <a:rPr lang="nl-BE" sz="2600" err="1"/>
              <a:t>tuple</a:t>
            </a:r>
            <a:r>
              <a:rPr lang="nl-BE" sz="2600"/>
              <a:t> </a:t>
            </a:r>
            <a:r>
              <a:rPr lang="nl-BE" sz="2600" err="1"/>
              <a:t>you</a:t>
            </a:r>
            <a:r>
              <a:rPr lang="nl-BE" sz="2600"/>
              <a:t> </a:t>
            </a:r>
            <a:r>
              <a:rPr lang="nl-BE" sz="2600" err="1"/>
              <a:t>use</a:t>
            </a:r>
            <a:r>
              <a:rPr lang="nl-BE" sz="2600"/>
              <a:t> 	  </a:t>
            </a:r>
            <a:r>
              <a:rPr lang="nl-BE" sz="2600" b="1"/>
              <a:t>( )</a:t>
            </a:r>
            <a:r>
              <a:rPr lang="nl-BE" sz="2600"/>
              <a:t> </a:t>
            </a:r>
          </a:p>
          <a:p>
            <a:pPr marL="457200" lvl="1" indent="0">
              <a:buNone/>
            </a:pPr>
            <a:br>
              <a:rPr lang="nl-BE" sz="1800"/>
            </a:br>
            <a:endParaRPr lang="nl-BE" sz="1800"/>
          </a:p>
          <a:p>
            <a:pPr lvl="1"/>
            <a:endParaRPr lang="nl-BE" sz="2400"/>
          </a:p>
          <a:p>
            <a:r>
              <a:rPr lang="nl-BE" sz="2600"/>
              <a:t>A </a:t>
            </a:r>
            <a:r>
              <a:rPr lang="nl-BE" sz="2600" err="1"/>
              <a:t>tuple</a:t>
            </a:r>
            <a:r>
              <a:rPr lang="nl-BE" sz="2600"/>
              <a:t> is </a:t>
            </a:r>
            <a:r>
              <a:rPr lang="nl-BE" sz="2600" b="1" err="1"/>
              <a:t>immutable</a:t>
            </a:r>
            <a:endParaRPr lang="nl-BE" sz="2600" b="1"/>
          </a:p>
          <a:p>
            <a:pPr marL="0" indent="0">
              <a:buNone/>
            </a:pPr>
            <a:br>
              <a:rPr lang="nl-BE" sz="1800"/>
            </a:br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E3E29-550B-407C-9048-51D882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7DA4FC0-E18A-45B5-8EA4-9BE5EFAFE305}"/>
              </a:ext>
            </a:extLst>
          </p:cNvPr>
          <p:cNvSpPr/>
          <p:nvPr/>
        </p:nvSpPr>
        <p:spPr>
          <a:xfrm>
            <a:off x="1893984" y="3988818"/>
            <a:ext cx="814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 = (</a:t>
            </a:r>
            <a:r>
              <a:rPr lang="nl-BE" altLang="nl-BE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30, 40, 60, 90</a:t>
            </a:r>
            <a:r>
              <a:rPr lang="nl-BE" altLang="nl-BE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77A236-67FE-4984-835B-EFABD92F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76" y="4537538"/>
            <a:ext cx="7679662" cy="1955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04BECFA1-639D-4B2C-9FB1-0231319AC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0393"/>
              </p:ext>
            </p:extLst>
          </p:nvPr>
        </p:nvGraphicFramePr>
        <p:xfrm>
          <a:off x="7251461" y="2739248"/>
          <a:ext cx="3250692" cy="93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37"/>
    </mc:Choice>
    <mc:Fallback xmlns="">
      <p:transition spd="slow" advTm="945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AF52-58F2-4C5C-8E58-541CD131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01157C-DA09-407D-8C6A-C9D1502C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428750"/>
            <a:ext cx="11291048" cy="4748213"/>
          </a:xfrm>
        </p:spPr>
        <p:txBody>
          <a:bodyPr>
            <a:noAutofit/>
          </a:bodyPr>
          <a:lstStyle/>
          <a:p>
            <a:r>
              <a:rPr lang="nl-BE" sz="2600"/>
              <a:t>The content of a list </a:t>
            </a:r>
            <a:r>
              <a:rPr lang="nl-BE" sz="2600" err="1"/>
              <a:t>can</a:t>
            </a:r>
            <a:r>
              <a:rPr lang="nl-BE" sz="2600"/>
              <a:t> </a:t>
            </a:r>
            <a:r>
              <a:rPr lang="nl-BE" sz="2600" err="1"/>
              <a:t>be</a:t>
            </a:r>
            <a:r>
              <a:rPr lang="nl-BE" sz="2600"/>
              <a:t> </a:t>
            </a:r>
            <a:r>
              <a:rPr lang="nl-BE" sz="2600" err="1"/>
              <a:t>changed</a:t>
            </a:r>
            <a:r>
              <a:rPr lang="nl-BE" sz="2600"/>
              <a:t> at </a:t>
            </a:r>
            <a:r>
              <a:rPr lang="nl-BE" sz="2600" err="1"/>
              <a:t>any</a:t>
            </a:r>
            <a:r>
              <a:rPr lang="nl-BE" sz="2600"/>
              <a:t> time; a list is '</a:t>
            </a:r>
            <a:r>
              <a:rPr lang="nl-BE" sz="2600" b="1" err="1"/>
              <a:t>mutable</a:t>
            </a:r>
            <a:r>
              <a:rPr lang="nl-BE" sz="2600"/>
              <a:t>'.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/>
              <a:t>change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in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 err="1"/>
              <a:t>remove</a:t>
            </a:r>
            <a:r>
              <a:rPr lang="nl-BE"/>
              <a:t>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lvl="1"/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b="1" err="1"/>
              <a:t>add</a:t>
            </a:r>
            <a:r>
              <a:rPr lang="nl-BE"/>
              <a:t> new </a:t>
            </a:r>
            <a:r>
              <a:rPr lang="nl-BE" err="1"/>
              <a:t>elements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list</a:t>
            </a:r>
          </a:p>
          <a:p>
            <a:pPr marL="457200" lvl="1" indent="0">
              <a:buNone/>
            </a:pPr>
            <a:endParaRPr lang="nl-BE"/>
          </a:p>
          <a:p>
            <a:r>
              <a:rPr lang="nl-BE" sz="2600" err="1"/>
              <a:t>To</a:t>
            </a:r>
            <a:r>
              <a:rPr lang="nl-BE" sz="2600"/>
              <a:t> </a:t>
            </a:r>
            <a:r>
              <a:rPr lang="nl-BE" sz="2600" err="1"/>
              <a:t>create</a:t>
            </a:r>
            <a:r>
              <a:rPr lang="nl-BE" sz="2600"/>
              <a:t> a list </a:t>
            </a:r>
            <a:r>
              <a:rPr lang="nl-BE" sz="2600" err="1"/>
              <a:t>you</a:t>
            </a:r>
            <a:r>
              <a:rPr lang="nl-BE" sz="2600"/>
              <a:t> </a:t>
            </a:r>
            <a:r>
              <a:rPr lang="nl-BE" sz="2600" err="1"/>
              <a:t>use</a:t>
            </a:r>
            <a:r>
              <a:rPr lang="nl-BE" sz="2600"/>
              <a:t>	</a:t>
            </a:r>
            <a:r>
              <a:rPr lang="nl-BE" sz="2600" b="1"/>
              <a:t>[ ]</a:t>
            </a:r>
          </a:p>
          <a:p>
            <a:pPr marL="0" indent="0">
              <a:buNone/>
            </a:pPr>
            <a:endParaRPr lang="nl-BE" sz="1800"/>
          </a:p>
          <a:p>
            <a:pPr marL="0" indent="0">
              <a:buNone/>
            </a:pPr>
            <a:br>
              <a:rPr lang="nl-BE" sz="1800"/>
            </a:br>
            <a:br>
              <a:rPr lang="nl-BE" sz="1800"/>
            </a:br>
            <a:br>
              <a:rPr lang="nl-BE" sz="1800"/>
            </a:br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E3E29-550B-407C-9048-51D882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9DC6842-3E04-40E9-9682-B47AFC18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1" y="4341565"/>
            <a:ext cx="8843963" cy="1543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6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08"/>
    </mc:Choice>
    <mc:Fallback xmlns="">
      <p:transition spd="slow" advTm="623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C1E1-1962-4E44-B105-A218ECF3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Function </a:t>
            </a:r>
            <a:r>
              <a:rPr lang="nl-BE" err="1"/>
              <a:t>len</a:t>
            </a:r>
            <a:r>
              <a:rPr lang="nl-BE"/>
              <a:t>()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EA87BB-7196-4518-A041-403771D9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Using the function </a:t>
            </a:r>
            <a:r>
              <a:rPr lang="nl-BE" err="1"/>
              <a:t>len</a:t>
            </a:r>
            <a:r>
              <a:rPr lang="nl-BE"/>
              <a:t>() you can retrieve the number of elements in a series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083F49-40ED-45B4-B12A-D86DD83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3277B40C-5AD2-4CF6-942C-6207CF48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2" y="2524604"/>
            <a:ext cx="4643438" cy="108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2D1AD6E2-74FA-4440-8B18-9F8F6956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22" y="4757037"/>
            <a:ext cx="10329863" cy="1100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85DAF9AC-C8FC-4208-9FE4-BB9F6CE2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18234"/>
              </p:ext>
            </p:extLst>
          </p:nvPr>
        </p:nvGraphicFramePr>
        <p:xfrm>
          <a:off x="6671142" y="2431723"/>
          <a:ext cx="3250692" cy="93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43"/>
    </mc:Choice>
    <mc:Fallback xmlns="">
      <p:transition spd="slow" advTm="281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EA5FD902-8A8C-48DB-B9E1-D55E9FA6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5" y="3227275"/>
            <a:ext cx="10072688" cy="3328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Each object in the series can be addressed on the basis of its serial number or so-called </a:t>
            </a:r>
            <a:r>
              <a:rPr lang="nl-BE" i="1"/>
              <a:t>index</a:t>
            </a:r>
            <a:r>
              <a:rPr lang="nl-BE"/>
              <a:t> in the series.</a:t>
            </a:r>
          </a:p>
          <a:p>
            <a:r>
              <a:rPr lang="nl-BE"/>
              <a:t>The first item in the series has index 0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B7F0EBF4-48C9-400A-B00E-2AD3897C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0315"/>
              </p:ext>
            </p:extLst>
          </p:nvPr>
        </p:nvGraphicFramePr>
        <p:xfrm>
          <a:off x="4999433" y="3863928"/>
          <a:ext cx="6683485" cy="108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97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  <a:gridCol w="1336697">
                  <a:extLst>
                    <a:ext uri="{9D8B030D-6E8A-4147-A177-3AD203B41FA5}">
                      <a16:colId xmlns:a16="http://schemas.microsoft.com/office/drawing/2014/main" val="1084754396"/>
                    </a:ext>
                  </a:extLst>
                </a:gridCol>
              </a:tblGrid>
              <a:tr h="383349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525033"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Dunkirk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Loving</a:t>
                      </a:r>
                      <a:r>
                        <a:rPr lang="nl-BE" sz="2000" b="1"/>
                        <a:t> Vincent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Red </a:t>
                      </a:r>
                      <a:r>
                        <a:rPr lang="nl-BE" sz="2000" b="1" err="1"/>
                        <a:t>Sparrow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Jumanji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 err="1"/>
                        <a:t>Loveless</a:t>
                      </a:r>
                      <a:endParaRPr lang="nl-BE" sz="2000" b="1"/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2"/>
    </mc:Choice>
    <mc:Fallback xmlns="">
      <p:transition spd="slow" advTm="490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8C72D-FA77-4769-8D93-C8C19FE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Index </a:t>
            </a:r>
            <a:r>
              <a:rPr lang="nl-BE" sz="3200"/>
              <a:t>(List and </a:t>
            </a:r>
            <a:r>
              <a:rPr lang="nl-BE" sz="3200" err="1"/>
              <a:t>Tuple</a:t>
            </a:r>
            <a:r>
              <a:rPr lang="nl-BE" sz="320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0B7E13-A0C9-4005-A2E5-7E3A298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You can also count the index position starting from the last element in the series.</a:t>
            </a:r>
          </a:p>
          <a:p>
            <a:r>
              <a:rPr lang="nl-BE"/>
              <a:t>The last element has index -1.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692CC-7E4A-47DC-A414-19CE748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75F32A-572C-45A5-9450-1C54E201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027362"/>
            <a:ext cx="5129213" cy="3328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1AC30120-92C5-4784-A8F2-81F4A220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14886"/>
              </p:ext>
            </p:extLst>
          </p:nvPr>
        </p:nvGraphicFramePr>
        <p:xfrm>
          <a:off x="7171986" y="3007611"/>
          <a:ext cx="3250692" cy="14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73">
                  <a:extLst>
                    <a:ext uri="{9D8B030D-6E8A-4147-A177-3AD203B41FA5}">
                      <a16:colId xmlns:a16="http://schemas.microsoft.com/office/drawing/2014/main" val="3889988562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3534543008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4241085175"/>
                    </a:ext>
                  </a:extLst>
                </a:gridCol>
                <a:gridCol w="812673">
                  <a:extLst>
                    <a:ext uri="{9D8B030D-6E8A-4147-A177-3AD203B41FA5}">
                      <a16:colId xmlns:a16="http://schemas.microsoft.com/office/drawing/2014/main" val="1969301899"/>
                    </a:ext>
                  </a:extLst>
                </a:gridCol>
              </a:tblGrid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0</a:t>
                      </a:r>
                      <a:endParaRPr lang="nl-BE" baseline="30000"/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nl-BE" sz="18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92098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30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40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60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b="1"/>
                        <a:t>90</a:t>
                      </a:r>
                    </a:p>
                  </a:txBody>
                  <a:tcPr anchor="ctr">
                    <a:solidFill>
                      <a:srgbClr val="FFDE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8282"/>
                  </a:ext>
                </a:extLst>
              </a:tr>
              <a:tr h="467350"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rgbClr val="458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5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20"/>
    </mc:Choice>
    <mc:Fallback xmlns="">
      <p:transition spd="slow" advTm="496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dcc85d8-08f1-4abf-a971-77096d8b31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3.3|0.5|10.7|1.1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2|0.7|6.4|1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2579</Words>
  <Application>Microsoft Office PowerPoint</Application>
  <PresentationFormat>Widescreen</PresentationFormat>
  <Paragraphs>328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Kantoorthema</vt:lpstr>
      <vt:lpstr>Chapter 5</vt:lpstr>
      <vt:lpstr>Content</vt:lpstr>
      <vt:lpstr>Collection data types</vt:lpstr>
      <vt:lpstr>Collections</vt:lpstr>
      <vt:lpstr>Tuple</vt:lpstr>
      <vt:lpstr>List</vt:lpstr>
      <vt:lpstr>Function len() (List and Tuple)</vt:lpstr>
      <vt:lpstr>Index (List and Tuple)</vt:lpstr>
      <vt:lpstr>Index (List and Tuple)</vt:lpstr>
      <vt:lpstr>Method index (List and Tuple)</vt:lpstr>
      <vt:lpstr>Slicing (List and Tuple)</vt:lpstr>
      <vt:lpstr>Check for occurrence in List or Tuple</vt:lpstr>
      <vt:lpstr>Check for occurrence in List or Tuple</vt:lpstr>
      <vt:lpstr>Check for occurrence in List or Tuple</vt:lpstr>
      <vt:lpstr>Methods for mutations of List</vt:lpstr>
      <vt:lpstr>Methods for mutations of List</vt:lpstr>
      <vt:lpstr>List mutation via keyword del</vt:lpstr>
      <vt:lpstr>Loop through a List or Tuple</vt:lpstr>
      <vt:lpstr>Simple loop through a Tuple</vt:lpstr>
      <vt:lpstr>Loop through a Tuple with range</vt:lpstr>
      <vt:lpstr>While loop through a Tuple</vt:lpstr>
      <vt:lpstr>Loop through a List</vt:lpstr>
      <vt:lpstr>Loop through a List</vt:lpstr>
      <vt:lpstr>Initialise a List</vt:lpstr>
      <vt:lpstr>Part 2: Functions max, min and sum (List and Tuple)</vt:lpstr>
      <vt:lpstr>Operators (List and Tuple)</vt:lpstr>
      <vt:lpstr>Operators (List and Tuple)</vt:lpstr>
      <vt:lpstr>Series and operators (List and Tuple)</vt:lpstr>
      <vt:lpstr>Series and operators (List and Tuple)</vt:lpstr>
      <vt:lpstr>Nested sequences (List and Tuple)</vt:lpstr>
      <vt:lpstr>Tuple() and List() functions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cp:lastPrinted>2020-10-07T14:43:40Z</cp:lastPrinted>
  <dcterms:created xsi:type="dcterms:W3CDTF">2018-02-21T07:41:18Z</dcterms:created>
  <dcterms:modified xsi:type="dcterms:W3CDTF">2022-06-08T09:18:02Z</dcterms:modified>
</cp:coreProperties>
</file>