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304" r:id="rId11"/>
    <p:sldId id="310" r:id="rId12"/>
    <p:sldId id="311" r:id="rId13"/>
    <p:sldId id="280" r:id="rId14"/>
    <p:sldId id="312" r:id="rId15"/>
    <p:sldId id="313" r:id="rId16"/>
    <p:sldId id="281" r:id="rId17"/>
    <p:sldId id="279" r:id="rId18"/>
    <p:sldId id="314" r:id="rId19"/>
    <p:sldId id="282" r:id="rId20"/>
    <p:sldId id="283" r:id="rId21"/>
    <p:sldId id="284" r:id="rId22"/>
    <p:sldId id="286" r:id="rId23"/>
    <p:sldId id="287" r:id="rId24"/>
    <p:sldId id="288" r:id="rId25"/>
    <p:sldId id="285" r:id="rId26"/>
    <p:sldId id="294" r:id="rId27"/>
    <p:sldId id="315" r:id="rId28"/>
    <p:sldId id="296" r:id="rId29"/>
    <p:sldId id="295" r:id="rId30"/>
    <p:sldId id="289" r:id="rId31"/>
    <p:sldId id="290" r:id="rId32"/>
    <p:sldId id="297" r:id="rId33"/>
    <p:sldId id="299" r:id="rId34"/>
    <p:sldId id="316" r:id="rId35"/>
    <p:sldId id="317" r:id="rId36"/>
  </p:sldIdLst>
  <p:sldSz cx="12192000" cy="6858000"/>
  <p:notesSz cx="6858000" cy="9144000"/>
  <p:custDataLst>
    <p:tags r:id="rId39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tine Mangelschots" initials="KM" lastIdx="1" clrIdx="0">
    <p:extLst>
      <p:ext uri="{19B8F6BF-5375-455C-9EA6-DF929625EA0E}">
        <p15:presenceInfo xmlns:p15="http://schemas.microsoft.com/office/powerpoint/2012/main" userId="S::u0068468@thomasmore.be::f3152f8f-1017-4733-9e76-33dd9c43a1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584B6"/>
    <a:srgbClr val="446785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en Torfs" userId="c6aa1e10-4a12-4511-8c7c-135720d4f277" providerId="ADAL" clId="{E4105CDD-61A8-4CD5-A206-FD70DE250DC6}"/>
    <pc:docChg chg="custSel modSld">
      <pc:chgData name="Ellen Torfs" userId="c6aa1e10-4a12-4511-8c7c-135720d4f277" providerId="ADAL" clId="{E4105CDD-61A8-4CD5-A206-FD70DE250DC6}" dt="2021-09-06T11:46:51.654" v="4" actId="1076"/>
      <pc:docMkLst>
        <pc:docMk/>
      </pc:docMkLst>
      <pc:sldChg chg="addSp delSp modSp mod">
        <pc:chgData name="Ellen Torfs" userId="c6aa1e10-4a12-4511-8c7c-135720d4f277" providerId="ADAL" clId="{E4105CDD-61A8-4CD5-A206-FD70DE250DC6}" dt="2021-09-06T11:46:51.654" v="4" actId="1076"/>
        <pc:sldMkLst>
          <pc:docMk/>
          <pc:sldMk cId="2708364635" sldId="276"/>
        </pc:sldMkLst>
        <pc:picChg chg="del">
          <ac:chgData name="Ellen Torfs" userId="c6aa1e10-4a12-4511-8c7c-135720d4f277" providerId="ADAL" clId="{E4105CDD-61A8-4CD5-A206-FD70DE250DC6}" dt="2021-09-06T11:46:26.302" v="0" actId="478"/>
          <ac:picMkLst>
            <pc:docMk/>
            <pc:sldMk cId="2708364635" sldId="276"/>
            <ac:picMk id="4" creationId="{44A795A1-52BF-4B85-BE19-FCA3053FDB32}"/>
          </ac:picMkLst>
        </pc:picChg>
        <pc:picChg chg="add mod">
          <ac:chgData name="Ellen Torfs" userId="c6aa1e10-4a12-4511-8c7c-135720d4f277" providerId="ADAL" clId="{E4105CDD-61A8-4CD5-A206-FD70DE250DC6}" dt="2021-09-06T11:46:51.654" v="4" actId="1076"/>
          <ac:picMkLst>
            <pc:docMk/>
            <pc:sldMk cId="2708364635" sldId="276"/>
            <ac:picMk id="7" creationId="{8B6F94DA-AA0E-4229-8730-F1389E7C669E}"/>
          </ac:picMkLst>
        </pc:picChg>
      </pc:sldChg>
    </pc:docChg>
  </pc:docChgLst>
  <pc:docChgLst>
    <pc:chgData name="Dirk Mervis" userId="197c8981-22eb-4dca-b603-0aa0f7d3451e" providerId="ADAL" clId="{E3EF3598-E5CB-4090-B17F-7D443ECD122B}"/>
    <pc:docChg chg="modShowInfo">
      <pc:chgData name="Dirk Mervis" userId="197c8981-22eb-4dca-b603-0aa0f7d3451e" providerId="ADAL" clId="{E3EF3598-E5CB-4090-B17F-7D443ECD122B}" dt="2021-12-08T13:14:03.334" v="1" actId="2744"/>
      <pc:docMkLst>
        <pc:docMk/>
      </pc:docMkLst>
    </pc:docChg>
  </pc:docChgLst>
  <pc:docChgLst>
    <pc:chgData name="Christel Maes" userId="7e61469a-7c21-464c-bace-a1bda262211a" providerId="ADAL" clId="{11E9AC76-C3E5-4A2F-BA5F-6172668ACDA7}"/>
    <pc:docChg chg="undo custSel delSld modSld">
      <pc:chgData name="Christel Maes" userId="7e61469a-7c21-464c-bace-a1bda262211a" providerId="ADAL" clId="{11E9AC76-C3E5-4A2F-BA5F-6172668ACDA7}" dt="2020-03-01T15:20:40.971" v="1285" actId="207"/>
      <pc:docMkLst>
        <pc:docMk/>
      </pc:docMkLst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54334544" sldId="256"/>
        </pc:sldMkLst>
      </pc:sldChg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1055868665" sldId="257"/>
        </pc:sldMkLst>
      </pc:sldChg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620147385" sldId="258"/>
        </pc:sldMkLst>
      </pc:sldChg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2303287502" sldId="259"/>
        </pc:sldMkLst>
      </pc:sldChg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1438263673" sldId="260"/>
        </pc:sldMkLst>
      </pc:sldChg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3855885531" sldId="261"/>
        </pc:sldMkLst>
      </pc:sldChg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2006118848" sldId="262"/>
        </pc:sldMkLst>
      </pc:sldChg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977749703" sldId="263"/>
        </pc:sldMkLst>
      </pc:sldChg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2290807259" sldId="264"/>
        </pc:sldMkLst>
      </pc:sldChg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556707363" sldId="265"/>
        </pc:sldMkLst>
      </pc:sldChg>
      <pc:sldChg chg="modSp">
        <pc:chgData name="Christel Maes" userId="7e61469a-7c21-464c-bace-a1bda262211a" providerId="ADAL" clId="{11E9AC76-C3E5-4A2F-BA5F-6172668ACDA7}" dt="2020-02-28T15:37:26.857" v="40" actId="207"/>
        <pc:sldMkLst>
          <pc:docMk/>
          <pc:sldMk cId="112707644" sldId="266"/>
        </pc:sldMkLst>
        <pc:spChg chg="mod">
          <ac:chgData name="Christel Maes" userId="7e61469a-7c21-464c-bace-a1bda262211a" providerId="ADAL" clId="{11E9AC76-C3E5-4A2F-BA5F-6172668ACDA7}" dt="2020-02-28T15:36:48.336" v="39" actId="20577"/>
          <ac:spMkLst>
            <pc:docMk/>
            <pc:sldMk cId="112707644" sldId="266"/>
            <ac:spMk id="3" creationId="{7E514898-5791-4665-A305-3A624B19F58E}"/>
          </ac:spMkLst>
        </pc:spChg>
        <pc:spChg chg="mod">
          <ac:chgData name="Christel Maes" userId="7e61469a-7c21-464c-bace-a1bda262211a" providerId="ADAL" clId="{11E9AC76-C3E5-4A2F-BA5F-6172668ACDA7}" dt="2020-02-28T15:37:26.857" v="40" actId="207"/>
          <ac:spMkLst>
            <pc:docMk/>
            <pc:sldMk cId="112707644" sldId="266"/>
            <ac:spMk id="6" creationId="{98289A7F-FF67-405B-B5A3-9EA90E5D67D4}"/>
          </ac:spMkLst>
        </pc:spChg>
      </pc:sldChg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2513866126" sldId="267"/>
        </pc:sldMkLst>
      </pc:sldChg>
      <pc:sldChg chg="del">
        <pc:chgData name="Christel Maes" userId="7e61469a-7c21-464c-bace-a1bda262211a" providerId="ADAL" clId="{11E9AC76-C3E5-4A2F-BA5F-6172668ACDA7}" dt="2020-02-13T15:50:49.841" v="0" actId="47"/>
        <pc:sldMkLst>
          <pc:docMk/>
          <pc:sldMk cId="1292866038" sldId="268"/>
        </pc:sldMkLst>
      </pc:sldChg>
      <pc:sldChg chg="modSp">
        <pc:chgData name="Christel Maes" userId="7e61469a-7c21-464c-bace-a1bda262211a" providerId="ADAL" clId="{11E9AC76-C3E5-4A2F-BA5F-6172668ACDA7}" dt="2020-02-28T13:26:13.044" v="11" actId="27636"/>
        <pc:sldMkLst>
          <pc:docMk/>
          <pc:sldMk cId="448105480" sldId="272"/>
        </pc:sldMkLst>
        <pc:spChg chg="mod">
          <ac:chgData name="Christel Maes" userId="7e61469a-7c21-464c-bace-a1bda262211a" providerId="ADAL" clId="{11E9AC76-C3E5-4A2F-BA5F-6172668ACDA7}" dt="2020-02-28T13:26:13.044" v="11" actId="27636"/>
          <ac:spMkLst>
            <pc:docMk/>
            <pc:sldMk cId="448105480" sldId="272"/>
            <ac:spMk id="3" creationId="{77731D90-CA4E-40A9-B624-84E62D0CFC71}"/>
          </ac:spMkLst>
        </pc:spChg>
      </pc:sldChg>
      <pc:sldChg chg="modSp">
        <pc:chgData name="Christel Maes" userId="7e61469a-7c21-464c-bace-a1bda262211a" providerId="ADAL" clId="{11E9AC76-C3E5-4A2F-BA5F-6172668ACDA7}" dt="2020-02-28T13:27:31.261" v="18" actId="1076"/>
        <pc:sldMkLst>
          <pc:docMk/>
          <pc:sldMk cId="2442765326" sldId="273"/>
        </pc:sldMkLst>
        <pc:spChg chg="mod">
          <ac:chgData name="Christel Maes" userId="7e61469a-7c21-464c-bace-a1bda262211a" providerId="ADAL" clId="{11E9AC76-C3E5-4A2F-BA5F-6172668ACDA7}" dt="2020-02-28T13:27:09.456" v="16" actId="20577"/>
          <ac:spMkLst>
            <pc:docMk/>
            <pc:sldMk cId="2442765326" sldId="273"/>
            <ac:spMk id="3" creationId="{F9B9DBD6-4A36-4DAE-A8E1-57B5DA792547}"/>
          </ac:spMkLst>
        </pc:spChg>
        <pc:spChg chg="mod">
          <ac:chgData name="Christel Maes" userId="7e61469a-7c21-464c-bace-a1bda262211a" providerId="ADAL" clId="{11E9AC76-C3E5-4A2F-BA5F-6172668ACDA7}" dt="2020-02-28T13:27:26.015" v="17" actId="1076"/>
          <ac:spMkLst>
            <pc:docMk/>
            <pc:sldMk cId="2442765326" sldId="273"/>
            <ac:spMk id="7" creationId="{DA329C35-F1A4-478E-8EA1-BC478A16DE0A}"/>
          </ac:spMkLst>
        </pc:spChg>
        <pc:spChg chg="mod">
          <ac:chgData name="Christel Maes" userId="7e61469a-7c21-464c-bace-a1bda262211a" providerId="ADAL" clId="{11E9AC76-C3E5-4A2F-BA5F-6172668ACDA7}" dt="2020-02-28T13:27:31.261" v="18" actId="1076"/>
          <ac:spMkLst>
            <pc:docMk/>
            <pc:sldMk cId="2442765326" sldId="273"/>
            <ac:spMk id="8" creationId="{F99967E4-E5EE-436D-968C-C28543B7B5C4}"/>
          </ac:spMkLst>
        </pc:spChg>
      </pc:sldChg>
      <pc:sldChg chg="modSp">
        <pc:chgData name="Christel Maes" userId="7e61469a-7c21-464c-bace-a1bda262211a" providerId="ADAL" clId="{11E9AC76-C3E5-4A2F-BA5F-6172668ACDA7}" dt="2020-02-28T13:30:02.610" v="24" actId="20577"/>
        <pc:sldMkLst>
          <pc:docMk/>
          <pc:sldMk cId="399813621" sldId="275"/>
        </pc:sldMkLst>
        <pc:graphicFrameChg chg="modGraphic">
          <ac:chgData name="Christel Maes" userId="7e61469a-7c21-464c-bace-a1bda262211a" providerId="ADAL" clId="{11E9AC76-C3E5-4A2F-BA5F-6172668ACDA7}" dt="2020-02-28T13:30:02.610" v="24" actId="20577"/>
          <ac:graphicFrameMkLst>
            <pc:docMk/>
            <pc:sldMk cId="399813621" sldId="275"/>
            <ac:graphicFrameMk id="6" creationId="{6833C13A-D885-45DF-98D0-B63CF3DD3400}"/>
          </ac:graphicFrameMkLst>
        </pc:graphicFrameChg>
      </pc:sldChg>
      <pc:sldChg chg="modSp">
        <pc:chgData name="Christel Maes" userId="7e61469a-7c21-464c-bace-a1bda262211a" providerId="ADAL" clId="{11E9AC76-C3E5-4A2F-BA5F-6172668ACDA7}" dt="2020-02-28T15:37:39.565" v="45" actId="207"/>
        <pc:sldMkLst>
          <pc:docMk/>
          <pc:sldMk cId="2708364635" sldId="276"/>
        </pc:sldMkLst>
        <pc:spChg chg="mod">
          <ac:chgData name="Christel Maes" userId="7e61469a-7c21-464c-bace-a1bda262211a" providerId="ADAL" clId="{11E9AC76-C3E5-4A2F-BA5F-6172668ACDA7}" dt="2020-02-28T15:37:39.565" v="45" actId="207"/>
          <ac:spMkLst>
            <pc:docMk/>
            <pc:sldMk cId="2708364635" sldId="276"/>
            <ac:spMk id="2" creationId="{8A5495CD-1E3D-477B-B450-1F858FE0EFA9}"/>
          </ac:spMkLst>
        </pc:spChg>
      </pc:sldChg>
      <pc:sldChg chg="modSp">
        <pc:chgData name="Christel Maes" userId="7e61469a-7c21-464c-bace-a1bda262211a" providerId="ADAL" clId="{11E9AC76-C3E5-4A2F-BA5F-6172668ACDA7}" dt="2020-02-28T15:37:43.231" v="46" actId="207"/>
        <pc:sldMkLst>
          <pc:docMk/>
          <pc:sldMk cId="937416680" sldId="277"/>
        </pc:sldMkLst>
        <pc:spChg chg="mod">
          <ac:chgData name="Christel Maes" userId="7e61469a-7c21-464c-bace-a1bda262211a" providerId="ADAL" clId="{11E9AC76-C3E5-4A2F-BA5F-6172668ACDA7}" dt="2020-02-28T15:37:43.231" v="46" actId="207"/>
          <ac:spMkLst>
            <pc:docMk/>
            <pc:sldMk cId="937416680" sldId="277"/>
            <ac:spMk id="2" creationId="{4934AE48-2806-4999-ABBF-69CC7A267E7E}"/>
          </ac:spMkLst>
        </pc:spChg>
      </pc:sldChg>
      <pc:sldChg chg="modSp">
        <pc:chgData name="Christel Maes" userId="7e61469a-7c21-464c-bace-a1bda262211a" providerId="ADAL" clId="{11E9AC76-C3E5-4A2F-BA5F-6172668ACDA7}" dt="2020-02-28T16:09:09.402" v="296" actId="20577"/>
        <pc:sldMkLst>
          <pc:docMk/>
          <pc:sldMk cId="3473159973" sldId="279"/>
        </pc:sldMkLst>
        <pc:spChg chg="mod">
          <ac:chgData name="Christel Maes" userId="7e61469a-7c21-464c-bace-a1bda262211a" providerId="ADAL" clId="{11E9AC76-C3E5-4A2F-BA5F-6172668ACDA7}" dt="2020-02-28T16:07:21.196" v="253" actId="207"/>
          <ac:spMkLst>
            <pc:docMk/>
            <pc:sldMk cId="3473159973" sldId="279"/>
            <ac:spMk id="3" creationId="{29740F6C-40D1-4462-8A55-57274689E8D5}"/>
          </ac:spMkLst>
        </pc:spChg>
        <pc:graphicFrameChg chg="mod modGraphic">
          <ac:chgData name="Christel Maes" userId="7e61469a-7c21-464c-bace-a1bda262211a" providerId="ADAL" clId="{11E9AC76-C3E5-4A2F-BA5F-6172668ACDA7}" dt="2020-02-28T16:09:09.402" v="296" actId="20577"/>
          <ac:graphicFrameMkLst>
            <pc:docMk/>
            <pc:sldMk cId="3473159973" sldId="279"/>
            <ac:graphicFrameMk id="4" creationId="{487C7B7A-25C0-4B75-A4F4-CB9C07FFA9F2}"/>
          </ac:graphicFrameMkLst>
        </pc:graphicFrameChg>
      </pc:sldChg>
      <pc:sldChg chg="addSp delSp modSp">
        <pc:chgData name="Christel Maes" userId="7e61469a-7c21-464c-bace-a1bda262211a" providerId="ADAL" clId="{11E9AC76-C3E5-4A2F-BA5F-6172668ACDA7}" dt="2020-02-28T16:01:43.814" v="212" actId="1076"/>
        <pc:sldMkLst>
          <pc:docMk/>
          <pc:sldMk cId="3707028608" sldId="280"/>
        </pc:sldMkLst>
        <pc:spChg chg="mod">
          <ac:chgData name="Christel Maes" userId="7e61469a-7c21-464c-bace-a1bda262211a" providerId="ADAL" clId="{11E9AC76-C3E5-4A2F-BA5F-6172668ACDA7}" dt="2020-02-28T16:01:14.963" v="200" actId="6549"/>
          <ac:spMkLst>
            <pc:docMk/>
            <pc:sldMk cId="3707028608" sldId="280"/>
            <ac:spMk id="15" creationId="{CCCA53A8-6647-4E71-A9D1-A36389A6FCED}"/>
          </ac:spMkLst>
        </pc:spChg>
        <pc:spChg chg="mod">
          <ac:chgData name="Christel Maes" userId="7e61469a-7c21-464c-bace-a1bda262211a" providerId="ADAL" clId="{11E9AC76-C3E5-4A2F-BA5F-6172668ACDA7}" dt="2020-02-28T16:01:43.814" v="212" actId="1076"/>
          <ac:spMkLst>
            <pc:docMk/>
            <pc:sldMk cId="3707028608" sldId="280"/>
            <ac:spMk id="16" creationId="{3F541BB1-89C9-42E5-BB12-EFE22EFD1387}"/>
          </ac:spMkLst>
        </pc:spChg>
        <pc:spChg chg="del">
          <ac:chgData name="Christel Maes" userId="7e61469a-7c21-464c-bace-a1bda262211a" providerId="ADAL" clId="{11E9AC76-C3E5-4A2F-BA5F-6172668ACDA7}" dt="2020-02-28T15:59:50.506" v="192" actId="478"/>
          <ac:spMkLst>
            <pc:docMk/>
            <pc:sldMk cId="3707028608" sldId="280"/>
            <ac:spMk id="17" creationId="{3DACAEC8-3CF2-4F80-8247-8E3F6FBB0DD0}"/>
          </ac:spMkLst>
        </pc:spChg>
        <pc:spChg chg="add mod">
          <ac:chgData name="Christel Maes" userId="7e61469a-7c21-464c-bace-a1bda262211a" providerId="ADAL" clId="{11E9AC76-C3E5-4A2F-BA5F-6172668ACDA7}" dt="2020-02-28T16:01:03.897" v="195" actId="1076"/>
          <ac:spMkLst>
            <pc:docMk/>
            <pc:sldMk cId="3707028608" sldId="280"/>
            <ac:spMk id="20" creationId="{4DA6990C-4967-4F79-ACF0-5D71F88B77C9}"/>
          </ac:spMkLst>
        </pc:spChg>
      </pc:sldChg>
      <pc:sldChg chg="modSp">
        <pc:chgData name="Christel Maes" userId="7e61469a-7c21-464c-bace-a1bda262211a" providerId="ADAL" clId="{11E9AC76-C3E5-4A2F-BA5F-6172668ACDA7}" dt="2020-02-28T16:06:25.759" v="246" actId="313"/>
        <pc:sldMkLst>
          <pc:docMk/>
          <pc:sldMk cId="2497475297" sldId="281"/>
        </pc:sldMkLst>
        <pc:spChg chg="mod">
          <ac:chgData name="Christel Maes" userId="7e61469a-7c21-464c-bace-a1bda262211a" providerId="ADAL" clId="{11E9AC76-C3E5-4A2F-BA5F-6172668ACDA7}" dt="2020-02-28T16:06:25.759" v="246" actId="313"/>
          <ac:spMkLst>
            <pc:docMk/>
            <pc:sldMk cId="2497475297" sldId="281"/>
            <ac:spMk id="9" creationId="{00000000-0000-0000-0000-000000000000}"/>
          </ac:spMkLst>
        </pc:spChg>
        <pc:spChg chg="mod">
          <ac:chgData name="Christel Maes" userId="7e61469a-7c21-464c-bace-a1bda262211a" providerId="ADAL" clId="{11E9AC76-C3E5-4A2F-BA5F-6172668ACDA7}" dt="2020-02-28T16:06:14.398" v="242" actId="20577"/>
          <ac:spMkLst>
            <pc:docMk/>
            <pc:sldMk cId="2497475297" sldId="281"/>
            <ac:spMk id="28" creationId="{00000000-0000-0000-0000-000000000000}"/>
          </ac:spMkLst>
        </pc:spChg>
      </pc:sldChg>
      <pc:sldChg chg="addSp delSp modSp">
        <pc:chgData name="Christel Maes" userId="7e61469a-7c21-464c-bace-a1bda262211a" providerId="ADAL" clId="{11E9AC76-C3E5-4A2F-BA5F-6172668ACDA7}" dt="2020-03-01T14:36:57.999" v="420" actId="14100"/>
        <pc:sldMkLst>
          <pc:docMk/>
          <pc:sldMk cId="580256068" sldId="282"/>
        </pc:sldMkLst>
        <pc:spChg chg="mod">
          <ac:chgData name="Christel Maes" userId="7e61469a-7c21-464c-bace-a1bda262211a" providerId="ADAL" clId="{11E9AC76-C3E5-4A2F-BA5F-6172668ACDA7}" dt="2020-03-01T14:34:59.898" v="415" actId="207"/>
          <ac:spMkLst>
            <pc:docMk/>
            <pc:sldMk cId="580256068" sldId="282"/>
            <ac:spMk id="2" creationId="{DAADB3FF-F25F-44BF-94A5-0B6B524DB57C}"/>
          </ac:spMkLst>
        </pc:spChg>
        <pc:picChg chg="del">
          <ac:chgData name="Christel Maes" userId="7e61469a-7c21-464c-bace-a1bda262211a" providerId="ADAL" clId="{11E9AC76-C3E5-4A2F-BA5F-6172668ACDA7}" dt="2020-03-01T14:36:48.255" v="416" actId="478"/>
          <ac:picMkLst>
            <pc:docMk/>
            <pc:sldMk cId="580256068" sldId="282"/>
            <ac:picMk id="4" creationId="{605A736E-3CC9-462A-9F66-00091DCEAC17}"/>
          </ac:picMkLst>
        </pc:picChg>
        <pc:picChg chg="add mod">
          <ac:chgData name="Christel Maes" userId="7e61469a-7c21-464c-bace-a1bda262211a" providerId="ADAL" clId="{11E9AC76-C3E5-4A2F-BA5F-6172668ACDA7}" dt="2020-03-01T14:36:57.999" v="420" actId="14100"/>
          <ac:picMkLst>
            <pc:docMk/>
            <pc:sldMk cId="580256068" sldId="282"/>
            <ac:picMk id="6" creationId="{D1B1BEED-EA67-42FB-97EA-EC2CC3D68FFC}"/>
          </ac:picMkLst>
        </pc:picChg>
      </pc:sldChg>
      <pc:sldChg chg="addSp delSp modSp delAnim">
        <pc:chgData name="Christel Maes" userId="7e61469a-7c21-464c-bace-a1bda262211a" providerId="ADAL" clId="{11E9AC76-C3E5-4A2F-BA5F-6172668ACDA7}" dt="2020-03-01T14:42:20.802" v="465" actId="208"/>
        <pc:sldMkLst>
          <pc:docMk/>
          <pc:sldMk cId="4167317431" sldId="283"/>
        </pc:sldMkLst>
        <pc:spChg chg="mod">
          <ac:chgData name="Christel Maes" userId="7e61469a-7c21-464c-bace-a1bda262211a" providerId="ADAL" clId="{11E9AC76-C3E5-4A2F-BA5F-6172668ACDA7}" dt="2020-03-01T14:37:28.114" v="424" actId="20577"/>
          <ac:spMkLst>
            <pc:docMk/>
            <pc:sldMk cId="4167317431" sldId="283"/>
            <ac:spMk id="2" creationId="{5F106B05-1A08-4D16-A5AA-FD6E0EA583B6}"/>
          </ac:spMkLst>
        </pc:spChg>
        <pc:spChg chg="mod">
          <ac:chgData name="Christel Maes" userId="7e61469a-7c21-464c-bace-a1bda262211a" providerId="ADAL" clId="{11E9AC76-C3E5-4A2F-BA5F-6172668ACDA7}" dt="2020-03-01T14:42:05.128" v="462" actId="14100"/>
          <ac:spMkLst>
            <pc:docMk/>
            <pc:sldMk cId="4167317431" sldId="283"/>
            <ac:spMk id="3" creationId="{D928FC06-1361-4A9C-9268-1822FBF970E4}"/>
          </ac:spMkLst>
        </pc:spChg>
        <pc:spChg chg="del mod">
          <ac:chgData name="Christel Maes" userId="7e61469a-7c21-464c-bace-a1bda262211a" providerId="ADAL" clId="{11E9AC76-C3E5-4A2F-BA5F-6172668ACDA7}" dt="2020-03-01T14:41:29.301" v="452" actId="478"/>
          <ac:spMkLst>
            <pc:docMk/>
            <pc:sldMk cId="4167317431" sldId="283"/>
            <ac:spMk id="6" creationId="{9FCC7379-1954-4069-943B-61F3E399CFA7}"/>
          </ac:spMkLst>
        </pc:spChg>
        <pc:spChg chg="del mod">
          <ac:chgData name="Christel Maes" userId="7e61469a-7c21-464c-bace-a1bda262211a" providerId="ADAL" clId="{11E9AC76-C3E5-4A2F-BA5F-6172668ACDA7}" dt="2020-03-01T14:41:33.237" v="454" actId="478"/>
          <ac:spMkLst>
            <pc:docMk/>
            <pc:sldMk cId="4167317431" sldId="283"/>
            <ac:spMk id="7" creationId="{D72FA415-596E-4EE3-8216-BA9D5C435849}"/>
          </ac:spMkLst>
        </pc:spChg>
        <pc:spChg chg="del mod">
          <ac:chgData name="Christel Maes" userId="7e61469a-7c21-464c-bace-a1bda262211a" providerId="ADAL" clId="{11E9AC76-C3E5-4A2F-BA5F-6172668ACDA7}" dt="2020-03-01T14:39:36.582" v="438" actId="478"/>
          <ac:spMkLst>
            <pc:docMk/>
            <pc:sldMk cId="4167317431" sldId="283"/>
            <ac:spMk id="12" creationId="{00000000-0000-0000-0000-000000000000}"/>
          </ac:spMkLst>
        </pc:spChg>
        <pc:picChg chg="add mod">
          <ac:chgData name="Christel Maes" userId="7e61469a-7c21-464c-bace-a1bda262211a" providerId="ADAL" clId="{11E9AC76-C3E5-4A2F-BA5F-6172668ACDA7}" dt="2020-03-01T14:42:20.802" v="465" actId="208"/>
          <ac:picMkLst>
            <pc:docMk/>
            <pc:sldMk cId="4167317431" sldId="283"/>
            <ac:picMk id="4" creationId="{BF08463F-FD2B-4DA0-9771-E18DABE86111}"/>
          </ac:picMkLst>
        </pc:picChg>
        <pc:picChg chg="add del mod">
          <ac:chgData name="Christel Maes" userId="7e61469a-7c21-464c-bace-a1bda262211a" providerId="ADAL" clId="{11E9AC76-C3E5-4A2F-BA5F-6172668ACDA7}" dt="2020-03-01T14:40:39.205" v="443" actId="478"/>
          <ac:picMkLst>
            <pc:docMk/>
            <pc:sldMk cId="4167317431" sldId="283"/>
            <ac:picMk id="5" creationId="{D45C3F1F-1D58-488C-A07C-8B19400EEB46}"/>
          </ac:picMkLst>
        </pc:picChg>
        <pc:picChg chg="add mod">
          <ac:chgData name="Christel Maes" userId="7e61469a-7c21-464c-bace-a1bda262211a" providerId="ADAL" clId="{11E9AC76-C3E5-4A2F-BA5F-6172668ACDA7}" dt="2020-03-01T14:42:20.802" v="465" actId="208"/>
          <ac:picMkLst>
            <pc:docMk/>
            <pc:sldMk cId="4167317431" sldId="283"/>
            <ac:picMk id="8" creationId="{F7EEC416-7EB3-49BA-BAF6-D87761410CA3}"/>
          </ac:picMkLst>
        </pc:picChg>
        <pc:picChg chg="add mod">
          <ac:chgData name="Christel Maes" userId="7e61469a-7c21-464c-bace-a1bda262211a" providerId="ADAL" clId="{11E9AC76-C3E5-4A2F-BA5F-6172668ACDA7}" dt="2020-03-01T14:42:20.802" v="465" actId="208"/>
          <ac:picMkLst>
            <pc:docMk/>
            <pc:sldMk cId="4167317431" sldId="283"/>
            <ac:picMk id="9" creationId="{6190B94B-739A-4334-8F1F-EA58703168F1}"/>
          </ac:picMkLst>
        </pc:picChg>
      </pc:sldChg>
      <pc:sldChg chg="addSp delSp modSp">
        <pc:chgData name="Christel Maes" userId="7e61469a-7c21-464c-bace-a1bda262211a" providerId="ADAL" clId="{11E9AC76-C3E5-4A2F-BA5F-6172668ACDA7}" dt="2020-03-01T14:43:22.651" v="472" actId="14100"/>
        <pc:sldMkLst>
          <pc:docMk/>
          <pc:sldMk cId="76180516" sldId="284"/>
        </pc:sldMkLst>
        <pc:spChg chg="del">
          <ac:chgData name="Christel Maes" userId="7e61469a-7c21-464c-bace-a1bda262211a" providerId="ADAL" clId="{11E9AC76-C3E5-4A2F-BA5F-6172668ACDA7}" dt="2020-02-28T16:14:29.568" v="363" actId="478"/>
          <ac:spMkLst>
            <pc:docMk/>
            <pc:sldMk cId="76180516" sldId="284"/>
            <ac:spMk id="4" creationId="{83A37F4E-9F9E-469F-9C14-F01B05050B4F}"/>
          </ac:spMkLst>
        </pc:spChg>
        <pc:spChg chg="add">
          <ac:chgData name="Christel Maes" userId="7e61469a-7c21-464c-bace-a1bda262211a" providerId="ADAL" clId="{11E9AC76-C3E5-4A2F-BA5F-6172668ACDA7}" dt="2020-02-28T16:14:30.485" v="364"/>
          <ac:spMkLst>
            <pc:docMk/>
            <pc:sldMk cId="76180516" sldId="284"/>
            <ac:spMk id="11" creationId="{DC26E352-4706-4055-9BE4-295D153DA34C}"/>
          </ac:spMkLst>
        </pc:spChg>
        <pc:grpChg chg="mod">
          <ac:chgData name="Christel Maes" userId="7e61469a-7c21-464c-bace-a1bda262211a" providerId="ADAL" clId="{11E9AC76-C3E5-4A2F-BA5F-6172668ACDA7}" dt="2020-03-01T14:43:22.651" v="472" actId="14100"/>
          <ac:grpSpMkLst>
            <pc:docMk/>
            <pc:sldMk cId="76180516" sldId="284"/>
            <ac:grpSpMk id="13" creationId="{31CE0E5B-2ED6-4657-9D68-8F0E667ECF91}"/>
          </ac:grpSpMkLst>
        </pc:grpChg>
        <pc:cxnChg chg="mod">
          <ac:chgData name="Christel Maes" userId="7e61469a-7c21-464c-bace-a1bda262211a" providerId="ADAL" clId="{11E9AC76-C3E5-4A2F-BA5F-6172668ACDA7}" dt="2020-03-01T14:43:11.584" v="471" actId="1076"/>
          <ac:cxnSpMkLst>
            <pc:docMk/>
            <pc:sldMk cId="76180516" sldId="284"/>
            <ac:cxnSpMk id="5" creationId="{A38D46BC-D892-4FA6-A5FA-9BB97BCCC656}"/>
          </ac:cxnSpMkLst>
        </pc:cxnChg>
        <pc:cxnChg chg="add del mod">
          <ac:chgData name="Christel Maes" userId="7e61469a-7c21-464c-bace-a1bda262211a" providerId="ADAL" clId="{11E9AC76-C3E5-4A2F-BA5F-6172668ACDA7}" dt="2020-03-01T14:42:58.207" v="468" actId="478"/>
          <ac:cxnSpMkLst>
            <pc:docMk/>
            <pc:sldMk cId="76180516" sldId="284"/>
            <ac:cxnSpMk id="6" creationId="{6A3E2988-7C4B-41AA-AF36-36458825C0A9}"/>
          </ac:cxnSpMkLst>
        </pc:cxnChg>
      </pc:sldChg>
      <pc:sldChg chg="addSp delSp modSp">
        <pc:chgData name="Christel Maes" userId="7e61469a-7c21-464c-bace-a1bda262211a" providerId="ADAL" clId="{11E9AC76-C3E5-4A2F-BA5F-6172668ACDA7}" dt="2020-03-01T14:54:28.269" v="605" actId="207"/>
        <pc:sldMkLst>
          <pc:docMk/>
          <pc:sldMk cId="59728421" sldId="285"/>
        </pc:sldMkLst>
        <pc:spChg chg="del mod">
          <ac:chgData name="Christel Maes" userId="7e61469a-7c21-464c-bace-a1bda262211a" providerId="ADAL" clId="{11E9AC76-C3E5-4A2F-BA5F-6172668ACDA7}" dt="2020-02-28T16:14:43.095" v="365" actId="478"/>
          <ac:spMkLst>
            <pc:docMk/>
            <pc:sldMk cId="59728421" sldId="285"/>
            <ac:spMk id="5" creationId="{E3F0FF9A-133D-44E4-BF7A-95AEE743861E}"/>
          </ac:spMkLst>
        </pc:spChg>
        <pc:spChg chg="mod">
          <ac:chgData name="Christel Maes" userId="7e61469a-7c21-464c-bace-a1bda262211a" providerId="ADAL" clId="{11E9AC76-C3E5-4A2F-BA5F-6172668ACDA7}" dt="2020-03-01T14:53:07.528" v="591" actId="113"/>
          <ac:spMkLst>
            <pc:docMk/>
            <pc:sldMk cId="59728421" sldId="285"/>
            <ac:spMk id="8" creationId="{7031D44C-2CD7-4E68-AB0F-3E335B459260}"/>
          </ac:spMkLst>
        </pc:spChg>
        <pc:spChg chg="add mod">
          <ac:chgData name="Christel Maes" userId="7e61469a-7c21-464c-bace-a1bda262211a" providerId="ADAL" clId="{11E9AC76-C3E5-4A2F-BA5F-6172668ACDA7}" dt="2020-03-01T14:54:09.134" v="600" actId="208"/>
          <ac:spMkLst>
            <pc:docMk/>
            <pc:sldMk cId="59728421" sldId="285"/>
            <ac:spMk id="11" creationId="{6AAEB5CA-86DD-4BFF-B34E-4FB0A814C7F9}"/>
          </ac:spMkLst>
        </pc:spChg>
        <pc:spChg chg="add mod">
          <ac:chgData name="Christel Maes" userId="7e61469a-7c21-464c-bace-a1bda262211a" providerId="ADAL" clId="{11E9AC76-C3E5-4A2F-BA5F-6172668ACDA7}" dt="2020-03-01T14:54:28.269" v="605" actId="207"/>
          <ac:spMkLst>
            <pc:docMk/>
            <pc:sldMk cId="59728421" sldId="285"/>
            <ac:spMk id="12" creationId="{B84D8B38-4E3D-4444-94A4-3A2686482109}"/>
          </ac:spMkLst>
        </pc:spChg>
        <pc:grpChg chg="del mod">
          <ac:chgData name="Christel Maes" userId="7e61469a-7c21-464c-bace-a1bda262211a" providerId="ADAL" clId="{11E9AC76-C3E5-4A2F-BA5F-6172668ACDA7}" dt="2020-03-01T14:54:18.841" v="603" actId="478"/>
          <ac:grpSpMkLst>
            <pc:docMk/>
            <pc:sldMk cId="59728421" sldId="285"/>
            <ac:grpSpMk id="6" creationId="{43DF04D0-7B77-4263-A4B7-B3E72CC813F3}"/>
          </ac:grpSpMkLst>
        </pc:grpChg>
        <pc:graphicFrameChg chg="mod modGraphic">
          <ac:chgData name="Christel Maes" userId="7e61469a-7c21-464c-bace-a1bda262211a" providerId="ADAL" clId="{11E9AC76-C3E5-4A2F-BA5F-6172668ACDA7}" dt="2020-03-01T14:53:32.574" v="593"/>
          <ac:graphicFrameMkLst>
            <pc:docMk/>
            <pc:sldMk cId="59728421" sldId="285"/>
            <ac:graphicFrameMk id="4" creationId="{D26B8449-CAA6-4957-BFBF-58850FD4FB01}"/>
          </ac:graphicFrameMkLst>
        </pc:graphicFrameChg>
      </pc:sldChg>
      <pc:sldChg chg="modSp modNotesTx">
        <pc:chgData name="Christel Maes" userId="7e61469a-7c21-464c-bace-a1bda262211a" providerId="ADAL" clId="{11E9AC76-C3E5-4A2F-BA5F-6172668ACDA7}" dt="2020-03-01T14:55:32.494" v="611" actId="20577"/>
        <pc:sldMkLst>
          <pc:docMk/>
          <pc:sldMk cId="4200910606" sldId="286"/>
        </pc:sldMkLst>
        <pc:graphicFrameChg chg="modGraphic">
          <ac:chgData name="Christel Maes" userId="7e61469a-7c21-464c-bace-a1bda262211a" providerId="ADAL" clId="{11E9AC76-C3E5-4A2F-BA5F-6172668ACDA7}" dt="2020-03-01T14:55:32.494" v="611" actId="20577"/>
          <ac:graphicFrameMkLst>
            <pc:docMk/>
            <pc:sldMk cId="4200910606" sldId="286"/>
            <ac:graphicFrameMk id="2" creationId="{29372DA9-0E08-48A7-A5F7-FA7AE9A33FA4}"/>
          </ac:graphicFrameMkLst>
        </pc:graphicFrameChg>
      </pc:sldChg>
      <pc:sldChg chg="modSp">
        <pc:chgData name="Christel Maes" userId="7e61469a-7c21-464c-bace-a1bda262211a" providerId="ADAL" clId="{11E9AC76-C3E5-4A2F-BA5F-6172668ACDA7}" dt="2020-03-01T14:49:47.149" v="524" actId="20577"/>
        <pc:sldMkLst>
          <pc:docMk/>
          <pc:sldMk cId="4009331374" sldId="287"/>
        </pc:sldMkLst>
        <pc:spChg chg="mod">
          <ac:chgData name="Christel Maes" userId="7e61469a-7c21-464c-bace-a1bda262211a" providerId="ADAL" clId="{11E9AC76-C3E5-4A2F-BA5F-6172668ACDA7}" dt="2020-03-01T14:49:47.149" v="524" actId="20577"/>
          <ac:spMkLst>
            <pc:docMk/>
            <pc:sldMk cId="4009331374" sldId="287"/>
            <ac:spMk id="3" creationId="{793864B0-F385-4C75-81E0-568502B194DE}"/>
          </ac:spMkLst>
        </pc:spChg>
      </pc:sldChg>
      <pc:sldChg chg="modSp">
        <pc:chgData name="Christel Maes" userId="7e61469a-7c21-464c-bace-a1bda262211a" providerId="ADAL" clId="{11E9AC76-C3E5-4A2F-BA5F-6172668ACDA7}" dt="2020-03-01T14:52:09.505" v="565" actId="207"/>
        <pc:sldMkLst>
          <pc:docMk/>
          <pc:sldMk cId="43088005" sldId="288"/>
        </pc:sldMkLst>
        <pc:spChg chg="mod">
          <ac:chgData name="Christel Maes" userId="7e61469a-7c21-464c-bace-a1bda262211a" providerId="ADAL" clId="{11E9AC76-C3E5-4A2F-BA5F-6172668ACDA7}" dt="2020-03-01T14:50:20.076" v="534" actId="20577"/>
          <ac:spMkLst>
            <pc:docMk/>
            <pc:sldMk cId="43088005" sldId="288"/>
            <ac:spMk id="3" creationId="{46149CEE-E178-4177-94B1-4B72D2785F27}"/>
          </ac:spMkLst>
        </pc:spChg>
        <pc:spChg chg="mod">
          <ac:chgData name="Christel Maes" userId="7e61469a-7c21-464c-bace-a1bda262211a" providerId="ADAL" clId="{11E9AC76-C3E5-4A2F-BA5F-6172668ACDA7}" dt="2020-03-01T14:52:09.505" v="565" actId="207"/>
          <ac:spMkLst>
            <pc:docMk/>
            <pc:sldMk cId="43088005" sldId="288"/>
            <ac:spMk id="12" creationId="{00000000-0000-0000-0000-000000000000}"/>
          </ac:spMkLst>
        </pc:spChg>
      </pc:sldChg>
      <pc:sldChg chg="modSp">
        <pc:chgData name="Christel Maes" userId="7e61469a-7c21-464c-bace-a1bda262211a" providerId="ADAL" clId="{11E9AC76-C3E5-4A2F-BA5F-6172668ACDA7}" dt="2020-03-01T15:04:29.131" v="1178" actId="1038"/>
        <pc:sldMkLst>
          <pc:docMk/>
          <pc:sldMk cId="1022641883" sldId="289"/>
        </pc:sldMkLst>
        <pc:spChg chg="mod">
          <ac:chgData name="Christel Maes" userId="7e61469a-7c21-464c-bace-a1bda262211a" providerId="ADAL" clId="{11E9AC76-C3E5-4A2F-BA5F-6172668ACDA7}" dt="2020-02-28T16:15:52.578" v="382"/>
          <ac:spMkLst>
            <pc:docMk/>
            <pc:sldMk cId="1022641883" sldId="289"/>
            <ac:spMk id="2" creationId="{73B37DA3-108E-47C2-B8AC-1313A1530A71}"/>
          </ac:spMkLst>
        </pc:spChg>
        <pc:spChg chg="mod">
          <ac:chgData name="Christel Maes" userId="7e61469a-7c21-464c-bace-a1bda262211a" providerId="ADAL" clId="{11E9AC76-C3E5-4A2F-BA5F-6172668ACDA7}" dt="2020-03-01T15:04:29.131" v="1178" actId="1038"/>
          <ac:spMkLst>
            <pc:docMk/>
            <pc:sldMk cId="1022641883" sldId="289"/>
            <ac:spMk id="5" creationId="{572450BA-CA28-4D93-B896-A63CDF791AB8}"/>
          </ac:spMkLst>
        </pc:spChg>
        <pc:spChg chg="mod">
          <ac:chgData name="Christel Maes" userId="7e61469a-7c21-464c-bace-a1bda262211a" providerId="ADAL" clId="{11E9AC76-C3E5-4A2F-BA5F-6172668ACDA7}" dt="2020-03-01T15:04:05.110" v="1156" actId="20577"/>
          <ac:spMkLst>
            <pc:docMk/>
            <pc:sldMk cId="1022641883" sldId="289"/>
            <ac:spMk id="9" creationId="{EDCBEF4D-D80A-4518-9B5B-B2BE09B02AEA}"/>
          </ac:spMkLst>
        </pc:spChg>
        <pc:spChg chg="mod">
          <ac:chgData name="Christel Maes" userId="7e61469a-7c21-464c-bace-a1bda262211a" providerId="ADAL" clId="{11E9AC76-C3E5-4A2F-BA5F-6172668ACDA7}" dt="2020-03-01T15:04:19.735" v="1160" actId="14100"/>
          <ac:spMkLst>
            <pc:docMk/>
            <pc:sldMk cId="1022641883" sldId="289"/>
            <ac:spMk id="10" creationId="{D792D473-AF2B-40A8-AC9F-59B441F9AD2C}"/>
          </ac:spMkLst>
        </pc:spChg>
        <pc:grpChg chg="mod">
          <ac:chgData name="Christel Maes" userId="7e61469a-7c21-464c-bace-a1bda262211a" providerId="ADAL" clId="{11E9AC76-C3E5-4A2F-BA5F-6172668ACDA7}" dt="2020-03-01T15:04:15.709" v="1159" actId="1076"/>
          <ac:grpSpMkLst>
            <pc:docMk/>
            <pc:sldMk cId="1022641883" sldId="289"/>
            <ac:grpSpMk id="7" creationId="{F3DDFAA3-7A73-4319-A662-839556BAE4B2}"/>
          </ac:grpSpMkLst>
        </pc:grpChg>
      </pc:sldChg>
      <pc:sldChg chg="addSp delSp modSp delAnim modAnim">
        <pc:chgData name="Christel Maes" userId="7e61469a-7c21-464c-bace-a1bda262211a" providerId="ADAL" clId="{11E9AC76-C3E5-4A2F-BA5F-6172668ACDA7}" dt="2020-03-01T15:14:37.483" v="1245" actId="404"/>
        <pc:sldMkLst>
          <pc:docMk/>
          <pc:sldMk cId="4294783759" sldId="290"/>
        </pc:sldMkLst>
        <pc:spChg chg="mod">
          <ac:chgData name="Christel Maes" userId="7e61469a-7c21-464c-bace-a1bda262211a" providerId="ADAL" clId="{11E9AC76-C3E5-4A2F-BA5F-6172668ACDA7}" dt="2020-03-01T15:14:37.483" v="1245" actId="404"/>
          <ac:spMkLst>
            <pc:docMk/>
            <pc:sldMk cId="4294783759" sldId="290"/>
            <ac:spMk id="3" creationId="{D201A82D-E3A8-4BAC-B431-4870F7D89320}"/>
          </ac:spMkLst>
        </pc:spChg>
        <pc:spChg chg="del">
          <ac:chgData name="Christel Maes" userId="7e61469a-7c21-464c-bace-a1bda262211a" providerId="ADAL" clId="{11E9AC76-C3E5-4A2F-BA5F-6172668ACDA7}" dt="2020-03-01T15:11:47.233" v="1201" actId="478"/>
          <ac:spMkLst>
            <pc:docMk/>
            <pc:sldMk cId="4294783759" sldId="290"/>
            <ac:spMk id="4" creationId="{A6DF62FD-7EA7-4CEF-A37B-0FBB2A822E6D}"/>
          </ac:spMkLst>
        </pc:spChg>
        <pc:spChg chg="add mod">
          <ac:chgData name="Christel Maes" userId="7e61469a-7c21-464c-bace-a1bda262211a" providerId="ADAL" clId="{11E9AC76-C3E5-4A2F-BA5F-6172668ACDA7}" dt="2020-03-01T15:12:49.291" v="1222" actId="1076"/>
          <ac:spMkLst>
            <pc:docMk/>
            <pc:sldMk cId="4294783759" sldId="290"/>
            <ac:spMk id="5" creationId="{FFEE3F7A-1E57-4274-A04D-64B0D30FA924}"/>
          </ac:spMkLst>
        </pc:spChg>
        <pc:spChg chg="add mod">
          <ac:chgData name="Christel Maes" userId="7e61469a-7c21-464c-bace-a1bda262211a" providerId="ADAL" clId="{11E9AC76-C3E5-4A2F-BA5F-6172668ACDA7}" dt="2020-03-01T15:14:29.009" v="1243" actId="1076"/>
          <ac:spMkLst>
            <pc:docMk/>
            <pc:sldMk cId="4294783759" sldId="290"/>
            <ac:spMk id="6" creationId="{682AE01D-90F0-464E-942F-72C75E91423C}"/>
          </ac:spMkLst>
        </pc:spChg>
        <pc:spChg chg="del">
          <ac:chgData name="Christel Maes" userId="7e61469a-7c21-464c-bace-a1bda262211a" providerId="ADAL" clId="{11E9AC76-C3E5-4A2F-BA5F-6172668ACDA7}" dt="2020-03-01T15:12:05.994" v="1205" actId="478"/>
          <ac:spMkLst>
            <pc:docMk/>
            <pc:sldMk cId="4294783759" sldId="290"/>
            <ac:spMk id="7" creationId="{6B1B2C2F-E388-4184-A094-9F1A44A3B1B6}"/>
          </ac:spMkLst>
        </pc:spChg>
        <pc:picChg chg="add mod">
          <ac:chgData name="Christel Maes" userId="7e61469a-7c21-464c-bace-a1bda262211a" providerId="ADAL" clId="{11E9AC76-C3E5-4A2F-BA5F-6172668ACDA7}" dt="2020-03-01T15:14:15.534" v="1240" actId="208"/>
          <ac:picMkLst>
            <pc:docMk/>
            <pc:sldMk cId="4294783759" sldId="290"/>
            <ac:picMk id="9" creationId="{07E7C0B5-55A8-480D-B1D5-60B2E606ED8F}"/>
          </ac:picMkLst>
        </pc:picChg>
        <pc:picChg chg="add mod">
          <ac:chgData name="Christel Maes" userId="7e61469a-7c21-464c-bace-a1bda262211a" providerId="ADAL" clId="{11E9AC76-C3E5-4A2F-BA5F-6172668ACDA7}" dt="2020-03-01T15:14:13.613" v="1239" actId="208"/>
          <ac:picMkLst>
            <pc:docMk/>
            <pc:sldMk cId="4294783759" sldId="290"/>
            <ac:picMk id="10" creationId="{CA87155F-1B6B-4002-B21A-52AFC227FFAD}"/>
          </ac:picMkLst>
        </pc:picChg>
      </pc:sldChg>
      <pc:sldChg chg="delSp del">
        <pc:chgData name="Christel Maes" userId="7e61469a-7c21-464c-bace-a1bda262211a" providerId="ADAL" clId="{11E9AC76-C3E5-4A2F-BA5F-6172668ACDA7}" dt="2020-03-01T14:54:37.833" v="606" actId="47"/>
        <pc:sldMkLst>
          <pc:docMk/>
          <pc:sldMk cId="406789815" sldId="291"/>
        </pc:sldMkLst>
        <pc:spChg chg="del">
          <ac:chgData name="Christel Maes" userId="7e61469a-7c21-464c-bace-a1bda262211a" providerId="ADAL" clId="{11E9AC76-C3E5-4A2F-BA5F-6172668ACDA7}" dt="2020-03-01T14:53:52.922" v="596" actId="21"/>
          <ac:spMkLst>
            <pc:docMk/>
            <pc:sldMk cId="406789815" sldId="291"/>
            <ac:spMk id="11" creationId="{C4E26D73-E6DC-4D55-B2E8-108FF362DB01}"/>
          </ac:spMkLst>
        </pc:spChg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595008463" sldId="29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4222728465" sldId="293"/>
        </pc:sldMkLst>
      </pc:sldChg>
      <pc:sldChg chg="modSp">
        <pc:chgData name="Christel Maes" userId="7e61469a-7c21-464c-bace-a1bda262211a" providerId="ADAL" clId="{11E9AC76-C3E5-4A2F-BA5F-6172668ACDA7}" dt="2020-03-01T14:58:44.870" v="671" actId="207"/>
        <pc:sldMkLst>
          <pc:docMk/>
          <pc:sldMk cId="2357875275" sldId="294"/>
        </pc:sldMkLst>
        <pc:spChg chg="mod">
          <ac:chgData name="Christel Maes" userId="7e61469a-7c21-464c-bace-a1bda262211a" providerId="ADAL" clId="{11E9AC76-C3E5-4A2F-BA5F-6172668ACDA7}" dt="2020-03-01T14:58:06.235" v="634" actId="20577"/>
          <ac:spMkLst>
            <pc:docMk/>
            <pc:sldMk cId="2357875275" sldId="294"/>
            <ac:spMk id="2" creationId="{06330AA1-4FF6-4A34-9FD9-E0238E25CB55}"/>
          </ac:spMkLst>
        </pc:spChg>
        <pc:spChg chg="mod">
          <ac:chgData name="Christel Maes" userId="7e61469a-7c21-464c-bace-a1bda262211a" providerId="ADAL" clId="{11E9AC76-C3E5-4A2F-BA5F-6172668ACDA7}" dt="2020-03-01T14:58:10.161" v="642" actId="20577"/>
          <ac:spMkLst>
            <pc:docMk/>
            <pc:sldMk cId="2357875275" sldId="294"/>
            <ac:spMk id="5" creationId="{AF8B909D-CA0A-47D6-992F-3F60A855FE5B}"/>
          </ac:spMkLst>
        </pc:spChg>
        <pc:spChg chg="mod">
          <ac:chgData name="Christel Maes" userId="7e61469a-7c21-464c-bace-a1bda262211a" providerId="ADAL" clId="{11E9AC76-C3E5-4A2F-BA5F-6172668ACDA7}" dt="2020-03-01T14:58:18.902" v="669" actId="6549"/>
          <ac:spMkLst>
            <pc:docMk/>
            <pc:sldMk cId="2357875275" sldId="294"/>
            <ac:spMk id="6" creationId="{006FF5D9-E823-4BE2-9A07-27B3C5091A3C}"/>
          </ac:spMkLst>
        </pc:spChg>
        <pc:spChg chg="mod">
          <ac:chgData name="Christel Maes" userId="7e61469a-7c21-464c-bace-a1bda262211a" providerId="ADAL" clId="{11E9AC76-C3E5-4A2F-BA5F-6172668ACDA7}" dt="2020-03-01T14:58:44.870" v="671" actId="207"/>
          <ac:spMkLst>
            <pc:docMk/>
            <pc:sldMk cId="2357875275" sldId="294"/>
            <ac:spMk id="9" creationId="{881D5F49-FD48-459A-B94F-95555D943A43}"/>
          </ac:spMkLst>
        </pc:spChg>
        <pc:spChg chg="mod">
          <ac:chgData name="Christel Maes" userId="7e61469a-7c21-464c-bace-a1bda262211a" providerId="ADAL" clId="{11E9AC76-C3E5-4A2F-BA5F-6172668ACDA7}" dt="2020-03-01T14:58:40.679" v="670" actId="207"/>
          <ac:spMkLst>
            <pc:docMk/>
            <pc:sldMk cId="2357875275" sldId="294"/>
            <ac:spMk id="10" creationId="{33CCF60D-D212-48F4-9435-B98502BDE9AD}"/>
          </ac:spMkLst>
        </pc:spChg>
      </pc:sldChg>
      <pc:sldChg chg="addSp delSp modSp">
        <pc:chgData name="Christel Maes" userId="7e61469a-7c21-464c-bace-a1bda262211a" providerId="ADAL" clId="{11E9AC76-C3E5-4A2F-BA5F-6172668ACDA7}" dt="2020-03-01T15:03:13.985" v="900" actId="20577"/>
        <pc:sldMkLst>
          <pc:docMk/>
          <pc:sldMk cId="2904059153" sldId="295"/>
        </pc:sldMkLst>
        <pc:spChg chg="mod">
          <ac:chgData name="Christel Maes" userId="7e61469a-7c21-464c-bace-a1bda262211a" providerId="ADAL" clId="{11E9AC76-C3E5-4A2F-BA5F-6172668ACDA7}" dt="2020-02-28T16:15:47.838" v="381"/>
          <ac:spMkLst>
            <pc:docMk/>
            <pc:sldMk cId="2904059153" sldId="295"/>
            <ac:spMk id="2" creationId="{33EDFA24-82F0-4406-8927-79DEDECF29A7}"/>
          </ac:spMkLst>
        </pc:spChg>
        <pc:spChg chg="mod">
          <ac:chgData name="Christel Maes" userId="7e61469a-7c21-464c-bace-a1bda262211a" providerId="ADAL" clId="{11E9AC76-C3E5-4A2F-BA5F-6172668ACDA7}" dt="2020-03-01T15:00:56.602" v="681" actId="121"/>
          <ac:spMkLst>
            <pc:docMk/>
            <pc:sldMk cId="2904059153" sldId="295"/>
            <ac:spMk id="4" creationId="{FE202F70-21CA-4046-B5B4-09BAA491CE4A}"/>
          </ac:spMkLst>
        </pc:spChg>
        <pc:spChg chg="add mod">
          <ac:chgData name="Christel Maes" userId="7e61469a-7c21-464c-bace-a1bda262211a" providerId="ADAL" clId="{11E9AC76-C3E5-4A2F-BA5F-6172668ACDA7}" dt="2020-03-01T15:03:13.985" v="900" actId="20577"/>
          <ac:spMkLst>
            <pc:docMk/>
            <pc:sldMk cId="2904059153" sldId="295"/>
            <ac:spMk id="15" creationId="{FAA2DF99-7E48-4B23-9676-8BFA4974374B}"/>
          </ac:spMkLst>
        </pc:spChg>
        <pc:grpChg chg="del">
          <ac:chgData name="Christel Maes" userId="7e61469a-7c21-464c-bace-a1bda262211a" providerId="ADAL" clId="{11E9AC76-C3E5-4A2F-BA5F-6172668ACDA7}" dt="2020-03-01T15:03:04.981" v="898" actId="478"/>
          <ac:grpSpMkLst>
            <pc:docMk/>
            <pc:sldMk cId="2904059153" sldId="295"/>
            <ac:grpSpMk id="5" creationId="{3304FAAF-4763-4E09-8F4D-FEF1C5C3B50A}"/>
          </ac:grpSpMkLst>
        </pc:grpChg>
        <pc:grpChg chg="del mod">
          <ac:chgData name="Christel Maes" userId="7e61469a-7c21-464c-bace-a1bda262211a" providerId="ADAL" clId="{11E9AC76-C3E5-4A2F-BA5F-6172668ACDA7}" dt="2020-03-01T15:03:03.802" v="897" actId="478"/>
          <ac:grpSpMkLst>
            <pc:docMk/>
            <pc:sldMk cId="2904059153" sldId="295"/>
            <ac:grpSpMk id="10" creationId="{5E27EFF0-F6D4-457C-A240-4525369367F9}"/>
          </ac:grpSpMkLst>
        </pc:grpChg>
      </pc:sldChg>
      <pc:sldChg chg="addSp delSp modSp">
        <pc:chgData name="Christel Maes" userId="7e61469a-7c21-464c-bace-a1bda262211a" providerId="ADAL" clId="{11E9AC76-C3E5-4A2F-BA5F-6172668ACDA7}" dt="2020-03-01T15:00:24.712" v="675" actId="14100"/>
        <pc:sldMkLst>
          <pc:docMk/>
          <pc:sldMk cId="1956145419" sldId="296"/>
        </pc:sldMkLst>
        <pc:spChg chg="mod">
          <ac:chgData name="Christel Maes" userId="7e61469a-7c21-464c-bace-a1bda262211a" providerId="ADAL" clId="{11E9AC76-C3E5-4A2F-BA5F-6172668ACDA7}" dt="2020-02-28T16:15:43.363" v="380"/>
          <ac:spMkLst>
            <pc:docMk/>
            <pc:sldMk cId="1956145419" sldId="296"/>
            <ac:spMk id="2" creationId="{D99B6638-CF65-4A1C-9300-7A287E997F14}"/>
          </ac:spMkLst>
        </pc:spChg>
        <pc:spChg chg="del">
          <ac:chgData name="Christel Maes" userId="7e61469a-7c21-464c-bace-a1bda262211a" providerId="ADAL" clId="{11E9AC76-C3E5-4A2F-BA5F-6172668ACDA7}" dt="2020-02-28T16:18:01.785" v="388" actId="478"/>
          <ac:spMkLst>
            <pc:docMk/>
            <pc:sldMk cId="1956145419" sldId="296"/>
            <ac:spMk id="4" creationId="{16825E3D-CFAD-4EAC-9EEC-97C742A65E10}"/>
          </ac:spMkLst>
        </pc:spChg>
        <pc:spChg chg="add mod">
          <ac:chgData name="Christel Maes" userId="7e61469a-7c21-464c-bace-a1bda262211a" providerId="ADAL" clId="{11E9AC76-C3E5-4A2F-BA5F-6172668ACDA7}" dt="2020-03-01T15:00:17.756" v="674" actId="14100"/>
          <ac:spMkLst>
            <pc:docMk/>
            <pc:sldMk cId="1956145419" sldId="296"/>
            <ac:spMk id="6" creationId="{678339B0-F9B2-4D34-8156-CB4CE1DEE3C9}"/>
          </ac:spMkLst>
        </pc:spChg>
        <pc:picChg chg="add mod">
          <ac:chgData name="Christel Maes" userId="7e61469a-7c21-464c-bace-a1bda262211a" providerId="ADAL" clId="{11E9AC76-C3E5-4A2F-BA5F-6172668ACDA7}" dt="2020-03-01T15:00:24.712" v="675" actId="14100"/>
          <ac:picMkLst>
            <pc:docMk/>
            <pc:sldMk cId="1956145419" sldId="296"/>
            <ac:picMk id="5" creationId="{7A8BEE1E-3617-4FD7-8D76-C2EAFDB09059}"/>
          </ac:picMkLst>
        </pc:picChg>
        <pc:picChg chg="del">
          <ac:chgData name="Christel Maes" userId="7e61469a-7c21-464c-bace-a1bda262211a" providerId="ADAL" clId="{11E9AC76-C3E5-4A2F-BA5F-6172668ACDA7}" dt="2020-02-28T16:17:43.684" v="384" actId="478"/>
          <ac:picMkLst>
            <pc:docMk/>
            <pc:sldMk cId="1956145419" sldId="296"/>
            <ac:picMk id="7" creationId="{5F9B6BAB-BADB-4F43-905D-5F0BA6B312AF}"/>
          </ac:picMkLst>
        </pc:picChg>
      </pc:sldChg>
      <pc:sldChg chg="addSp delSp modSp">
        <pc:chgData name="Christel Maes" userId="7e61469a-7c21-464c-bace-a1bda262211a" providerId="ADAL" clId="{11E9AC76-C3E5-4A2F-BA5F-6172668ACDA7}" dt="2020-03-01T15:18:56.805" v="1262" actId="478"/>
        <pc:sldMkLst>
          <pc:docMk/>
          <pc:sldMk cId="1613200239" sldId="297"/>
        </pc:sldMkLst>
        <pc:spChg chg="mod">
          <ac:chgData name="Christel Maes" userId="7e61469a-7c21-464c-bace-a1bda262211a" providerId="ADAL" clId="{11E9AC76-C3E5-4A2F-BA5F-6172668ACDA7}" dt="2020-02-28T16:16:00.889" v="383"/>
          <ac:spMkLst>
            <pc:docMk/>
            <pc:sldMk cId="1613200239" sldId="297"/>
            <ac:spMk id="2" creationId="{D99B6638-CF65-4A1C-9300-7A287E997F14}"/>
          </ac:spMkLst>
        </pc:spChg>
        <pc:spChg chg="mod">
          <ac:chgData name="Christel Maes" userId="7e61469a-7c21-464c-bace-a1bda262211a" providerId="ADAL" clId="{11E9AC76-C3E5-4A2F-BA5F-6172668ACDA7}" dt="2020-03-01T15:18:51.296" v="1260" actId="20577"/>
          <ac:spMkLst>
            <pc:docMk/>
            <pc:sldMk cId="1613200239" sldId="297"/>
            <ac:spMk id="4" creationId="{16825E3D-CFAD-4EAC-9EEC-97C742A65E10}"/>
          </ac:spMkLst>
        </pc:spChg>
        <pc:spChg chg="add del mod">
          <ac:chgData name="Christel Maes" userId="7e61469a-7c21-464c-bace-a1bda262211a" providerId="ADAL" clId="{11E9AC76-C3E5-4A2F-BA5F-6172668ACDA7}" dt="2020-03-01T15:18:56.805" v="1262" actId="478"/>
          <ac:spMkLst>
            <pc:docMk/>
            <pc:sldMk cId="1613200239" sldId="297"/>
            <ac:spMk id="5" creationId="{F8B00D47-2061-4A2B-AA15-9F69579FBBB9}"/>
          </ac:spMkLst>
        </pc:spChg>
        <pc:spChg chg="add del mod">
          <ac:chgData name="Christel Maes" userId="7e61469a-7c21-464c-bace-a1bda262211a" providerId="ADAL" clId="{11E9AC76-C3E5-4A2F-BA5F-6172668ACDA7}" dt="2020-03-01T15:18:54.342" v="1261" actId="478"/>
          <ac:spMkLst>
            <pc:docMk/>
            <pc:sldMk cId="1613200239" sldId="297"/>
            <ac:spMk id="7" creationId="{5DDB97D4-1DEF-4AC9-88BC-55DC56D61EEF}"/>
          </ac:spMkLst>
        </pc:spChg>
        <pc:picChg chg="add mod">
          <ac:chgData name="Christel Maes" userId="7e61469a-7c21-464c-bace-a1bda262211a" providerId="ADAL" clId="{11E9AC76-C3E5-4A2F-BA5F-6172668ACDA7}" dt="2020-03-01T15:17:31.664" v="1252" actId="208"/>
          <ac:picMkLst>
            <pc:docMk/>
            <pc:sldMk cId="1613200239" sldId="297"/>
            <ac:picMk id="3" creationId="{C447613E-95D4-4FA0-BF68-B4080FA0C759}"/>
          </ac:picMkLst>
        </pc:picChg>
        <pc:picChg chg="del">
          <ac:chgData name="Christel Maes" userId="7e61469a-7c21-464c-bace-a1bda262211a" providerId="ADAL" clId="{11E9AC76-C3E5-4A2F-BA5F-6172668ACDA7}" dt="2020-03-01T15:17:24.697" v="1248" actId="478"/>
          <ac:picMkLst>
            <pc:docMk/>
            <pc:sldMk cId="1613200239" sldId="297"/>
            <ac:picMk id="6" creationId="{61B8CEAD-1B65-485B-9FA0-62821B786986}"/>
          </ac:picMkLst>
        </pc:picChg>
      </pc:sldChg>
      <pc:sldChg chg="addSp delSp modSp">
        <pc:chgData name="Christel Maes" userId="7e61469a-7c21-464c-bace-a1bda262211a" providerId="ADAL" clId="{11E9AC76-C3E5-4A2F-BA5F-6172668ACDA7}" dt="2020-02-28T15:50:01.700" v="98" actId="20577"/>
        <pc:sldMkLst>
          <pc:docMk/>
          <pc:sldMk cId="3876857091" sldId="298"/>
        </pc:sldMkLst>
        <pc:spChg chg="mod">
          <ac:chgData name="Christel Maes" userId="7e61469a-7c21-464c-bace-a1bda262211a" providerId="ADAL" clId="{11E9AC76-C3E5-4A2F-BA5F-6172668ACDA7}" dt="2020-02-28T15:49:40.410" v="95" actId="207"/>
          <ac:spMkLst>
            <pc:docMk/>
            <pc:sldMk cId="3876857091" sldId="298"/>
            <ac:spMk id="2" creationId="{5053A234-75FA-46C6-A2CC-634E74A2E040}"/>
          </ac:spMkLst>
        </pc:spChg>
        <pc:spChg chg="mod">
          <ac:chgData name="Christel Maes" userId="7e61469a-7c21-464c-bace-a1bda262211a" providerId="ADAL" clId="{11E9AC76-C3E5-4A2F-BA5F-6172668ACDA7}" dt="2020-02-28T15:50:01.700" v="98" actId="20577"/>
          <ac:spMkLst>
            <pc:docMk/>
            <pc:sldMk cId="3876857091" sldId="298"/>
            <ac:spMk id="3" creationId="{7D767089-53B3-43E9-850D-2D760EFF97F4}"/>
          </ac:spMkLst>
        </pc:spChg>
        <pc:picChg chg="add mod">
          <ac:chgData name="Christel Maes" userId="7e61469a-7c21-464c-bace-a1bda262211a" providerId="ADAL" clId="{11E9AC76-C3E5-4A2F-BA5F-6172668ACDA7}" dt="2020-02-28T15:49:29.635" v="94" actId="208"/>
          <ac:picMkLst>
            <pc:docMk/>
            <pc:sldMk cId="3876857091" sldId="298"/>
            <ac:picMk id="4" creationId="{E95DA9D7-9E52-486C-AECD-748B78A9A341}"/>
          </ac:picMkLst>
        </pc:picChg>
        <pc:picChg chg="del">
          <ac:chgData name="Christel Maes" userId="7e61469a-7c21-464c-bace-a1bda262211a" providerId="ADAL" clId="{11E9AC76-C3E5-4A2F-BA5F-6172668ACDA7}" dt="2020-02-28T15:44:58.253" v="87" actId="478"/>
          <ac:picMkLst>
            <pc:docMk/>
            <pc:sldMk cId="3876857091" sldId="298"/>
            <ac:picMk id="6" creationId="{18F09759-B0F5-40E6-B6F2-EB69AA207C98}"/>
          </ac:picMkLst>
        </pc:picChg>
        <pc:picChg chg="add mod">
          <ac:chgData name="Christel Maes" userId="7e61469a-7c21-464c-bace-a1bda262211a" providerId="ADAL" clId="{11E9AC76-C3E5-4A2F-BA5F-6172668ACDA7}" dt="2020-02-28T15:49:27.480" v="93" actId="208"/>
          <ac:picMkLst>
            <pc:docMk/>
            <pc:sldMk cId="3876857091" sldId="298"/>
            <ac:picMk id="7" creationId="{3EAAED22-FC81-4CAE-B0F5-9A13BBDF4866}"/>
          </ac:picMkLst>
        </pc:picChg>
        <pc:picChg chg="del">
          <ac:chgData name="Christel Maes" userId="7e61469a-7c21-464c-bace-a1bda262211a" providerId="ADAL" clId="{11E9AC76-C3E5-4A2F-BA5F-6172668ACDA7}" dt="2020-02-28T15:49:20.982" v="90" actId="478"/>
          <ac:picMkLst>
            <pc:docMk/>
            <pc:sldMk cId="3876857091" sldId="298"/>
            <ac:picMk id="10" creationId="{800E5A39-6CA0-4A3A-9774-3A43B4F9083E}"/>
          </ac:picMkLst>
        </pc:picChg>
      </pc:sldChg>
      <pc:sldChg chg="modSp">
        <pc:chgData name="Christel Maes" userId="7e61469a-7c21-464c-bace-a1bda262211a" providerId="ADAL" clId="{11E9AC76-C3E5-4A2F-BA5F-6172668ACDA7}" dt="2020-03-01T15:20:40.971" v="1285" actId="207"/>
        <pc:sldMkLst>
          <pc:docMk/>
          <pc:sldMk cId="2167334292" sldId="299"/>
        </pc:sldMkLst>
        <pc:spChg chg="mod">
          <ac:chgData name="Christel Maes" userId="7e61469a-7c21-464c-bace-a1bda262211a" providerId="ADAL" clId="{11E9AC76-C3E5-4A2F-BA5F-6172668ACDA7}" dt="2020-03-01T15:20:40.971" v="1285" actId="207"/>
          <ac:spMkLst>
            <pc:docMk/>
            <pc:sldMk cId="2167334292" sldId="299"/>
            <ac:spMk id="3" creationId="{00000000-0000-0000-0000-000000000000}"/>
          </ac:spMkLst>
        </pc:spChg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317549591" sldId="30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4186174628" sldId="301"/>
        </pc:sldMkLst>
      </pc:sldChg>
      <pc:sldChg chg="modSp">
        <pc:chgData name="Christel Maes" userId="7e61469a-7c21-464c-bace-a1bda262211a" providerId="ADAL" clId="{11E9AC76-C3E5-4A2F-BA5F-6172668ACDA7}" dt="2020-02-28T15:35:57.081" v="29" actId="27636"/>
        <pc:sldMkLst>
          <pc:docMk/>
          <pc:sldMk cId="2011064558" sldId="303"/>
        </pc:sldMkLst>
        <pc:spChg chg="mod">
          <ac:chgData name="Christel Maes" userId="7e61469a-7c21-464c-bace-a1bda262211a" providerId="ADAL" clId="{11E9AC76-C3E5-4A2F-BA5F-6172668ACDA7}" dt="2020-02-28T15:35:57.081" v="29" actId="27636"/>
          <ac:spMkLst>
            <pc:docMk/>
            <pc:sldMk cId="2011064558" sldId="303"/>
            <ac:spMk id="3" creationId="{EE953B28-F164-41B1-AC25-56814E24017E}"/>
          </ac:spMkLst>
        </pc:spChg>
      </pc:sldChg>
      <pc:sldChg chg="modSp">
        <pc:chgData name="Christel Maes" userId="7e61469a-7c21-464c-bace-a1bda262211a" providerId="ADAL" clId="{11E9AC76-C3E5-4A2F-BA5F-6172668ACDA7}" dt="2020-02-28T15:36:32.180" v="38" actId="20577"/>
        <pc:sldMkLst>
          <pc:docMk/>
          <pc:sldMk cId="3814101728" sldId="304"/>
        </pc:sldMkLst>
        <pc:spChg chg="mod">
          <ac:chgData name="Christel Maes" userId="7e61469a-7c21-464c-bace-a1bda262211a" providerId="ADAL" clId="{11E9AC76-C3E5-4A2F-BA5F-6172668ACDA7}" dt="2020-02-28T15:36:32.180" v="38" actId="20577"/>
          <ac:spMkLst>
            <pc:docMk/>
            <pc:sldMk cId="3814101728" sldId="304"/>
            <ac:spMk id="3" creationId="{50ACAF5D-CC72-42E7-A98A-883B45BEE8CC}"/>
          </ac:spMkLst>
        </pc:spChg>
      </pc:sldChg>
      <pc:sldChg chg="modSp">
        <pc:chgData name="Christel Maes" userId="7e61469a-7c21-464c-bace-a1bda262211a" providerId="ADAL" clId="{11E9AC76-C3E5-4A2F-BA5F-6172668ACDA7}" dt="2020-02-28T15:37:29.937" v="43" actId="207"/>
        <pc:sldMkLst>
          <pc:docMk/>
          <pc:sldMk cId="1088796419" sldId="305"/>
        </pc:sldMkLst>
        <pc:spChg chg="mod">
          <ac:chgData name="Christel Maes" userId="7e61469a-7c21-464c-bace-a1bda262211a" providerId="ADAL" clId="{11E9AC76-C3E5-4A2F-BA5F-6172668ACDA7}" dt="2020-02-28T15:37:29.937" v="43" actId="207"/>
          <ac:spMkLst>
            <pc:docMk/>
            <pc:sldMk cId="1088796419" sldId="305"/>
            <ac:spMk id="2" creationId="{98289A7F-FF67-405B-B5A3-9EA90E5D67D4}"/>
          </ac:spMkLst>
        </pc:spChg>
      </pc:sldChg>
      <pc:sldChg chg="addSp delSp modSp">
        <pc:chgData name="Christel Maes" userId="7e61469a-7c21-464c-bace-a1bda262211a" providerId="ADAL" clId="{11E9AC76-C3E5-4A2F-BA5F-6172668ACDA7}" dt="2020-02-28T15:41:37.756" v="61" actId="1076"/>
        <pc:sldMkLst>
          <pc:docMk/>
          <pc:sldMk cId="2208920561" sldId="306"/>
        </pc:sldMkLst>
        <pc:spChg chg="mod">
          <ac:chgData name="Christel Maes" userId="7e61469a-7c21-464c-bace-a1bda262211a" providerId="ADAL" clId="{11E9AC76-C3E5-4A2F-BA5F-6172668ACDA7}" dt="2020-02-28T15:37:32.871" v="44" actId="207"/>
          <ac:spMkLst>
            <pc:docMk/>
            <pc:sldMk cId="2208920561" sldId="306"/>
            <ac:spMk id="2" creationId="{00000000-0000-0000-0000-000000000000}"/>
          </ac:spMkLst>
        </pc:spChg>
        <pc:spChg chg="mod">
          <ac:chgData name="Christel Maes" userId="7e61469a-7c21-464c-bace-a1bda262211a" providerId="ADAL" clId="{11E9AC76-C3E5-4A2F-BA5F-6172668ACDA7}" dt="2020-02-28T15:40:49.585" v="57" actId="207"/>
          <ac:spMkLst>
            <pc:docMk/>
            <pc:sldMk cId="2208920561" sldId="306"/>
            <ac:spMk id="3" creationId="{00000000-0000-0000-0000-000000000000}"/>
          </ac:spMkLst>
        </pc:spChg>
        <pc:picChg chg="del">
          <ac:chgData name="Christel Maes" userId="7e61469a-7c21-464c-bace-a1bda262211a" providerId="ADAL" clId="{11E9AC76-C3E5-4A2F-BA5F-6172668ACDA7}" dt="2020-02-28T15:41:30.975" v="58" actId="478"/>
          <ac:picMkLst>
            <pc:docMk/>
            <pc:sldMk cId="2208920561" sldId="306"/>
            <ac:picMk id="5" creationId="{00000000-0000-0000-0000-000000000000}"/>
          </ac:picMkLst>
        </pc:picChg>
        <pc:picChg chg="add mod">
          <ac:chgData name="Christel Maes" userId="7e61469a-7c21-464c-bace-a1bda262211a" providerId="ADAL" clId="{11E9AC76-C3E5-4A2F-BA5F-6172668ACDA7}" dt="2020-02-28T15:41:37.756" v="61" actId="1076"/>
          <ac:picMkLst>
            <pc:docMk/>
            <pc:sldMk cId="2208920561" sldId="306"/>
            <ac:picMk id="6" creationId="{355D4C88-DD28-4921-84F6-748BC5826ACA}"/>
          </ac:picMkLst>
        </pc:picChg>
      </pc:sldChg>
      <pc:sldChg chg="addSp delSp modSp">
        <pc:chgData name="Christel Maes" userId="7e61469a-7c21-464c-bace-a1bda262211a" providerId="ADAL" clId="{11E9AC76-C3E5-4A2F-BA5F-6172668ACDA7}" dt="2020-02-28T15:44:31.940" v="86" actId="20577"/>
        <pc:sldMkLst>
          <pc:docMk/>
          <pc:sldMk cId="911337620" sldId="307"/>
        </pc:sldMkLst>
        <pc:spChg chg="mod">
          <ac:chgData name="Christel Maes" userId="7e61469a-7c21-464c-bace-a1bda262211a" providerId="ADAL" clId="{11E9AC76-C3E5-4A2F-BA5F-6172668ACDA7}" dt="2020-02-28T15:37:57.682" v="48" actId="207"/>
          <ac:spMkLst>
            <pc:docMk/>
            <pc:sldMk cId="911337620" sldId="307"/>
            <ac:spMk id="2" creationId="{5053A234-75FA-46C6-A2CC-634E74A2E040}"/>
          </ac:spMkLst>
        </pc:spChg>
        <pc:spChg chg="mod">
          <ac:chgData name="Christel Maes" userId="7e61469a-7c21-464c-bace-a1bda262211a" providerId="ADAL" clId="{11E9AC76-C3E5-4A2F-BA5F-6172668ACDA7}" dt="2020-02-28T15:44:31.940" v="86" actId="20577"/>
          <ac:spMkLst>
            <pc:docMk/>
            <pc:sldMk cId="911337620" sldId="307"/>
            <ac:spMk id="3" creationId="{7D767089-53B3-43E9-850D-2D760EFF97F4}"/>
          </ac:spMkLst>
        </pc:spChg>
        <pc:picChg chg="del">
          <ac:chgData name="Christel Maes" userId="7e61469a-7c21-464c-bace-a1bda262211a" providerId="ADAL" clId="{11E9AC76-C3E5-4A2F-BA5F-6172668ACDA7}" dt="2020-02-28T15:44:20.620" v="81" actId="478"/>
          <ac:picMkLst>
            <pc:docMk/>
            <pc:sldMk cId="911337620" sldId="307"/>
            <ac:picMk id="4" creationId="{88A24268-67B2-47F2-A8EB-F59653E98AFF}"/>
          </ac:picMkLst>
        </pc:picChg>
        <pc:picChg chg="add mod">
          <ac:chgData name="Christel Maes" userId="7e61469a-7c21-464c-bace-a1bda262211a" providerId="ADAL" clId="{11E9AC76-C3E5-4A2F-BA5F-6172668ACDA7}" dt="2020-02-28T15:43:25.432" v="80" actId="208"/>
          <ac:picMkLst>
            <pc:docMk/>
            <pc:sldMk cId="911337620" sldId="307"/>
            <ac:picMk id="6" creationId="{5948D9A1-856C-4D45-BAF4-72CC915340F8}"/>
          </ac:picMkLst>
        </pc:picChg>
        <pc:picChg chg="del">
          <ac:chgData name="Christel Maes" userId="7e61469a-7c21-464c-bace-a1bda262211a" providerId="ADAL" clId="{11E9AC76-C3E5-4A2F-BA5F-6172668ACDA7}" dt="2020-02-28T15:43:03.355" v="65" actId="478"/>
          <ac:picMkLst>
            <pc:docMk/>
            <pc:sldMk cId="911337620" sldId="307"/>
            <ac:picMk id="7" creationId="{1B640A96-4138-42ED-8289-5340634E0547}"/>
          </ac:picMkLst>
        </pc:picChg>
        <pc:picChg chg="add mod">
          <ac:chgData name="Christel Maes" userId="7e61469a-7c21-464c-bace-a1bda262211a" providerId="ADAL" clId="{11E9AC76-C3E5-4A2F-BA5F-6172668ACDA7}" dt="2020-02-28T15:44:24.338" v="83" actId="1076"/>
          <ac:picMkLst>
            <pc:docMk/>
            <pc:sldMk cId="911337620" sldId="307"/>
            <ac:picMk id="8" creationId="{270A1590-FF4D-4C1B-A475-0B225EAB72D5}"/>
          </ac:picMkLst>
        </pc:picChg>
      </pc:sldChg>
      <pc:sldChg chg="addSp delSp modSp">
        <pc:chgData name="Christel Maes" userId="7e61469a-7c21-464c-bace-a1bda262211a" providerId="ADAL" clId="{11E9AC76-C3E5-4A2F-BA5F-6172668ACDA7}" dt="2020-02-28T15:54:31.646" v="168" actId="1035"/>
        <pc:sldMkLst>
          <pc:docMk/>
          <pc:sldMk cId="46570853" sldId="308"/>
        </pc:sldMkLst>
        <pc:spChg chg="mod">
          <ac:chgData name="Christel Maes" userId="7e61469a-7c21-464c-bace-a1bda262211a" providerId="ADAL" clId="{11E9AC76-C3E5-4A2F-BA5F-6172668ACDA7}" dt="2020-02-28T15:54:05.578" v="153" actId="207"/>
          <ac:spMkLst>
            <pc:docMk/>
            <pc:sldMk cId="46570853" sldId="308"/>
            <ac:spMk id="3" creationId="{05222678-48AD-4F3A-B45E-57346BA6B6EE}"/>
          </ac:spMkLst>
        </pc:spChg>
        <pc:spChg chg="add mod">
          <ac:chgData name="Christel Maes" userId="7e61469a-7c21-464c-bace-a1bda262211a" providerId="ADAL" clId="{11E9AC76-C3E5-4A2F-BA5F-6172668ACDA7}" dt="2020-02-28T15:54:31.646" v="168" actId="1035"/>
          <ac:spMkLst>
            <pc:docMk/>
            <pc:sldMk cId="46570853" sldId="308"/>
            <ac:spMk id="11" creationId="{CC9BA202-E170-4D4E-9A7F-C0DB51E0137D}"/>
          </ac:spMkLst>
        </pc:spChg>
        <pc:picChg chg="del">
          <ac:chgData name="Christel Maes" userId="7e61469a-7c21-464c-bace-a1bda262211a" providerId="ADAL" clId="{11E9AC76-C3E5-4A2F-BA5F-6172668ACDA7}" dt="2020-02-28T15:51:04.640" v="105" actId="478"/>
          <ac:picMkLst>
            <pc:docMk/>
            <pc:sldMk cId="46570853" sldId="308"/>
            <ac:picMk id="5" creationId="{00000000-0000-0000-0000-000000000000}"/>
          </ac:picMkLst>
        </pc:picChg>
        <pc:picChg chg="del">
          <ac:chgData name="Christel Maes" userId="7e61469a-7c21-464c-bace-a1bda262211a" providerId="ADAL" clId="{11E9AC76-C3E5-4A2F-BA5F-6172668ACDA7}" dt="2020-02-28T15:53:17.455" v="115" actId="478"/>
          <ac:picMkLst>
            <pc:docMk/>
            <pc:sldMk cId="46570853" sldId="308"/>
            <ac:picMk id="6" creationId="{00000000-0000-0000-0000-000000000000}"/>
          </ac:picMkLst>
        </pc:picChg>
        <pc:picChg chg="add mod">
          <ac:chgData name="Christel Maes" userId="7e61469a-7c21-464c-bace-a1bda262211a" providerId="ADAL" clId="{11E9AC76-C3E5-4A2F-BA5F-6172668ACDA7}" dt="2020-02-28T15:51:10.143" v="108" actId="208"/>
          <ac:picMkLst>
            <pc:docMk/>
            <pc:sldMk cId="46570853" sldId="308"/>
            <ac:picMk id="7" creationId="{13435FF8-DDB7-4217-AA66-B66798B16790}"/>
          </ac:picMkLst>
        </pc:picChg>
        <pc:picChg chg="del">
          <ac:chgData name="Christel Maes" userId="7e61469a-7c21-464c-bace-a1bda262211a" providerId="ADAL" clId="{11E9AC76-C3E5-4A2F-BA5F-6172668ACDA7}" dt="2020-02-28T15:52:42.611" v="109" actId="478"/>
          <ac:picMkLst>
            <pc:docMk/>
            <pc:sldMk cId="46570853" sldId="308"/>
            <ac:picMk id="8" creationId="{65CC343F-619C-4239-91B0-E151B1DC42A9}"/>
          </ac:picMkLst>
        </pc:picChg>
        <pc:picChg chg="add mod">
          <ac:chgData name="Christel Maes" userId="7e61469a-7c21-464c-bace-a1bda262211a" providerId="ADAL" clId="{11E9AC76-C3E5-4A2F-BA5F-6172668ACDA7}" dt="2020-02-28T15:53:54.650" v="150" actId="14100"/>
          <ac:picMkLst>
            <pc:docMk/>
            <pc:sldMk cId="46570853" sldId="308"/>
            <ac:picMk id="9" creationId="{295CAF08-325D-49E8-AC22-1F063925E374}"/>
          </ac:picMkLst>
        </pc:picChg>
        <pc:picChg chg="add mod">
          <ac:chgData name="Christel Maes" userId="7e61469a-7c21-464c-bace-a1bda262211a" providerId="ADAL" clId="{11E9AC76-C3E5-4A2F-BA5F-6172668ACDA7}" dt="2020-02-28T15:53:56.680" v="151" actId="1076"/>
          <ac:picMkLst>
            <pc:docMk/>
            <pc:sldMk cId="46570853" sldId="308"/>
            <ac:picMk id="10" creationId="{06EB04B3-71CD-4F80-9234-AE01E13E0335}"/>
          </ac:picMkLst>
        </pc:picChg>
      </pc:sldChg>
      <pc:sldChg chg="modSp">
        <pc:chgData name="Christel Maes" userId="7e61469a-7c21-464c-bace-a1bda262211a" providerId="ADAL" clId="{11E9AC76-C3E5-4A2F-BA5F-6172668ACDA7}" dt="2020-02-28T15:55:08.407" v="176" actId="20577"/>
        <pc:sldMkLst>
          <pc:docMk/>
          <pc:sldMk cId="2531460558" sldId="309"/>
        </pc:sldMkLst>
        <pc:spChg chg="mod">
          <ac:chgData name="Christel Maes" userId="7e61469a-7c21-464c-bace-a1bda262211a" providerId="ADAL" clId="{11E9AC76-C3E5-4A2F-BA5F-6172668ACDA7}" dt="2020-02-28T15:55:08.407" v="176" actId="20577"/>
          <ac:spMkLst>
            <pc:docMk/>
            <pc:sldMk cId="2531460558" sldId="309"/>
            <ac:spMk id="3" creationId="{BA1C7D78-8674-49E8-BC77-8B45063B2530}"/>
          </ac:spMkLst>
        </pc:spChg>
      </pc:sldChg>
      <pc:sldChg chg="modSp">
        <pc:chgData name="Christel Maes" userId="7e61469a-7c21-464c-bace-a1bda262211a" providerId="ADAL" clId="{11E9AC76-C3E5-4A2F-BA5F-6172668ACDA7}" dt="2020-02-28T15:56:17.688" v="177" actId="1076"/>
        <pc:sldMkLst>
          <pc:docMk/>
          <pc:sldMk cId="3374308686" sldId="310"/>
        </pc:sldMkLst>
        <pc:picChg chg="mod">
          <ac:chgData name="Christel Maes" userId="7e61469a-7c21-464c-bace-a1bda262211a" providerId="ADAL" clId="{11E9AC76-C3E5-4A2F-BA5F-6172668ACDA7}" dt="2020-02-28T15:56:17.688" v="177" actId="1076"/>
          <ac:picMkLst>
            <pc:docMk/>
            <pc:sldMk cId="3374308686" sldId="310"/>
            <ac:picMk id="5" creationId="{66C24CE3-4D3E-45EA-AD00-862CD927396F}"/>
          </ac:picMkLst>
        </pc:picChg>
      </pc:sldChg>
      <pc:sldChg chg="addSp delSp modSp">
        <pc:chgData name="Christel Maes" userId="7e61469a-7c21-464c-bace-a1bda262211a" providerId="ADAL" clId="{11E9AC76-C3E5-4A2F-BA5F-6172668ACDA7}" dt="2020-02-28T15:59:10.034" v="191" actId="14100"/>
        <pc:sldMkLst>
          <pc:docMk/>
          <pc:sldMk cId="2488015683" sldId="311"/>
        </pc:sldMkLst>
        <pc:spChg chg="mod">
          <ac:chgData name="Christel Maes" userId="7e61469a-7c21-464c-bace-a1bda262211a" providerId="ADAL" clId="{11E9AC76-C3E5-4A2F-BA5F-6172668ACDA7}" dt="2020-02-28T15:56:49.824" v="180" actId="20577"/>
          <ac:spMkLst>
            <pc:docMk/>
            <pc:sldMk cId="2488015683" sldId="311"/>
            <ac:spMk id="2" creationId="{D99B6638-CF65-4A1C-9300-7A287E997F14}"/>
          </ac:spMkLst>
        </pc:spChg>
        <pc:spChg chg="add mod">
          <ac:chgData name="Christel Maes" userId="7e61469a-7c21-464c-bace-a1bda262211a" providerId="ADAL" clId="{11E9AC76-C3E5-4A2F-BA5F-6172668ACDA7}" dt="2020-02-28T15:59:10.034" v="191" actId="14100"/>
          <ac:spMkLst>
            <pc:docMk/>
            <pc:sldMk cId="2488015683" sldId="311"/>
            <ac:spMk id="5" creationId="{7E702B56-AC78-40AA-A90B-961E96432048}"/>
          </ac:spMkLst>
        </pc:spChg>
        <pc:spChg chg="del">
          <ac:chgData name="Christel Maes" userId="7e61469a-7c21-464c-bace-a1bda262211a" providerId="ADAL" clId="{11E9AC76-C3E5-4A2F-BA5F-6172668ACDA7}" dt="2020-02-28T15:58:51.630" v="187" actId="478"/>
          <ac:spMkLst>
            <pc:docMk/>
            <pc:sldMk cId="2488015683" sldId="311"/>
            <ac:spMk id="6" creationId="{2045C220-EA26-4DB2-9913-E45FBDB44001}"/>
          </ac:spMkLst>
        </pc:spChg>
        <pc:picChg chg="add mod">
          <ac:chgData name="Christel Maes" userId="7e61469a-7c21-464c-bace-a1bda262211a" providerId="ADAL" clId="{11E9AC76-C3E5-4A2F-BA5F-6172668ACDA7}" dt="2020-02-28T15:58:35.381" v="185" actId="208"/>
          <ac:picMkLst>
            <pc:docMk/>
            <pc:sldMk cId="2488015683" sldId="311"/>
            <ac:picMk id="4" creationId="{968166FF-4921-4678-939C-4028FF84947A}"/>
          </ac:picMkLst>
        </pc:picChg>
        <pc:picChg chg="del">
          <ac:chgData name="Christel Maes" userId="7e61469a-7c21-464c-bace-a1bda262211a" providerId="ADAL" clId="{11E9AC76-C3E5-4A2F-BA5F-6172668ACDA7}" dt="2020-02-28T15:58:27.008" v="181" actId="478"/>
          <ac:picMkLst>
            <pc:docMk/>
            <pc:sldMk cId="2488015683" sldId="311"/>
            <ac:picMk id="14" creationId="{C71AE01A-85F5-4AD6-9FF1-4F38130EA771}"/>
          </ac:picMkLst>
        </pc:picChg>
      </pc:sldChg>
      <pc:sldChg chg="modSp">
        <pc:chgData name="Christel Maes" userId="7e61469a-7c21-464c-bace-a1bda262211a" providerId="ADAL" clId="{11E9AC76-C3E5-4A2F-BA5F-6172668ACDA7}" dt="2020-02-28T16:03:29.846" v="232" actId="27636"/>
        <pc:sldMkLst>
          <pc:docMk/>
          <pc:sldMk cId="1517140393" sldId="312"/>
        </pc:sldMkLst>
        <pc:spChg chg="mod">
          <ac:chgData name="Christel Maes" userId="7e61469a-7c21-464c-bace-a1bda262211a" providerId="ADAL" clId="{11E9AC76-C3E5-4A2F-BA5F-6172668ACDA7}" dt="2020-02-28T16:03:29.846" v="232" actId="27636"/>
          <ac:spMkLst>
            <pc:docMk/>
            <pc:sldMk cId="1517140393" sldId="312"/>
            <ac:spMk id="3" creationId="{D00A7BB1-2AF9-4BF4-B217-B87858E38414}"/>
          </ac:spMkLst>
        </pc:spChg>
      </pc:sldChg>
      <pc:sldChg chg="modSp">
        <pc:chgData name="Christel Maes" userId="7e61469a-7c21-464c-bace-a1bda262211a" providerId="ADAL" clId="{11E9AC76-C3E5-4A2F-BA5F-6172668ACDA7}" dt="2020-02-28T16:05:43.479" v="238" actId="20577"/>
        <pc:sldMkLst>
          <pc:docMk/>
          <pc:sldMk cId="4048209516" sldId="313"/>
        </pc:sldMkLst>
        <pc:spChg chg="mod">
          <ac:chgData name="Christel Maes" userId="7e61469a-7c21-464c-bace-a1bda262211a" providerId="ADAL" clId="{11E9AC76-C3E5-4A2F-BA5F-6172668ACDA7}" dt="2020-02-28T16:03:46.071" v="235" actId="20577"/>
          <ac:spMkLst>
            <pc:docMk/>
            <pc:sldMk cId="4048209516" sldId="313"/>
            <ac:spMk id="2" creationId="{C98F4640-5FD0-4F72-8A82-CD0D7050B8B1}"/>
          </ac:spMkLst>
        </pc:spChg>
        <pc:spChg chg="mod">
          <ac:chgData name="Christel Maes" userId="7e61469a-7c21-464c-bace-a1bda262211a" providerId="ADAL" clId="{11E9AC76-C3E5-4A2F-BA5F-6172668ACDA7}" dt="2020-02-28T16:05:43.479" v="238" actId="20577"/>
          <ac:spMkLst>
            <pc:docMk/>
            <pc:sldMk cId="4048209516" sldId="313"/>
            <ac:spMk id="3" creationId="{0F6151AD-7F4A-40D7-84D5-9052821E1B46}"/>
          </ac:spMkLst>
        </pc:spChg>
      </pc:sldChg>
      <pc:sldChg chg="modSp">
        <pc:chgData name="Christel Maes" userId="7e61469a-7c21-464c-bace-a1bda262211a" providerId="ADAL" clId="{11E9AC76-C3E5-4A2F-BA5F-6172668ACDA7}" dt="2020-02-28T16:12:29.130" v="358" actId="1038"/>
        <pc:sldMkLst>
          <pc:docMk/>
          <pc:sldMk cId="3024926684" sldId="314"/>
        </pc:sldMkLst>
        <pc:spChg chg="mod">
          <ac:chgData name="Christel Maes" userId="7e61469a-7c21-464c-bace-a1bda262211a" providerId="ADAL" clId="{11E9AC76-C3E5-4A2F-BA5F-6172668ACDA7}" dt="2020-02-28T16:12:29.130" v="358" actId="1038"/>
          <ac:spMkLst>
            <pc:docMk/>
            <pc:sldMk cId="3024926684" sldId="314"/>
            <ac:spMk id="8" creationId="{0406169C-67B6-4E47-94C2-F560E80A5CD1}"/>
          </ac:spMkLst>
        </pc:spChg>
        <pc:spChg chg="mod">
          <ac:chgData name="Christel Maes" userId="7e61469a-7c21-464c-bace-a1bda262211a" providerId="ADAL" clId="{11E9AC76-C3E5-4A2F-BA5F-6172668ACDA7}" dt="2020-02-28T16:12:29.130" v="358" actId="1038"/>
          <ac:spMkLst>
            <pc:docMk/>
            <pc:sldMk cId="3024926684" sldId="314"/>
            <ac:spMk id="10" creationId="{F9BA5FB7-752D-4859-AC0C-1DC962A627CE}"/>
          </ac:spMkLst>
        </pc:spChg>
        <pc:spChg chg="mod">
          <ac:chgData name="Christel Maes" userId="7e61469a-7c21-464c-bace-a1bda262211a" providerId="ADAL" clId="{11E9AC76-C3E5-4A2F-BA5F-6172668ACDA7}" dt="2020-02-28T16:11:02.477" v="316" actId="21"/>
          <ac:spMkLst>
            <pc:docMk/>
            <pc:sldMk cId="3024926684" sldId="314"/>
            <ac:spMk id="15" creationId="{4B1C68DF-1C4F-4195-B80A-F0C86351A911}"/>
          </ac:spMkLst>
        </pc:spChg>
        <pc:spChg chg="mod">
          <ac:chgData name="Christel Maes" userId="7e61469a-7c21-464c-bace-a1bda262211a" providerId="ADAL" clId="{11E9AC76-C3E5-4A2F-BA5F-6172668ACDA7}" dt="2020-02-28T16:11:30.736" v="321" actId="14100"/>
          <ac:spMkLst>
            <pc:docMk/>
            <pc:sldMk cId="3024926684" sldId="314"/>
            <ac:spMk id="16" creationId="{30C1D810-61C7-4298-BA66-18591657B194}"/>
          </ac:spMkLst>
        </pc:spChg>
        <pc:grpChg chg="mod">
          <ac:chgData name="Christel Maes" userId="7e61469a-7c21-464c-bace-a1bda262211a" providerId="ADAL" clId="{11E9AC76-C3E5-4A2F-BA5F-6172668ACDA7}" dt="2020-02-28T16:12:29.130" v="358" actId="1038"/>
          <ac:grpSpMkLst>
            <pc:docMk/>
            <pc:sldMk cId="3024926684" sldId="314"/>
            <ac:grpSpMk id="13" creationId="{01FD4EA7-7EB3-479F-983F-E2109876C50B}"/>
          </ac:grpSpMkLst>
        </pc:grpChg>
        <pc:picChg chg="mod">
          <ac:chgData name="Christel Maes" userId="7e61469a-7c21-464c-bace-a1bda262211a" providerId="ADAL" clId="{11E9AC76-C3E5-4A2F-BA5F-6172668ACDA7}" dt="2020-02-28T16:12:29.130" v="358" actId="1038"/>
          <ac:picMkLst>
            <pc:docMk/>
            <pc:sldMk cId="3024926684" sldId="314"/>
            <ac:picMk id="6" creationId="{42F1DFA1-F4B8-4865-809E-70BA9660A702}"/>
          </ac:picMkLst>
        </pc:picChg>
        <pc:cxnChg chg="mod">
          <ac:chgData name="Christel Maes" userId="7e61469a-7c21-464c-bace-a1bda262211a" providerId="ADAL" clId="{11E9AC76-C3E5-4A2F-BA5F-6172668ACDA7}" dt="2020-02-28T16:12:29.130" v="358" actId="1038"/>
          <ac:cxnSpMkLst>
            <pc:docMk/>
            <pc:sldMk cId="3024926684" sldId="314"/>
            <ac:cxnSpMk id="18" creationId="{50F2C98F-9345-4197-BD9A-7031D4A15CF5}"/>
          </ac:cxnSpMkLst>
        </pc:cxnChg>
      </pc:sldChg>
      <pc:sldChg chg="modSp">
        <pc:chgData name="Christel Maes" userId="7e61469a-7c21-464c-bace-a1bda262211a" providerId="ADAL" clId="{11E9AC76-C3E5-4A2F-BA5F-6172668ACDA7}" dt="2020-02-28T16:15:34.276" v="379" actId="20577"/>
        <pc:sldMkLst>
          <pc:docMk/>
          <pc:sldMk cId="1078311508" sldId="315"/>
        </pc:sldMkLst>
        <pc:spChg chg="mod">
          <ac:chgData name="Christel Maes" userId="7e61469a-7c21-464c-bace-a1bda262211a" providerId="ADAL" clId="{11E9AC76-C3E5-4A2F-BA5F-6172668ACDA7}" dt="2020-02-28T16:15:34.276" v="379" actId="20577"/>
          <ac:spMkLst>
            <pc:docMk/>
            <pc:sldMk cId="1078311508" sldId="315"/>
            <ac:spMk id="2" creationId="{73B37DA3-108E-47C2-B8AC-1313A1530A71}"/>
          </ac:spMkLst>
        </pc:spChg>
        <pc:picChg chg="mod">
          <ac:chgData name="Christel Maes" userId="7e61469a-7c21-464c-bace-a1bda262211a" providerId="ADAL" clId="{11E9AC76-C3E5-4A2F-BA5F-6172668ACDA7}" dt="2020-02-28T16:15:22.608" v="371" actId="1076"/>
          <ac:picMkLst>
            <pc:docMk/>
            <pc:sldMk cId="1078311508" sldId="315"/>
            <ac:picMk id="4" creationId="{DEC4BB58-A7B1-48E2-8897-2162B17F605B}"/>
          </ac:picMkLst>
        </pc:picChg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803311581" sldId="316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905648038" sldId="317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182756895" sldId="318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947904471" sldId="319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562100808" sldId="32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156503486" sldId="321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808164008" sldId="32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016632305" sldId="323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783347161" sldId="324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142414191" sldId="325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117753684" sldId="326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429437477" sldId="327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413869346" sldId="328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651078787" sldId="329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934378523" sldId="33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064636568" sldId="331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592028612" sldId="33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100755747" sldId="333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44764828" sldId="334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016154555" sldId="335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656598503" sldId="336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246612953" sldId="337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602889662" sldId="338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4032910288" sldId="339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937273183" sldId="34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723926041" sldId="341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464027270" sldId="34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543302064" sldId="343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669195357" sldId="344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127847359" sldId="345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545147380" sldId="346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983722418" sldId="347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4077165117" sldId="348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917669945" sldId="349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218130536" sldId="35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802877074" sldId="351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043037631" sldId="35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228618666" sldId="353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506921208" sldId="354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502674860" sldId="355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681611279" sldId="356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4136785010" sldId="357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345094231" sldId="358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848413618" sldId="359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064109824" sldId="36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107403542" sldId="361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831006325" sldId="36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689873442" sldId="363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324110288" sldId="364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91678138" sldId="365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748743706" sldId="366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86436684" sldId="367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629507239" sldId="368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248364615" sldId="369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951010051" sldId="37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100576318" sldId="371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516730407" sldId="37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998353248" sldId="373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037424715" sldId="374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70688825" sldId="375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593611673" sldId="376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383447715" sldId="377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331350841" sldId="378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254915660" sldId="379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4212797311" sldId="38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566779199" sldId="381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166803639" sldId="38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087261940" sldId="383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318822371" sldId="384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893941719" sldId="385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505551138" sldId="386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4287158562" sldId="387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999447413" sldId="388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616033037" sldId="389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4182809745" sldId="39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221931466" sldId="391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803592390" sldId="39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020751144" sldId="393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123403007" sldId="394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725756798" sldId="395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410206391" sldId="396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72634776" sldId="397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695146199" sldId="398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36358061" sldId="399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582579784" sldId="40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50046510" sldId="401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456187511" sldId="40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026055494" sldId="403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682296062" sldId="404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242255682" sldId="405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81192279" sldId="406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908991994" sldId="407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515343629" sldId="408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849228038" sldId="409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841263431" sldId="41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349740050" sldId="411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520487891" sldId="41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854847980" sldId="413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480970570" sldId="414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96390062" sldId="415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982574100" sldId="416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105006182" sldId="417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3167971348" sldId="418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378511427" sldId="419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86737167" sldId="420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95761461" sldId="421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1380650295" sldId="422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174993830" sldId="423"/>
        </pc:sldMkLst>
      </pc:sldChg>
      <pc:sldChg chg="del">
        <pc:chgData name="Christel Maes" userId="7e61469a-7c21-464c-bace-a1bda262211a" providerId="ADAL" clId="{11E9AC76-C3E5-4A2F-BA5F-6172668ACDA7}" dt="2020-02-13T15:52:37.812" v="1" actId="47"/>
        <pc:sldMkLst>
          <pc:docMk/>
          <pc:sldMk cId="2777295993" sldId="424"/>
        </pc:sldMkLst>
      </pc:sldChg>
    </pc:docChg>
  </pc:docChgLst>
  <pc:docChgLst>
    <pc:chgData name="Jochen Mariën" userId="a4f8d9ed-3895-4365-b2d5-9432cb8a20d4" providerId="ADAL" clId="{3E5D4F97-4AF9-45BF-8D7E-DF2C95C8B6E7}"/>
    <pc:docChg chg="undo custSel delSld modSld modMainMaster">
      <pc:chgData name="Jochen Mariën" userId="a4f8d9ed-3895-4365-b2d5-9432cb8a20d4" providerId="ADAL" clId="{3E5D4F97-4AF9-45BF-8D7E-DF2C95C8B6E7}" dt="2022-06-02T14:53:43.391" v="70" actId="20577"/>
      <pc:docMkLst>
        <pc:docMk/>
      </pc:docMkLst>
      <pc:sldChg chg="del">
        <pc:chgData name="Jochen Mariën" userId="a4f8d9ed-3895-4365-b2d5-9432cb8a20d4" providerId="ADAL" clId="{3E5D4F97-4AF9-45BF-8D7E-DF2C95C8B6E7}" dt="2022-05-23T12:45:54.400" v="3" actId="47"/>
        <pc:sldMkLst>
          <pc:docMk/>
          <pc:sldMk cId="112707644" sldId="266"/>
        </pc:sldMkLst>
      </pc:sldChg>
      <pc:sldChg chg="addSp modSp mod">
        <pc:chgData name="Jochen Mariën" userId="a4f8d9ed-3895-4365-b2d5-9432cb8a20d4" providerId="ADAL" clId="{3E5D4F97-4AF9-45BF-8D7E-DF2C95C8B6E7}" dt="2022-05-25T12:58:04.307" v="16" actId="1076"/>
        <pc:sldMkLst>
          <pc:docMk/>
          <pc:sldMk cId="2667205004" sldId="269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667205004" sldId="269"/>
            <ac:spMk id="2" creationId="{00000000-0000-0000-0000-000000000000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667205004" sldId="269"/>
            <ac:spMk id="3" creationId="{00000000-0000-0000-0000-000000000000}"/>
          </ac:spMkLst>
        </pc:spChg>
        <pc:picChg chg="add mod">
          <ac:chgData name="Jochen Mariën" userId="a4f8d9ed-3895-4365-b2d5-9432cb8a20d4" providerId="ADAL" clId="{3E5D4F97-4AF9-45BF-8D7E-DF2C95C8B6E7}" dt="2022-05-25T12:58:04.307" v="16" actId="1076"/>
          <ac:picMkLst>
            <pc:docMk/>
            <pc:sldMk cId="2667205004" sldId="269"/>
            <ac:picMk id="5" creationId="{E55A0B04-BE4B-1AAF-B943-7EFD29A2862C}"/>
          </ac:picMkLst>
        </pc:pic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2718411288" sldId="270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718411288" sldId="270"/>
            <ac:spMk id="2" creationId="{00000000-0000-0000-0000-000000000000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718411288" sldId="270"/>
            <ac:spMk id="3" creationId="{00000000-0000-0000-0000-000000000000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718411288" sldId="270"/>
            <ac:spMk id="4" creationId="{1AC5BC5F-5534-410F-BF7E-D6996EBAD1C9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523898943" sldId="271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523898943" sldId="271"/>
            <ac:spMk id="5" creationId="{69A99E30-0E14-4763-9E3B-ACE8FA5D9CE8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523898943" sldId="271"/>
            <ac:spMk id="6" creationId="{00000000-0000-0000-0000-000000000000}"/>
          </ac:spMkLst>
        </pc:spChg>
      </pc:sldChg>
      <pc:sldChg chg="modSp mod">
        <pc:chgData name="Jochen Mariën" userId="a4f8d9ed-3895-4365-b2d5-9432cb8a20d4" providerId="ADAL" clId="{3E5D4F97-4AF9-45BF-8D7E-DF2C95C8B6E7}" dt="2022-05-25T12:52:59.030" v="14"/>
        <pc:sldMkLst>
          <pc:docMk/>
          <pc:sldMk cId="448105480" sldId="272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48105480" sldId="272"/>
            <ac:spMk id="3" creationId="{77731D90-CA4E-40A9-B624-84E62D0CFC71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48105480" sldId="272"/>
            <ac:spMk id="4" creationId="{B0483409-F23C-4443-94C1-29E031A565EF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48105480" sldId="272"/>
            <ac:spMk id="6" creationId="{00000000-0000-0000-0000-000000000000}"/>
          </ac:spMkLst>
        </pc:spChg>
      </pc:sldChg>
      <pc:sldChg chg="modSp mod">
        <pc:chgData name="Jochen Mariën" userId="a4f8d9ed-3895-4365-b2d5-9432cb8a20d4" providerId="ADAL" clId="{3E5D4F97-4AF9-45BF-8D7E-DF2C95C8B6E7}" dt="2022-05-25T12:52:59.030" v="14"/>
        <pc:sldMkLst>
          <pc:docMk/>
          <pc:sldMk cId="2442765326" sldId="273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442765326" sldId="273"/>
            <ac:spMk id="2" creationId="{60722D38-B9AC-431B-9739-DB14469AB598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442765326" sldId="273"/>
            <ac:spMk id="3" creationId="{F9B9DBD6-4A36-4DAE-A8E1-57B5DA792547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442765326" sldId="273"/>
            <ac:spMk id="4" creationId="{58855147-F990-4310-8A5B-461A66DD7B77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1505779418" sldId="274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505779418" sldId="274"/>
            <ac:spMk id="2" creationId="{3C3C73C2-4931-4773-ABB6-95317DD9221E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505779418" sldId="274"/>
            <ac:spMk id="3" creationId="{77956DC6-CBFB-46DD-A098-486206E41B65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399813621" sldId="275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99813621" sldId="275"/>
            <ac:spMk id="2" creationId="{3C3C73C2-4931-4773-ABB6-95317DD9221E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99813621" sldId="275"/>
            <ac:spMk id="3" creationId="{337390CE-EDD4-425D-BABE-A39CADA47209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2708364635" sldId="276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708364635" sldId="276"/>
            <ac:spMk id="2" creationId="{8A5495CD-1E3D-477B-B450-1F858FE0EFA9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708364635" sldId="276"/>
            <ac:spMk id="3" creationId="{74F3F8E9-FF48-4CEE-A59A-2D67797F84F0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708364635" sldId="276"/>
            <ac:spMk id="5" creationId="{1B51BC31-7B3C-4F89-B6F1-2B03EC71629D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937416680" sldId="277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937416680" sldId="277"/>
            <ac:spMk id="3" creationId="{EF4444EB-E2B8-4CFF-8B84-439973E3AEBF}"/>
          </ac:spMkLst>
        </pc:spChg>
        <pc:picChg chg="mod">
          <ac:chgData name="Jochen Mariën" userId="a4f8d9ed-3895-4365-b2d5-9432cb8a20d4" providerId="ADAL" clId="{3E5D4F97-4AF9-45BF-8D7E-DF2C95C8B6E7}" dt="2022-05-25T12:52:59.030" v="14"/>
          <ac:picMkLst>
            <pc:docMk/>
            <pc:sldMk cId="937416680" sldId="277"/>
            <ac:picMk id="1026" creationId="{36C787F1-CA98-4433-8981-897A6817D970}"/>
          </ac:picMkLst>
        </pc:picChg>
      </pc:sldChg>
      <pc:sldChg chg="del">
        <pc:chgData name="Jochen Mariën" userId="a4f8d9ed-3895-4365-b2d5-9432cb8a20d4" providerId="ADAL" clId="{3E5D4F97-4AF9-45BF-8D7E-DF2C95C8B6E7}" dt="2022-05-23T12:45:48.414" v="0" actId="47"/>
        <pc:sldMkLst>
          <pc:docMk/>
          <pc:sldMk cId="2442208220" sldId="278"/>
        </pc:sldMkLst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3473159973" sldId="279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473159973" sldId="279"/>
            <ac:spMk id="2" creationId="{C3875682-2436-430E-8ED9-DB3EB10A0658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473159973" sldId="279"/>
            <ac:spMk id="5" creationId="{B2E3F710-B09C-4633-BF99-9A830DE597E7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3707028608" sldId="280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707028608" sldId="280"/>
            <ac:spMk id="2" creationId="{D99B6638-CF65-4A1C-9300-7A287E997F14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707028608" sldId="280"/>
            <ac:spMk id="7" creationId="{E798BE94-EABF-4604-9E3F-67DF6D87462A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2497475297" sldId="281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497475297" sldId="281"/>
            <ac:spMk id="2" creationId="{00000000-0000-0000-0000-000000000000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497475297" sldId="281"/>
            <ac:spMk id="3" creationId="{72B7EF63-0C85-46BB-8DC9-6B0BBA81140F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580256068" sldId="282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580256068" sldId="282"/>
            <ac:spMk id="2" creationId="{DAADB3FF-F25F-44BF-94A5-0B6B524DB57C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580256068" sldId="282"/>
            <ac:spMk id="5" creationId="{AB7249DA-A737-4860-B565-DF144465724D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4167317431" sldId="283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167317431" sldId="283"/>
            <ac:spMk id="494594" creationId="{00000000-0000-0000-0000-000000000000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76180516" sldId="284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76180516" sldId="284"/>
            <ac:spMk id="2" creationId="{EAC4A7ED-E0C9-42E2-9CF8-7EF804719259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76180516" sldId="284"/>
            <ac:spMk id="3" creationId="{3970CCBB-ADAD-41A3-BCFE-68920BB1B79A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59728421" sldId="285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59728421" sldId="285"/>
            <ac:spMk id="2" creationId="{86EF13AB-DC84-4150-B551-DC024C28B920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59728421" sldId="285"/>
            <ac:spMk id="3" creationId="{31421299-2BD5-4A31-9514-D29F54FD4B87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4200910606" sldId="286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200910606" sldId="286"/>
            <ac:spMk id="5" creationId="{00000000-0000-0000-0000-000000000000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200910606" sldId="286"/>
            <ac:spMk id="7" creationId="{00000000-0000-0000-0000-000000000000}"/>
          </ac:spMkLst>
        </pc:spChg>
        <pc:graphicFrameChg chg="mod">
          <ac:chgData name="Jochen Mariën" userId="a4f8d9ed-3895-4365-b2d5-9432cb8a20d4" providerId="ADAL" clId="{3E5D4F97-4AF9-45BF-8D7E-DF2C95C8B6E7}" dt="2022-05-25T12:52:59.030" v="14"/>
          <ac:graphicFrameMkLst>
            <pc:docMk/>
            <pc:sldMk cId="4200910606" sldId="286"/>
            <ac:graphicFrameMk id="2" creationId="{29372DA9-0E08-48A7-A5F7-FA7AE9A33FA4}"/>
          </ac:graphicFrameMkLst>
        </pc:graphicFrame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4009331374" sldId="287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009331374" sldId="287"/>
            <ac:spMk id="2" creationId="{5B5EE961-4362-4A94-BDA4-39E9B2AD11AC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009331374" sldId="287"/>
            <ac:spMk id="3" creationId="{793864B0-F385-4C75-81E0-568502B194DE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009331374" sldId="287"/>
            <ac:spMk id="5" creationId="{55851D03-312D-46D5-B795-1C128A3EE95F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43088005" sldId="288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3088005" sldId="288"/>
            <ac:spMk id="2" creationId="{2319719A-7B5C-4BC9-ABA8-6E03D1AE24E8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3088005" sldId="288"/>
            <ac:spMk id="3" creationId="{46149CEE-E178-4177-94B1-4B72D2785F27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3088005" sldId="288"/>
            <ac:spMk id="494594" creationId="{00000000-0000-0000-0000-000000000000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1022641883" sldId="289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022641883" sldId="289"/>
            <ac:spMk id="2" creationId="{73B37DA3-108E-47C2-B8AC-1313A1530A71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022641883" sldId="289"/>
            <ac:spMk id="3" creationId="{7BE69983-0622-4C95-9CB9-CE8C332EA738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022641883" sldId="289"/>
            <ac:spMk id="4" creationId="{438A5BFA-43C2-4A53-A56E-1734F8ADD19B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4294783759" sldId="290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294783759" sldId="290"/>
            <ac:spMk id="2" creationId="{7974818B-4406-46FA-9FF1-903D85128BE6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294783759" sldId="290"/>
            <ac:spMk id="3" creationId="{D201A82D-E3A8-4BAC-B431-4870F7D89320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294783759" sldId="290"/>
            <ac:spMk id="8" creationId="{FD2B701A-6416-4AA7-BC3E-20ED9D6B9EA7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2357875275" sldId="294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357875275" sldId="294"/>
            <ac:spMk id="2" creationId="{06330AA1-4FF6-4A34-9FD9-E0238E25CB55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357875275" sldId="294"/>
            <ac:spMk id="3" creationId="{16E5DFF1-C1BD-46E6-8FF2-DDF4A61FC20A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2904059153" sldId="295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904059153" sldId="295"/>
            <ac:spMk id="2" creationId="{33EDFA24-82F0-4406-8927-79DEDECF29A7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904059153" sldId="295"/>
            <ac:spMk id="3" creationId="{B85535DF-CA45-4CAF-8556-A2658625EBDE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1956145419" sldId="296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956145419" sldId="296"/>
            <ac:spMk id="2" creationId="{D99B6638-CF65-4A1C-9300-7A287E997F14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956145419" sldId="296"/>
            <ac:spMk id="3" creationId="{A5D2400C-DAA4-42E1-9F67-76146C9D6E59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1613200239" sldId="297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613200239" sldId="297"/>
            <ac:spMk id="2" creationId="{D99B6638-CF65-4A1C-9300-7A287E997F14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613200239" sldId="297"/>
            <ac:spMk id="8" creationId="{917F42F8-1E6A-46C8-9F09-2B3B35D5595B}"/>
          </ac:spMkLst>
        </pc:spChg>
      </pc:sldChg>
      <pc:sldChg chg="del">
        <pc:chgData name="Jochen Mariën" userId="a4f8d9ed-3895-4365-b2d5-9432cb8a20d4" providerId="ADAL" clId="{3E5D4F97-4AF9-45BF-8D7E-DF2C95C8B6E7}" dt="2022-05-23T12:46:00.882" v="7" actId="47"/>
        <pc:sldMkLst>
          <pc:docMk/>
          <pc:sldMk cId="3876857091" sldId="298"/>
        </pc:sldMkLst>
      </pc:sldChg>
      <pc:sldChg chg="modSp mod">
        <pc:chgData name="Jochen Mariën" userId="a4f8d9ed-3895-4365-b2d5-9432cb8a20d4" providerId="ADAL" clId="{3E5D4F97-4AF9-45BF-8D7E-DF2C95C8B6E7}" dt="2022-06-02T14:53:43.391" v="70" actId="20577"/>
        <pc:sldMkLst>
          <pc:docMk/>
          <pc:sldMk cId="2167334292" sldId="299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167334292" sldId="299"/>
            <ac:spMk id="2" creationId="{00000000-0000-0000-0000-000000000000}"/>
          </ac:spMkLst>
        </pc:spChg>
        <pc:spChg chg="mod">
          <ac:chgData name="Jochen Mariën" userId="a4f8d9ed-3895-4365-b2d5-9432cb8a20d4" providerId="ADAL" clId="{3E5D4F97-4AF9-45BF-8D7E-DF2C95C8B6E7}" dt="2022-06-02T14:53:43.391" v="70" actId="20577"/>
          <ac:spMkLst>
            <pc:docMk/>
            <pc:sldMk cId="2167334292" sldId="299"/>
            <ac:spMk id="3" creationId="{00000000-0000-0000-0000-000000000000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167334292" sldId="299"/>
            <ac:spMk id="4" creationId="{00000000-0000-0000-0000-000000000000}"/>
          </ac:spMkLst>
        </pc:spChg>
      </pc:sldChg>
      <pc:sldChg chg="del">
        <pc:chgData name="Jochen Mariën" userId="a4f8d9ed-3895-4365-b2d5-9432cb8a20d4" providerId="ADAL" clId="{3E5D4F97-4AF9-45BF-8D7E-DF2C95C8B6E7}" dt="2022-05-23T12:45:49.486" v="1" actId="47"/>
        <pc:sldMkLst>
          <pc:docMk/>
          <pc:sldMk cId="524085819" sldId="302"/>
        </pc:sldMkLst>
      </pc:sldChg>
      <pc:sldChg chg="del">
        <pc:chgData name="Jochen Mariën" userId="a4f8d9ed-3895-4365-b2d5-9432cb8a20d4" providerId="ADAL" clId="{3E5D4F97-4AF9-45BF-8D7E-DF2C95C8B6E7}" dt="2022-05-23T12:45:51.768" v="2" actId="47"/>
        <pc:sldMkLst>
          <pc:docMk/>
          <pc:sldMk cId="2011064558" sldId="303"/>
        </pc:sldMkLst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3814101728" sldId="304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814101728" sldId="304"/>
            <ac:spMk id="2" creationId="{E23C482C-D7B6-4B66-8DA8-B95FB864B77D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814101728" sldId="304"/>
            <ac:spMk id="3" creationId="{50ACAF5D-CC72-42E7-A98A-883B45BEE8CC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814101728" sldId="304"/>
            <ac:spMk id="4" creationId="{AB0FA6F2-63B8-406D-9944-44097B4D6881}"/>
          </ac:spMkLst>
        </pc:spChg>
      </pc:sldChg>
      <pc:sldChg chg="del">
        <pc:chgData name="Jochen Mariën" userId="a4f8d9ed-3895-4365-b2d5-9432cb8a20d4" providerId="ADAL" clId="{3E5D4F97-4AF9-45BF-8D7E-DF2C95C8B6E7}" dt="2022-05-23T12:45:55.396" v="4" actId="47"/>
        <pc:sldMkLst>
          <pc:docMk/>
          <pc:sldMk cId="1088796419" sldId="305"/>
        </pc:sldMkLst>
      </pc:sldChg>
      <pc:sldChg chg="del">
        <pc:chgData name="Jochen Mariën" userId="a4f8d9ed-3895-4365-b2d5-9432cb8a20d4" providerId="ADAL" clId="{3E5D4F97-4AF9-45BF-8D7E-DF2C95C8B6E7}" dt="2022-05-23T12:45:57.989" v="5" actId="47"/>
        <pc:sldMkLst>
          <pc:docMk/>
          <pc:sldMk cId="2208920561" sldId="306"/>
        </pc:sldMkLst>
      </pc:sldChg>
      <pc:sldChg chg="del">
        <pc:chgData name="Jochen Mariën" userId="a4f8d9ed-3895-4365-b2d5-9432cb8a20d4" providerId="ADAL" clId="{3E5D4F97-4AF9-45BF-8D7E-DF2C95C8B6E7}" dt="2022-05-23T12:45:59.908" v="6" actId="47"/>
        <pc:sldMkLst>
          <pc:docMk/>
          <pc:sldMk cId="911337620" sldId="307"/>
        </pc:sldMkLst>
      </pc:sldChg>
      <pc:sldChg chg="del">
        <pc:chgData name="Jochen Mariën" userId="a4f8d9ed-3895-4365-b2d5-9432cb8a20d4" providerId="ADAL" clId="{3E5D4F97-4AF9-45BF-8D7E-DF2C95C8B6E7}" dt="2022-05-23T12:46:01.968" v="8" actId="47"/>
        <pc:sldMkLst>
          <pc:docMk/>
          <pc:sldMk cId="46570853" sldId="308"/>
        </pc:sldMkLst>
      </pc:sldChg>
      <pc:sldChg chg="del">
        <pc:chgData name="Jochen Mariën" userId="a4f8d9ed-3895-4365-b2d5-9432cb8a20d4" providerId="ADAL" clId="{3E5D4F97-4AF9-45BF-8D7E-DF2C95C8B6E7}" dt="2022-05-23T12:46:02.786" v="9" actId="47"/>
        <pc:sldMkLst>
          <pc:docMk/>
          <pc:sldMk cId="2531460558" sldId="309"/>
        </pc:sldMkLst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3374308686" sldId="310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374308686" sldId="310"/>
            <ac:spMk id="2" creationId="{73B37DA3-108E-47C2-B8AC-1313A1530A71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374308686" sldId="310"/>
            <ac:spMk id="3" creationId="{7BE69983-0622-4C95-9CB9-CE8C332EA738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374308686" sldId="310"/>
            <ac:spMk id="4" creationId="{76B628A3-CDCE-49C0-9423-F5FCDA2BB984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2488015683" sldId="311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488015683" sldId="311"/>
            <ac:spMk id="2" creationId="{D99B6638-CF65-4A1C-9300-7A287E997F14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2488015683" sldId="311"/>
            <ac:spMk id="3" creationId="{3A0CC54B-F34A-40C9-8B5B-C37CF610E9F9}"/>
          </ac:spMkLst>
        </pc:spChg>
      </pc:sldChg>
      <pc:sldChg chg="modSp mod">
        <pc:chgData name="Jochen Mariën" userId="a4f8d9ed-3895-4365-b2d5-9432cb8a20d4" providerId="ADAL" clId="{3E5D4F97-4AF9-45BF-8D7E-DF2C95C8B6E7}" dt="2022-06-02T14:52:15.948" v="18" actId="313"/>
        <pc:sldMkLst>
          <pc:docMk/>
          <pc:sldMk cId="1517140393" sldId="312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517140393" sldId="312"/>
            <ac:spMk id="2" creationId="{3CA7C8F5-0DBE-4BC2-B048-DB078377A409}"/>
          </ac:spMkLst>
        </pc:spChg>
        <pc:spChg chg="mod">
          <ac:chgData name="Jochen Mariën" userId="a4f8d9ed-3895-4365-b2d5-9432cb8a20d4" providerId="ADAL" clId="{3E5D4F97-4AF9-45BF-8D7E-DF2C95C8B6E7}" dt="2022-06-02T14:52:15.948" v="18" actId="313"/>
          <ac:spMkLst>
            <pc:docMk/>
            <pc:sldMk cId="1517140393" sldId="312"/>
            <ac:spMk id="3" creationId="{D00A7BB1-2AF9-4BF4-B217-B87858E38414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517140393" sldId="312"/>
            <ac:spMk id="4" creationId="{BC4B55D7-3BF2-4C14-8093-5F8DCC1FC038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4048209516" sldId="313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048209516" sldId="313"/>
            <ac:spMk id="2" creationId="{C98F4640-5FD0-4F72-8A82-CD0D7050B8B1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4048209516" sldId="313"/>
            <ac:spMk id="4" creationId="{6E3BADD8-776B-4F9A-9317-5059629E6901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3024926684" sldId="314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024926684" sldId="314"/>
            <ac:spMk id="2" creationId="{9358DCF2-4990-4EB0-90E8-350F2D20E069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024926684" sldId="314"/>
            <ac:spMk id="3" creationId="{B1BE2C43-6619-4C84-98C8-6EFA85B458BB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3024926684" sldId="314"/>
            <ac:spMk id="4" creationId="{DE5D1F66-6199-4ABC-9759-B31EA15C07BF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1078311508" sldId="315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078311508" sldId="315"/>
            <ac:spMk id="2" creationId="{73B37DA3-108E-47C2-B8AC-1313A1530A71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078311508" sldId="315"/>
            <ac:spMk id="3" creationId="{7BE69983-0622-4C95-9CB9-CE8C332EA738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078311508" sldId="315"/>
            <ac:spMk id="5" creationId="{646A992D-BCD8-42B2-81B3-EE7D3013D46A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1205063951" sldId="316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205063951" sldId="316"/>
            <ac:spMk id="2" creationId="{3AA6CEC6-2158-4E2D-AAAB-5F0AFB2A0592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205063951" sldId="316"/>
            <ac:spMk id="3" creationId="{866D395F-6B0D-46EB-9A83-008C409555E5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205063951" sldId="316"/>
            <ac:spMk id="4" creationId="{E6EC26B7-AE58-4A41-9473-B6B23F8DDA4E}"/>
          </ac:spMkLst>
        </pc:spChg>
      </pc:sldChg>
      <pc:sldChg chg="modSp">
        <pc:chgData name="Jochen Mariën" userId="a4f8d9ed-3895-4365-b2d5-9432cb8a20d4" providerId="ADAL" clId="{3E5D4F97-4AF9-45BF-8D7E-DF2C95C8B6E7}" dt="2022-05-25T12:52:59.030" v="14"/>
        <pc:sldMkLst>
          <pc:docMk/>
          <pc:sldMk cId="1262788087" sldId="317"/>
        </pc:sldMkLst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262788087" sldId="317"/>
            <ac:spMk id="2" creationId="{4DC06250-BB84-4A96-84AA-B07559F2492A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262788087" sldId="317"/>
            <ac:spMk id="3" creationId="{3D24DC73-917F-46AE-94A6-499DB6099B5F}"/>
          </ac:spMkLst>
        </pc:spChg>
        <pc:spChg chg="mod">
          <ac:chgData name="Jochen Mariën" userId="a4f8d9ed-3895-4365-b2d5-9432cb8a20d4" providerId="ADAL" clId="{3E5D4F97-4AF9-45BF-8D7E-DF2C95C8B6E7}" dt="2022-05-25T12:52:59.030" v="14"/>
          <ac:spMkLst>
            <pc:docMk/>
            <pc:sldMk cId="1262788087" sldId="317"/>
            <ac:spMk id="4" creationId="{29F341CE-0891-4C03-A1A3-58FB30951837}"/>
          </ac:spMkLst>
        </pc:spChg>
      </pc:sldChg>
      <pc:sldMasterChg chg="addSp">
        <pc:chgData name="Jochen Mariën" userId="a4f8d9ed-3895-4365-b2d5-9432cb8a20d4" providerId="ADAL" clId="{3E5D4F97-4AF9-45BF-8D7E-DF2C95C8B6E7}" dt="2022-05-25T12:51:55.922" v="10"/>
        <pc:sldMasterMkLst>
          <pc:docMk/>
          <pc:sldMasterMk cId="3076671987" sldId="2147483660"/>
        </pc:sldMasterMkLst>
        <pc:spChg chg="add">
          <ac:chgData name="Jochen Mariën" userId="a4f8d9ed-3895-4365-b2d5-9432cb8a20d4" providerId="ADAL" clId="{3E5D4F97-4AF9-45BF-8D7E-DF2C95C8B6E7}" dt="2022-05-25T12:51:55.922" v="10"/>
          <ac:spMkLst>
            <pc:docMk/>
            <pc:sldMasterMk cId="3076671987" sldId="2147483660"/>
            <ac:spMk id="7" creationId="{724D021E-56CE-C615-B0BC-621AAE5FBEE6}"/>
          </ac:spMkLst>
        </pc:spChg>
        <pc:spChg chg="add">
          <ac:chgData name="Jochen Mariën" userId="a4f8d9ed-3895-4365-b2d5-9432cb8a20d4" providerId="ADAL" clId="{3E5D4F97-4AF9-45BF-8D7E-DF2C95C8B6E7}" dt="2022-05-25T12:51:55.922" v="10"/>
          <ac:spMkLst>
            <pc:docMk/>
            <pc:sldMasterMk cId="3076671987" sldId="2147483660"/>
            <ac:spMk id="8" creationId="{95E124D6-5D1D-D613-828B-70F85C4D8B0D}"/>
          </ac:spMkLst>
        </pc:spChg>
        <pc:spChg chg="add">
          <ac:chgData name="Jochen Mariën" userId="a4f8d9ed-3895-4365-b2d5-9432cb8a20d4" providerId="ADAL" clId="{3E5D4F97-4AF9-45BF-8D7E-DF2C95C8B6E7}" dt="2022-05-25T12:51:55.922" v="10"/>
          <ac:spMkLst>
            <pc:docMk/>
            <pc:sldMasterMk cId="3076671987" sldId="2147483660"/>
            <ac:spMk id="9" creationId="{88BEDCF5-AB45-F7DF-B719-44E7C0975958}"/>
          </ac:spMkLst>
        </pc:spChg>
        <pc:picChg chg="add">
          <ac:chgData name="Jochen Mariën" userId="a4f8d9ed-3895-4365-b2d5-9432cb8a20d4" providerId="ADAL" clId="{3E5D4F97-4AF9-45BF-8D7E-DF2C95C8B6E7}" dt="2022-05-25T12:51:55.922" v="10"/>
          <ac:picMkLst>
            <pc:docMk/>
            <pc:sldMasterMk cId="3076671987" sldId="2147483660"/>
            <ac:picMk id="10" creationId="{0254B15F-FB08-B46D-FDB6-8DF68025AEB0}"/>
          </ac:picMkLst>
        </pc:picChg>
      </pc:sldMasterChg>
    </pc:docChg>
  </pc:docChgLst>
  <pc:docChgLst>
    <pc:chgData name="Hans Bartholomeus" userId="fdad893c-ea0f-4e18-a760-ac9a83339ccd" providerId="ADAL" clId="{E1B84243-F818-443F-B3F9-94F107148CB2}"/>
    <pc:docChg chg="custSel modSld">
      <pc:chgData name="Hans Bartholomeus" userId="fdad893c-ea0f-4e18-a760-ac9a83339ccd" providerId="ADAL" clId="{E1B84243-F818-443F-B3F9-94F107148CB2}" dt="2020-09-18T10:32:00.933" v="57" actId="478"/>
      <pc:docMkLst>
        <pc:docMk/>
      </pc:docMkLst>
      <pc:sldChg chg="delSp mod">
        <pc:chgData name="Hans Bartholomeus" userId="fdad893c-ea0f-4e18-a760-ac9a83339ccd" providerId="ADAL" clId="{E1B84243-F818-443F-B3F9-94F107148CB2}" dt="2020-09-18T10:32:00.933" v="57" actId="478"/>
        <pc:sldMkLst>
          <pc:docMk/>
          <pc:sldMk cId="43088005" sldId="288"/>
        </pc:sldMkLst>
        <pc:spChg chg="del">
          <ac:chgData name="Hans Bartholomeus" userId="fdad893c-ea0f-4e18-a760-ac9a83339ccd" providerId="ADAL" clId="{E1B84243-F818-443F-B3F9-94F107148CB2}" dt="2020-09-18T10:32:00.933" v="57" actId="478"/>
          <ac:spMkLst>
            <pc:docMk/>
            <pc:sldMk cId="43088005" sldId="288"/>
            <ac:spMk id="13" creationId="{00000000-0000-0000-0000-000000000000}"/>
          </ac:spMkLst>
        </pc:spChg>
      </pc:sldChg>
      <pc:sldChg chg="modSp mod">
        <pc:chgData name="Hans Bartholomeus" userId="fdad893c-ea0f-4e18-a760-ac9a83339ccd" providerId="ADAL" clId="{E1B84243-F818-443F-B3F9-94F107148CB2}" dt="2020-09-18T09:40:46.915" v="56" actId="20577"/>
        <pc:sldMkLst>
          <pc:docMk/>
          <pc:sldMk cId="2208920561" sldId="306"/>
        </pc:sldMkLst>
        <pc:spChg chg="mod">
          <ac:chgData name="Hans Bartholomeus" userId="fdad893c-ea0f-4e18-a760-ac9a83339ccd" providerId="ADAL" clId="{E1B84243-F818-443F-B3F9-94F107148CB2}" dt="2020-09-18T09:40:46.915" v="56" actId="20577"/>
          <ac:spMkLst>
            <pc:docMk/>
            <pc:sldMk cId="2208920561" sldId="306"/>
            <ac:spMk id="3" creationId="{00000000-0000-0000-0000-000000000000}"/>
          </ac:spMkLst>
        </pc:spChg>
      </pc:sldChg>
    </pc:docChg>
  </pc:docChgLst>
  <pc:docChgLst>
    <pc:chgData name="Christel Maes" userId="7e61469a-7c21-464c-bace-a1bda262211a" providerId="ADAL" clId="{EB65D1DE-64AF-4D16-995F-1B7EFD43A975}"/>
    <pc:docChg chg="modSld">
      <pc:chgData name="Christel Maes" userId="7e61469a-7c21-464c-bace-a1bda262211a" providerId="ADAL" clId="{EB65D1DE-64AF-4D16-995F-1B7EFD43A975}" dt="2020-09-10T15:18:20.751" v="0"/>
      <pc:docMkLst>
        <pc:docMk/>
      </pc:docMkLst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112707644" sldId="266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112707644" sldId="266"/>
            <ac:picMk id="8" creationId="{28E567BE-D71B-4437-9EA6-A8A3E49B534E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667205004" sldId="269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667205004" sldId="269"/>
            <ac:picMk id="4" creationId="{EBBCA4D5-DBC8-4F13-AAE5-1F8250E55044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718411288" sldId="270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718411288" sldId="270"/>
            <ac:picMk id="5" creationId="{C110C81C-F461-4773-9E2D-3E67C3A0A056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523898943" sldId="271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523898943" sldId="271"/>
            <ac:picMk id="2" creationId="{FB4EBBEF-CF96-41D0-8246-94F6941B7768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448105480" sldId="272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448105480" sldId="272"/>
            <ac:picMk id="7" creationId="{768A3B87-A4EE-4DCD-9F03-A1A2F2A0E3A0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442765326" sldId="273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442765326" sldId="273"/>
            <ac:picMk id="6" creationId="{57638C34-8A6A-4254-A7A9-56BE957AF80A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1505779418" sldId="274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1505779418" sldId="274"/>
            <ac:picMk id="4" creationId="{97E51C7C-797A-42D4-BEB1-3F78376AFFD1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399813621" sldId="275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399813621" sldId="275"/>
            <ac:picMk id="7" creationId="{756585F3-E659-457C-86B8-3029F0898B38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708364635" sldId="276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708364635" sldId="276"/>
            <ac:picMk id="6" creationId="{4CF3C8E1-A671-4C5F-924C-FD13B6D1F646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937416680" sldId="277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937416680" sldId="277"/>
            <ac:picMk id="4" creationId="{03F366B2-79B4-43B5-85FB-5FEDF29DE966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442208220" sldId="278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442208220" sldId="278"/>
            <ac:picMk id="12" creationId="{76FC78D4-D9C4-4BD5-9100-1A00826A40D3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3473159973" sldId="279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3473159973" sldId="279"/>
            <ac:picMk id="6" creationId="{A3036D6F-D405-4C89-B943-1350615B0DE5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3707028608" sldId="280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3707028608" sldId="280"/>
            <ac:picMk id="9" creationId="{6986EE8F-0CE8-45FD-8FCE-06760C4C47A2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497475297" sldId="281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497475297" sldId="281"/>
            <ac:picMk id="14" creationId="{2291C51A-B2B3-42BF-88D3-AA49FB9B7D1B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580256068" sldId="282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580256068" sldId="282"/>
            <ac:picMk id="4" creationId="{33ABBEF8-7366-4074-B8D1-6BCCB892F57E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4167317431" sldId="283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4167317431" sldId="283"/>
            <ac:picMk id="5" creationId="{20802149-9955-40B5-B1E8-AE673E849DAF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76180516" sldId="284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76180516" sldId="284"/>
            <ac:picMk id="4" creationId="{A560FBB7-8DE9-495E-A9F3-B55CDA3E9642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59728421" sldId="285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59728421" sldId="285"/>
            <ac:picMk id="5" creationId="{61CFACFB-91B7-427D-96E3-A0E5C1BC614C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4200910606" sldId="286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4200910606" sldId="286"/>
            <ac:picMk id="4" creationId="{836E1F73-F995-4187-9C96-B9C57F95F24D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4009331374" sldId="287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4009331374" sldId="287"/>
            <ac:picMk id="6" creationId="{E4AB014E-6230-4398-A738-301FCC8C9508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43088005" sldId="288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43088005" sldId="288"/>
            <ac:picMk id="4" creationId="{32CDA107-55C4-4228-AB6C-3C22F7EE869B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1022641883" sldId="289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1022641883" sldId="289"/>
            <ac:picMk id="13" creationId="{6B7689E5-DEA6-444A-84F3-B464EDE5819B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4294783759" sldId="290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4294783759" sldId="290"/>
            <ac:picMk id="4" creationId="{8B6BB2F0-DF92-4E24-810D-1DC61B07C77D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357875275" sldId="294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357875275" sldId="294"/>
            <ac:picMk id="7" creationId="{CA2B6B1F-C17D-4223-A77D-23EF65DD0F69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904059153" sldId="295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904059153" sldId="295"/>
            <ac:picMk id="5" creationId="{4BC0FC2C-D5CE-41CF-B3BC-975D8BCEC7FE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1956145419" sldId="296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1956145419" sldId="296"/>
            <ac:picMk id="4" creationId="{042F7D24-6047-451A-B197-B848E7ABD78C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1613200239" sldId="297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1613200239" sldId="297"/>
            <ac:picMk id="6" creationId="{578F5165-0E94-410F-8670-024099FBE299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3876857091" sldId="298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3876857091" sldId="298"/>
            <ac:picMk id="9" creationId="{161EBFA7-41BA-4A60-8B43-3309183B65CD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167334292" sldId="299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167334292" sldId="299"/>
            <ac:picMk id="6" creationId="{0F836460-A743-4E1A-83F5-826EC1F5F744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524085819" sldId="302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524085819" sldId="302"/>
            <ac:picMk id="3" creationId="{66DBF5A9-B2D8-4C8A-ADC5-A75CBF49A5B6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011064558" sldId="303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011064558" sldId="303"/>
            <ac:picMk id="6" creationId="{376C2BBB-5F49-49BA-B31C-86717C33E15C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3814101728" sldId="304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3814101728" sldId="304"/>
            <ac:picMk id="10" creationId="{EC6FB4AD-E37D-45BB-8DB6-445426C80C41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1088796419" sldId="305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1088796419" sldId="305"/>
            <ac:picMk id="6" creationId="{4BB5761A-3330-408A-A769-03A56FF8FBCB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208920561" sldId="306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208920561" sldId="306"/>
            <ac:picMk id="6" creationId="{C9CBF085-0EB7-4349-A33E-D1A0778ECE35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911337620" sldId="307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911337620" sldId="307"/>
            <ac:picMk id="7" creationId="{563B672A-B6AA-4F1E-9EAB-9EA61F54A5F2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46570853" sldId="308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46570853" sldId="308"/>
            <ac:picMk id="6" creationId="{B52DED2E-62F4-480E-A87E-BD20EFDB5B7E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531460558" sldId="309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531460558" sldId="309"/>
            <ac:picMk id="5" creationId="{7B3ECFD4-D92A-48D2-9D96-16599C777729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3374308686" sldId="310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3374308686" sldId="310"/>
            <ac:picMk id="6" creationId="{6B80F56A-1D17-4FC1-8325-EAF17FE72FC6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2488015683" sldId="311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2488015683" sldId="311"/>
            <ac:picMk id="7" creationId="{861296E5-5918-42F6-AF29-34A207BF5561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1517140393" sldId="312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1517140393" sldId="312"/>
            <ac:picMk id="8" creationId="{A092BC04-274B-4CE4-B0F4-022C40A1245F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4048209516" sldId="313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4048209516" sldId="313"/>
            <ac:picMk id="6" creationId="{D7710C24-73D8-40F6-8BDE-7B1F33D77A80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3024926684" sldId="314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3024926684" sldId="314"/>
            <ac:picMk id="6" creationId="{9BAFFC1D-00FC-49C9-8F7E-A47E2036D0A5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1078311508" sldId="315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1078311508" sldId="315"/>
            <ac:picMk id="6" creationId="{A20B327A-7146-4AFE-AE51-C590E0B0F427}"/>
          </ac:picMkLst>
        </pc:picChg>
      </pc:sldChg>
      <pc:sldChg chg="delSp modAnim">
        <pc:chgData name="Christel Maes" userId="7e61469a-7c21-464c-bace-a1bda262211a" providerId="ADAL" clId="{EB65D1DE-64AF-4D16-995F-1B7EFD43A975}" dt="2020-09-10T15:18:20.751" v="0"/>
        <pc:sldMkLst>
          <pc:docMk/>
          <pc:sldMk cId="1205063951" sldId="316"/>
        </pc:sldMkLst>
        <pc:picChg chg="del">
          <ac:chgData name="Christel Maes" userId="7e61469a-7c21-464c-bace-a1bda262211a" providerId="ADAL" clId="{EB65D1DE-64AF-4D16-995F-1B7EFD43A975}" dt="2020-09-10T15:18:20.751" v="0"/>
          <ac:picMkLst>
            <pc:docMk/>
            <pc:sldMk cId="1205063951" sldId="316"/>
            <ac:picMk id="14" creationId="{0CCC36B1-450B-4D1D-AE41-0F103B228459}"/>
          </ac:picMkLst>
        </pc:picChg>
      </pc:sldChg>
    </pc:docChg>
  </pc:docChgLst>
  <pc:docChgLst>
    <pc:chgData name="Tinne Van Echelpoel" userId="46798032-b7e2-4f2e-95a1-1606ec8c5d9a" providerId="ADAL" clId="{61EE40E9-0D45-4881-AF86-6F7CA84DA927}"/>
    <pc:docChg chg="undo custSel modSld">
      <pc:chgData name="Tinne Van Echelpoel" userId="46798032-b7e2-4f2e-95a1-1606ec8c5d9a" providerId="ADAL" clId="{61EE40E9-0D45-4881-AF86-6F7CA84DA927}" dt="2020-08-26T14:17:26.360" v="570" actId="20577"/>
      <pc:docMkLst>
        <pc:docMk/>
      </pc:docMkLst>
      <pc:sldChg chg="addSp modSp mod">
        <pc:chgData name="Tinne Van Echelpoel" userId="46798032-b7e2-4f2e-95a1-1606ec8c5d9a" providerId="ADAL" clId="{61EE40E9-0D45-4881-AF86-6F7CA84DA927}" dt="2020-08-25T15:47:57.242" v="443" actId="1076"/>
        <pc:sldMkLst>
          <pc:docMk/>
          <pc:sldMk cId="112707644" sldId="266"/>
        </pc:sldMkLst>
        <pc:picChg chg="mod">
          <ac:chgData name="Tinne Van Echelpoel" userId="46798032-b7e2-4f2e-95a1-1606ec8c5d9a" providerId="ADAL" clId="{61EE40E9-0D45-4881-AF86-6F7CA84DA927}" dt="2020-08-25T15:47:53.693" v="441" actId="14100"/>
          <ac:picMkLst>
            <pc:docMk/>
            <pc:sldMk cId="112707644" sldId="266"/>
            <ac:picMk id="4" creationId="{7183A482-9776-42EE-802B-2D536ACCCEE0}"/>
          </ac:picMkLst>
        </pc:picChg>
        <pc:picChg chg="add mod">
          <ac:chgData name="Tinne Van Echelpoel" userId="46798032-b7e2-4f2e-95a1-1606ec8c5d9a" providerId="ADAL" clId="{61EE40E9-0D45-4881-AF86-6F7CA84DA927}" dt="2020-08-25T15:47:57.242" v="443" actId="1076"/>
          <ac:picMkLst>
            <pc:docMk/>
            <pc:sldMk cId="112707644" sldId="266"/>
            <ac:picMk id="7" creationId="{18ED5BA4-CFA3-494C-AF2E-3BB75AA50A0E}"/>
          </ac:picMkLst>
        </pc:picChg>
      </pc:sldChg>
      <pc:sldChg chg="addSp delSp modSp mod">
        <pc:chgData name="Tinne Van Echelpoel" userId="46798032-b7e2-4f2e-95a1-1606ec8c5d9a" providerId="ADAL" clId="{61EE40E9-0D45-4881-AF86-6F7CA84DA927}" dt="2020-08-25T14:47:12.897" v="3" actId="1076"/>
        <pc:sldMkLst>
          <pc:docMk/>
          <pc:sldMk cId="2442208220" sldId="278"/>
        </pc:sldMkLst>
        <pc:picChg chg="add mod">
          <ac:chgData name="Tinne Van Echelpoel" userId="46798032-b7e2-4f2e-95a1-1606ec8c5d9a" providerId="ADAL" clId="{61EE40E9-0D45-4881-AF86-6F7CA84DA927}" dt="2020-08-25T14:47:12.897" v="3" actId="1076"/>
          <ac:picMkLst>
            <pc:docMk/>
            <pc:sldMk cId="2442208220" sldId="278"/>
            <ac:picMk id="3" creationId="{B87C28DF-FE7E-4237-BDB7-C4BCB511276B}"/>
          </ac:picMkLst>
        </pc:picChg>
        <pc:picChg chg="del">
          <ac:chgData name="Tinne Van Echelpoel" userId="46798032-b7e2-4f2e-95a1-1606ec8c5d9a" providerId="ADAL" clId="{61EE40E9-0D45-4881-AF86-6F7CA84DA927}" dt="2020-08-25T14:47:07.999" v="1" actId="478"/>
          <ac:picMkLst>
            <pc:docMk/>
            <pc:sldMk cId="2442208220" sldId="278"/>
            <ac:picMk id="8" creationId="{A1B94EB9-8DEC-46A2-8CB4-E071E305CA15}"/>
          </ac:picMkLst>
        </pc:picChg>
      </pc:sldChg>
      <pc:sldChg chg="addSp modSp mod">
        <pc:chgData name="Tinne Van Echelpoel" userId="46798032-b7e2-4f2e-95a1-1606ec8c5d9a" providerId="ADAL" clId="{61EE40E9-0D45-4881-AF86-6F7CA84DA927}" dt="2020-08-26T14:17:26.360" v="570" actId="20577"/>
        <pc:sldMkLst>
          <pc:docMk/>
          <pc:sldMk cId="43088005" sldId="288"/>
        </pc:sldMkLst>
        <pc:spChg chg="add mod">
          <ac:chgData name="Tinne Van Echelpoel" userId="46798032-b7e2-4f2e-95a1-1606ec8c5d9a" providerId="ADAL" clId="{61EE40E9-0D45-4881-AF86-6F7CA84DA927}" dt="2020-08-26T14:17:26.360" v="570" actId="20577"/>
          <ac:spMkLst>
            <pc:docMk/>
            <pc:sldMk cId="43088005" sldId="288"/>
            <ac:spMk id="5" creationId="{FE28E44A-73DE-43BA-9A30-BE8CEDD91E39}"/>
          </ac:spMkLst>
        </pc:spChg>
      </pc:sldChg>
      <pc:sldChg chg="addSp modSp mod modNotesTx">
        <pc:chgData name="Tinne Van Echelpoel" userId="46798032-b7e2-4f2e-95a1-1606ec8c5d9a" providerId="ADAL" clId="{61EE40E9-0D45-4881-AF86-6F7CA84DA927}" dt="2020-08-25T15:46:15.567" v="434" actId="20577"/>
        <pc:sldMkLst>
          <pc:docMk/>
          <pc:sldMk cId="3876857091" sldId="298"/>
        </pc:sldMkLst>
        <pc:spChg chg="mod">
          <ac:chgData name="Tinne Van Echelpoel" userId="46798032-b7e2-4f2e-95a1-1606ec8c5d9a" providerId="ADAL" clId="{61EE40E9-0D45-4881-AF86-6F7CA84DA927}" dt="2020-08-25T15:44:37.126" v="324" actId="20577"/>
          <ac:spMkLst>
            <pc:docMk/>
            <pc:sldMk cId="3876857091" sldId="298"/>
            <ac:spMk id="3" creationId="{7D767089-53B3-43E9-850D-2D760EFF97F4}"/>
          </ac:spMkLst>
        </pc:spChg>
        <pc:spChg chg="mod">
          <ac:chgData name="Tinne Van Echelpoel" userId="46798032-b7e2-4f2e-95a1-1606ec8c5d9a" providerId="ADAL" clId="{61EE40E9-0D45-4881-AF86-6F7CA84DA927}" dt="2020-08-25T15:40:41.370" v="14" actId="1076"/>
          <ac:spMkLst>
            <pc:docMk/>
            <pc:sldMk cId="3876857091" sldId="298"/>
            <ac:spMk id="11" creationId="{58465F2C-31CE-48D6-9463-345F083FB644}"/>
          </ac:spMkLst>
        </pc:spChg>
        <pc:picChg chg="mod">
          <ac:chgData name="Tinne Van Echelpoel" userId="46798032-b7e2-4f2e-95a1-1606ec8c5d9a" providerId="ADAL" clId="{61EE40E9-0D45-4881-AF86-6F7CA84DA927}" dt="2020-08-25T15:41:19.539" v="64" actId="1076"/>
          <ac:picMkLst>
            <pc:docMk/>
            <pc:sldMk cId="3876857091" sldId="298"/>
            <ac:picMk id="7" creationId="{3EAAED22-FC81-4CAE-B0F5-9A13BBDF4866}"/>
          </ac:picMkLst>
        </pc:picChg>
        <pc:picChg chg="add mod">
          <ac:chgData name="Tinne Van Echelpoel" userId="46798032-b7e2-4f2e-95a1-1606ec8c5d9a" providerId="ADAL" clId="{61EE40E9-0D45-4881-AF86-6F7CA84DA927}" dt="2020-08-25T15:41:27.188" v="66" actId="1076"/>
          <ac:picMkLst>
            <pc:docMk/>
            <pc:sldMk cId="3876857091" sldId="298"/>
            <ac:picMk id="10" creationId="{6ECEB685-97CF-45E4-9024-C4E2FF2BE3A3}"/>
          </ac:picMkLst>
        </pc:picChg>
      </pc:sldChg>
      <pc:sldChg chg="addSp delSp modSp mod">
        <pc:chgData name="Tinne Van Echelpoel" userId="46798032-b7e2-4f2e-95a1-1606ec8c5d9a" providerId="ADAL" clId="{61EE40E9-0D45-4881-AF86-6F7CA84DA927}" dt="2020-08-25T14:47:24.454" v="9" actId="1076"/>
        <pc:sldMkLst>
          <pc:docMk/>
          <pc:sldMk cId="524085819" sldId="302"/>
        </pc:sldMkLst>
        <pc:picChg chg="add mod">
          <ac:chgData name="Tinne Van Echelpoel" userId="46798032-b7e2-4f2e-95a1-1606ec8c5d9a" providerId="ADAL" clId="{61EE40E9-0D45-4881-AF86-6F7CA84DA927}" dt="2020-08-25T14:47:24.454" v="9" actId="1076"/>
          <ac:picMkLst>
            <pc:docMk/>
            <pc:sldMk cId="524085819" sldId="302"/>
            <ac:picMk id="4" creationId="{F30548E8-9A05-444E-8107-9A493E327B48}"/>
          </ac:picMkLst>
        </pc:picChg>
        <pc:picChg chg="del mod">
          <ac:chgData name="Tinne Van Echelpoel" userId="46798032-b7e2-4f2e-95a1-1606ec8c5d9a" providerId="ADAL" clId="{61EE40E9-0D45-4881-AF86-6F7CA84DA927}" dt="2020-08-25T14:47:17.202" v="5" actId="478"/>
          <ac:picMkLst>
            <pc:docMk/>
            <pc:sldMk cId="524085819" sldId="302"/>
            <ac:picMk id="8" creationId="{A1B94EB9-8DEC-46A2-8CB4-E071E305CA15}"/>
          </ac:picMkLst>
        </pc:picChg>
      </pc:sldChg>
      <pc:sldChg chg="modNotesTx">
        <pc:chgData name="Tinne Van Echelpoel" userId="46798032-b7e2-4f2e-95a1-1606ec8c5d9a" providerId="ADAL" clId="{61EE40E9-0D45-4881-AF86-6F7CA84DA927}" dt="2020-08-25T15:56:35.209" v="528" actId="20577"/>
        <pc:sldMkLst>
          <pc:docMk/>
          <pc:sldMk cId="46570853" sldId="308"/>
        </pc:sldMkLst>
      </pc:sldChg>
    </pc:docChg>
  </pc:docChgLst>
  <pc:docChgLst>
    <pc:chgData name="Christel Maes" userId="7e61469a-7c21-464c-bace-a1bda262211a" providerId="ADAL" clId="{B5CD5A5B-23BA-40C5-AEF0-16AE51DB6A5A}"/>
    <pc:docChg chg="undo custSel modSld modShowInfo">
      <pc:chgData name="Christel Maes" userId="7e61469a-7c21-464c-bace-a1bda262211a" providerId="ADAL" clId="{B5CD5A5B-23BA-40C5-AEF0-16AE51DB6A5A}" dt="2020-09-21T07:08:55.042" v="15" actId="2744"/>
      <pc:docMkLst>
        <pc:docMk/>
      </pc:docMkLst>
      <pc:sldChg chg="modSp mod">
        <pc:chgData name="Christel Maes" userId="7e61469a-7c21-464c-bace-a1bda262211a" providerId="ADAL" clId="{B5CD5A5B-23BA-40C5-AEF0-16AE51DB6A5A}" dt="2020-09-20T09:40:04.058" v="11" actId="20577"/>
        <pc:sldMkLst>
          <pc:docMk/>
          <pc:sldMk cId="59728421" sldId="285"/>
        </pc:sldMkLst>
        <pc:graphicFrameChg chg="modGraphic">
          <ac:chgData name="Christel Maes" userId="7e61469a-7c21-464c-bace-a1bda262211a" providerId="ADAL" clId="{B5CD5A5B-23BA-40C5-AEF0-16AE51DB6A5A}" dt="2020-09-20T09:40:04.058" v="11" actId="20577"/>
          <ac:graphicFrameMkLst>
            <pc:docMk/>
            <pc:sldMk cId="59728421" sldId="285"/>
            <ac:graphicFrameMk id="4" creationId="{D26B8449-CAA6-4957-BFBF-58850FD4FB01}"/>
          </ac:graphicFrameMkLst>
        </pc:graphicFrameChg>
      </pc:sldChg>
      <pc:sldChg chg="delSp modSp mod">
        <pc:chgData name="Christel Maes" userId="7e61469a-7c21-464c-bace-a1bda262211a" providerId="ADAL" clId="{B5CD5A5B-23BA-40C5-AEF0-16AE51DB6A5A}" dt="2020-09-20T09:39:54.092" v="10" actId="478"/>
        <pc:sldMkLst>
          <pc:docMk/>
          <pc:sldMk cId="43088005" sldId="288"/>
        </pc:sldMkLst>
        <pc:spChg chg="del">
          <ac:chgData name="Christel Maes" userId="7e61469a-7c21-464c-bace-a1bda262211a" providerId="ADAL" clId="{B5CD5A5B-23BA-40C5-AEF0-16AE51DB6A5A}" dt="2020-09-20T09:39:54.092" v="10" actId="478"/>
          <ac:spMkLst>
            <pc:docMk/>
            <pc:sldMk cId="43088005" sldId="288"/>
            <ac:spMk id="5" creationId="{FE28E44A-73DE-43BA-9A30-BE8CEDD91E39}"/>
          </ac:spMkLst>
        </pc:spChg>
        <pc:spChg chg="mod">
          <ac:chgData name="Christel Maes" userId="7e61469a-7c21-464c-bace-a1bda262211a" providerId="ADAL" clId="{B5CD5A5B-23BA-40C5-AEF0-16AE51DB6A5A}" dt="2020-09-20T09:37:25.963" v="9" actId="20577"/>
          <ac:spMkLst>
            <pc:docMk/>
            <pc:sldMk cId="43088005" sldId="288"/>
            <ac:spMk id="494594" creationId="{00000000-0000-0000-0000-000000000000}"/>
          </ac:spMkLst>
        </pc:spChg>
      </pc:sldChg>
      <pc:sldChg chg="modSp mod">
        <pc:chgData name="Christel Maes" userId="7e61469a-7c21-464c-bace-a1bda262211a" providerId="ADAL" clId="{B5CD5A5B-23BA-40C5-AEF0-16AE51DB6A5A}" dt="2020-09-20T09:42:09.769" v="14" actId="313"/>
        <pc:sldMkLst>
          <pc:docMk/>
          <pc:sldMk cId="2167334292" sldId="299"/>
        </pc:sldMkLst>
        <pc:spChg chg="mod">
          <ac:chgData name="Christel Maes" userId="7e61469a-7c21-464c-bace-a1bda262211a" providerId="ADAL" clId="{B5CD5A5B-23BA-40C5-AEF0-16AE51DB6A5A}" dt="2020-09-20T09:42:09.769" v="14" actId="313"/>
          <ac:spMkLst>
            <pc:docMk/>
            <pc:sldMk cId="2167334292" sldId="299"/>
            <ac:spMk id="5" creationId="{00000000-0000-0000-0000-000000000000}"/>
          </ac:spMkLst>
        </pc:spChg>
      </pc:sldChg>
      <pc:sldChg chg="modSp mod">
        <pc:chgData name="Christel Maes" userId="7e61469a-7c21-464c-bace-a1bda262211a" providerId="ADAL" clId="{B5CD5A5B-23BA-40C5-AEF0-16AE51DB6A5A}" dt="2020-09-18T13:00:48.912" v="1" actId="207"/>
        <pc:sldMkLst>
          <pc:docMk/>
          <pc:sldMk cId="2208920561" sldId="306"/>
        </pc:sldMkLst>
        <pc:spChg chg="mod">
          <ac:chgData name="Christel Maes" userId="7e61469a-7c21-464c-bace-a1bda262211a" providerId="ADAL" clId="{B5CD5A5B-23BA-40C5-AEF0-16AE51DB6A5A}" dt="2020-09-18T13:00:48.912" v="1" actId="207"/>
          <ac:spMkLst>
            <pc:docMk/>
            <pc:sldMk cId="2208920561" sldId="306"/>
            <ac:spMk id="3" creationId="{00000000-0000-0000-0000-000000000000}"/>
          </ac:spMkLst>
        </pc:spChg>
      </pc:sldChg>
    </pc:docChg>
  </pc:docChgLst>
  <pc:docChgLst>
    <pc:chgData name="Tinne Van Echelpoel" userId="46798032-b7e2-4f2e-95a1-1606ec8c5d9a" providerId="ADAL" clId="{CF74617F-CC29-4BE4-A364-A57A02E95E0F}"/>
    <pc:docChg chg="custSel addSld modSld">
      <pc:chgData name="Tinne Van Echelpoel" userId="46798032-b7e2-4f2e-95a1-1606ec8c5d9a" providerId="ADAL" clId="{CF74617F-CC29-4BE4-A364-A57A02E95E0F}" dt="2021-08-23T09:02:19.327" v="241" actId="20577"/>
      <pc:docMkLst>
        <pc:docMk/>
      </pc:docMkLst>
      <pc:sldChg chg="addSp modSp mod modNotesTx">
        <pc:chgData name="Tinne Van Echelpoel" userId="46798032-b7e2-4f2e-95a1-1606ec8c5d9a" providerId="ADAL" clId="{CF74617F-CC29-4BE4-A364-A57A02E95E0F}" dt="2021-08-23T09:02:19.327" v="241" actId="20577"/>
        <pc:sldMkLst>
          <pc:docMk/>
          <pc:sldMk cId="3707028608" sldId="280"/>
        </pc:sldMkLst>
        <pc:spChg chg="add mod">
          <ac:chgData name="Tinne Van Echelpoel" userId="46798032-b7e2-4f2e-95a1-1606ec8c5d9a" providerId="ADAL" clId="{CF74617F-CC29-4BE4-A364-A57A02E95E0F}" dt="2021-08-23T09:02:19.327" v="241" actId="20577"/>
          <ac:spMkLst>
            <pc:docMk/>
            <pc:sldMk cId="3707028608" sldId="280"/>
            <ac:spMk id="8" creationId="{629F15E1-BDF7-4972-BD38-C49E8DFDD2BA}"/>
          </ac:spMkLst>
        </pc:spChg>
        <pc:spChg chg="mod">
          <ac:chgData name="Tinne Van Echelpoel" userId="46798032-b7e2-4f2e-95a1-1606ec8c5d9a" providerId="ADAL" clId="{CF74617F-CC29-4BE4-A364-A57A02E95E0F}" dt="2021-08-23T09:00:00.561" v="106" actId="20577"/>
          <ac:spMkLst>
            <pc:docMk/>
            <pc:sldMk cId="3707028608" sldId="280"/>
            <ac:spMk id="15" creationId="{CCCA53A8-6647-4E71-A9D1-A36389A6FCED}"/>
          </ac:spMkLst>
        </pc:spChg>
      </pc:sldChg>
      <pc:sldChg chg="addSp modSp new mod">
        <pc:chgData name="Tinne Van Echelpoel" userId="46798032-b7e2-4f2e-95a1-1606ec8c5d9a" providerId="ADAL" clId="{CF74617F-CC29-4BE4-A364-A57A02E95E0F}" dt="2021-08-23T08:42:30.524" v="64" actId="1076"/>
        <pc:sldMkLst>
          <pc:docMk/>
          <pc:sldMk cId="1262788087" sldId="317"/>
        </pc:sldMkLst>
        <pc:spChg chg="mod">
          <ac:chgData name="Tinne Van Echelpoel" userId="46798032-b7e2-4f2e-95a1-1606ec8c5d9a" providerId="ADAL" clId="{CF74617F-CC29-4BE4-A364-A57A02E95E0F}" dt="2021-08-23T08:40:26.533" v="9" actId="20577"/>
          <ac:spMkLst>
            <pc:docMk/>
            <pc:sldMk cId="1262788087" sldId="317"/>
            <ac:spMk id="2" creationId="{4DC06250-BB84-4A96-84AA-B07559F2492A}"/>
          </ac:spMkLst>
        </pc:spChg>
        <pc:spChg chg="mod">
          <ac:chgData name="Tinne Van Echelpoel" userId="46798032-b7e2-4f2e-95a1-1606ec8c5d9a" providerId="ADAL" clId="{CF74617F-CC29-4BE4-A364-A57A02E95E0F}" dt="2021-08-23T08:42:22.786" v="60" actId="20577"/>
          <ac:spMkLst>
            <pc:docMk/>
            <pc:sldMk cId="1262788087" sldId="317"/>
            <ac:spMk id="3" creationId="{3D24DC73-917F-46AE-94A6-499DB6099B5F}"/>
          </ac:spMkLst>
        </pc:spChg>
        <pc:picChg chg="add mod">
          <ac:chgData name="Tinne Van Echelpoel" userId="46798032-b7e2-4f2e-95a1-1606ec8c5d9a" providerId="ADAL" clId="{CF74617F-CC29-4BE4-A364-A57A02E95E0F}" dt="2021-08-23T08:42:30.524" v="64" actId="1076"/>
          <ac:picMkLst>
            <pc:docMk/>
            <pc:sldMk cId="1262788087" sldId="317"/>
            <ac:picMk id="6" creationId="{5CAD65F7-7320-4EB5-95D3-C4B6E2E8EA7B}"/>
          </ac:picMkLst>
        </pc:picChg>
        <pc:picChg chg="add mod">
          <ac:chgData name="Tinne Van Echelpoel" userId="46798032-b7e2-4f2e-95a1-1606ec8c5d9a" providerId="ADAL" clId="{CF74617F-CC29-4BE4-A364-A57A02E95E0F}" dt="2021-08-23T08:42:28.777" v="63" actId="1076"/>
          <ac:picMkLst>
            <pc:docMk/>
            <pc:sldMk cId="1262788087" sldId="317"/>
            <ac:picMk id="7" creationId="{D58E843F-51C8-4CB0-8337-B55A9A48E226}"/>
          </ac:picMkLst>
        </pc:picChg>
      </pc:sldChg>
    </pc:docChg>
  </pc:docChgLst>
  <pc:docChgLst>
    <pc:chgData name="Brent Pulmans" userId="8ae858ac-1a5b-43d2-9c3f-1bf2d06d427e" providerId="ADAL" clId="{EBCF9EDA-920A-43BC-A464-6C6D16ED0581}"/>
    <pc:docChg chg="modSld">
      <pc:chgData name="Brent Pulmans" userId="8ae858ac-1a5b-43d2-9c3f-1bf2d06d427e" providerId="ADAL" clId="{EBCF9EDA-920A-43BC-A464-6C6D16ED0581}" dt="2022-10-04T12:13:36.628" v="36" actId="20577"/>
      <pc:docMkLst>
        <pc:docMk/>
      </pc:docMkLst>
      <pc:sldChg chg="modSp mod">
        <pc:chgData name="Brent Pulmans" userId="8ae858ac-1a5b-43d2-9c3f-1bf2d06d427e" providerId="ADAL" clId="{EBCF9EDA-920A-43BC-A464-6C6D16ED0581}" dt="2022-10-04T11:27:06.560" v="0" actId="20577"/>
        <pc:sldMkLst>
          <pc:docMk/>
          <pc:sldMk cId="2718411288" sldId="270"/>
        </pc:sldMkLst>
        <pc:spChg chg="mod">
          <ac:chgData name="Brent Pulmans" userId="8ae858ac-1a5b-43d2-9c3f-1bf2d06d427e" providerId="ADAL" clId="{EBCF9EDA-920A-43BC-A464-6C6D16ED0581}" dt="2022-10-04T11:27:06.560" v="0" actId="20577"/>
          <ac:spMkLst>
            <pc:docMk/>
            <pc:sldMk cId="2718411288" sldId="270"/>
            <ac:spMk id="3" creationId="{00000000-0000-0000-0000-000000000000}"/>
          </ac:spMkLst>
        </pc:spChg>
      </pc:sldChg>
      <pc:sldChg chg="modSp mod">
        <pc:chgData name="Brent Pulmans" userId="8ae858ac-1a5b-43d2-9c3f-1bf2d06d427e" providerId="ADAL" clId="{EBCF9EDA-920A-43BC-A464-6C6D16ED0581}" dt="2022-10-04T11:50:29.995" v="10" actId="20577"/>
        <pc:sldMkLst>
          <pc:docMk/>
          <pc:sldMk cId="1022641883" sldId="289"/>
        </pc:sldMkLst>
        <pc:spChg chg="mod">
          <ac:chgData name="Brent Pulmans" userId="8ae858ac-1a5b-43d2-9c3f-1bf2d06d427e" providerId="ADAL" clId="{EBCF9EDA-920A-43BC-A464-6C6D16ED0581}" dt="2022-10-04T11:50:29.995" v="10" actId="20577"/>
          <ac:spMkLst>
            <pc:docMk/>
            <pc:sldMk cId="1022641883" sldId="289"/>
            <ac:spMk id="3" creationId="{7BE69983-0622-4C95-9CB9-CE8C332EA738}"/>
          </ac:spMkLst>
        </pc:spChg>
      </pc:sldChg>
      <pc:sldChg chg="modSp mod">
        <pc:chgData name="Brent Pulmans" userId="8ae858ac-1a5b-43d2-9c3f-1bf2d06d427e" providerId="ADAL" clId="{EBCF9EDA-920A-43BC-A464-6C6D16ED0581}" dt="2022-10-04T12:13:36.628" v="36" actId="20577"/>
        <pc:sldMkLst>
          <pc:docMk/>
          <pc:sldMk cId="2167334292" sldId="299"/>
        </pc:sldMkLst>
        <pc:spChg chg="mod">
          <ac:chgData name="Brent Pulmans" userId="8ae858ac-1a5b-43d2-9c3f-1bf2d06d427e" providerId="ADAL" clId="{EBCF9EDA-920A-43BC-A464-6C6D16ED0581}" dt="2022-10-04T12:13:36.628" v="36" actId="20577"/>
          <ac:spMkLst>
            <pc:docMk/>
            <pc:sldMk cId="2167334292" sldId="299"/>
            <ac:spMk id="3" creationId="{00000000-0000-0000-0000-000000000000}"/>
          </ac:spMkLst>
        </pc:spChg>
      </pc:sldChg>
      <pc:sldChg chg="modSp mod">
        <pc:chgData name="Brent Pulmans" userId="8ae858ac-1a5b-43d2-9c3f-1bf2d06d427e" providerId="ADAL" clId="{EBCF9EDA-920A-43BC-A464-6C6D16ED0581}" dt="2022-10-04T11:49:57.271" v="5" actId="20577"/>
        <pc:sldMkLst>
          <pc:docMk/>
          <pc:sldMk cId="1078311508" sldId="315"/>
        </pc:sldMkLst>
        <pc:spChg chg="mod">
          <ac:chgData name="Brent Pulmans" userId="8ae858ac-1a5b-43d2-9c3f-1bf2d06d427e" providerId="ADAL" clId="{EBCF9EDA-920A-43BC-A464-6C6D16ED0581}" dt="2022-10-04T11:49:57.271" v="5" actId="20577"/>
          <ac:spMkLst>
            <pc:docMk/>
            <pc:sldMk cId="1078311508" sldId="315"/>
            <ac:spMk id="3" creationId="{7BE69983-0622-4C95-9CB9-CE8C332EA738}"/>
          </ac:spMkLst>
        </pc:spChg>
      </pc:sldChg>
    </pc:docChg>
  </pc:docChgLst>
  <pc:docChgLst>
    <pc:chgData name="Christel Maes" userId="7e61469a-7c21-464c-bace-a1bda262211a" providerId="ADAL" clId="{D006C8EF-6211-41A2-9FC9-4DFCB4561B9B}"/>
    <pc:docChg chg="custSel addSld modSld">
      <pc:chgData name="Christel Maes" userId="7e61469a-7c21-464c-bace-a1bda262211a" providerId="ADAL" clId="{D006C8EF-6211-41A2-9FC9-4DFCB4561B9B}" dt="2020-03-26T13:20:00.718" v="194" actId="14100"/>
      <pc:docMkLst>
        <pc:docMk/>
      </pc:docMkLst>
      <pc:sldChg chg="addSp delSp modSp add">
        <pc:chgData name="Christel Maes" userId="7e61469a-7c21-464c-bace-a1bda262211a" providerId="ADAL" clId="{D006C8EF-6211-41A2-9FC9-4DFCB4561B9B}" dt="2020-03-26T13:20:00.718" v="194" actId="14100"/>
        <pc:sldMkLst>
          <pc:docMk/>
          <pc:sldMk cId="1205063951" sldId="316"/>
        </pc:sldMkLst>
        <pc:spChg chg="mod">
          <ac:chgData name="Christel Maes" userId="7e61469a-7c21-464c-bace-a1bda262211a" providerId="ADAL" clId="{D006C8EF-6211-41A2-9FC9-4DFCB4561B9B}" dt="2020-03-26T13:04:57.403" v="77" actId="20577"/>
          <ac:spMkLst>
            <pc:docMk/>
            <pc:sldMk cId="1205063951" sldId="316"/>
            <ac:spMk id="2" creationId="{3AA6CEC6-2158-4E2D-AAAB-5F0AFB2A0592}"/>
          </ac:spMkLst>
        </pc:spChg>
        <pc:spChg chg="mod">
          <ac:chgData name="Christel Maes" userId="7e61469a-7c21-464c-bace-a1bda262211a" providerId="ADAL" clId="{D006C8EF-6211-41A2-9FC9-4DFCB4561B9B}" dt="2020-03-26T13:19:39.953" v="190" actId="20577"/>
          <ac:spMkLst>
            <pc:docMk/>
            <pc:sldMk cId="1205063951" sldId="316"/>
            <ac:spMk id="3" creationId="{866D395F-6B0D-46EB-9A83-008C409555E5}"/>
          </ac:spMkLst>
        </pc:spChg>
        <pc:spChg chg="del">
          <ac:chgData name="Christel Maes" userId="7e61469a-7c21-464c-bace-a1bda262211a" providerId="ADAL" clId="{D006C8EF-6211-41A2-9FC9-4DFCB4561B9B}" dt="2020-03-26T13:16:39.399" v="167" actId="478"/>
          <ac:spMkLst>
            <pc:docMk/>
            <pc:sldMk cId="1205063951" sldId="316"/>
            <ac:spMk id="7" creationId="{79E203A8-5189-4907-A17E-8E0F73D3513E}"/>
          </ac:spMkLst>
        </pc:spChg>
        <pc:spChg chg="mod">
          <ac:chgData name="Christel Maes" userId="7e61469a-7c21-464c-bace-a1bda262211a" providerId="ADAL" clId="{D006C8EF-6211-41A2-9FC9-4DFCB4561B9B}" dt="2020-03-26T13:20:00.718" v="194" actId="14100"/>
          <ac:spMkLst>
            <pc:docMk/>
            <pc:sldMk cId="1205063951" sldId="316"/>
            <ac:spMk id="8" creationId="{75551830-0E52-4E1E-9705-F6515D105745}"/>
          </ac:spMkLst>
        </pc:spChg>
        <pc:spChg chg="add mod">
          <ac:chgData name="Christel Maes" userId="7e61469a-7c21-464c-bace-a1bda262211a" providerId="ADAL" clId="{D006C8EF-6211-41A2-9FC9-4DFCB4561B9B}" dt="2020-03-26T13:18:36.772" v="179" actId="255"/>
          <ac:spMkLst>
            <pc:docMk/>
            <pc:sldMk cId="1205063951" sldId="316"/>
            <ac:spMk id="9" creationId="{557AD780-3082-4C32-A5C2-EC367696A85C}"/>
          </ac:spMkLst>
        </pc:spChg>
        <pc:spChg chg="mod">
          <ac:chgData name="Christel Maes" userId="7e61469a-7c21-464c-bace-a1bda262211a" providerId="ADAL" clId="{D006C8EF-6211-41A2-9FC9-4DFCB4561B9B}" dt="2020-03-26T13:19:49.692" v="191" actId="14100"/>
          <ac:spMkLst>
            <pc:docMk/>
            <pc:sldMk cId="1205063951" sldId="316"/>
            <ac:spMk id="10" creationId="{E9B81CEE-9939-4830-B526-669A21C076A7}"/>
          </ac:spMkLst>
        </pc:spChg>
        <pc:spChg chg="mod">
          <ac:chgData name="Christel Maes" userId="7e61469a-7c21-464c-bace-a1bda262211a" providerId="ADAL" clId="{D006C8EF-6211-41A2-9FC9-4DFCB4561B9B}" dt="2020-03-26T13:18:52.845" v="182" actId="14100"/>
          <ac:spMkLst>
            <pc:docMk/>
            <pc:sldMk cId="1205063951" sldId="316"/>
            <ac:spMk id="11" creationId="{D28ADD64-602C-4830-9C08-797D042F2532}"/>
          </ac:spMkLst>
        </pc:spChg>
        <pc:spChg chg="mod">
          <ac:chgData name="Christel Maes" userId="7e61469a-7c21-464c-bace-a1bda262211a" providerId="ADAL" clId="{D006C8EF-6211-41A2-9FC9-4DFCB4561B9B}" dt="2020-03-26T13:19:23.174" v="185" actId="14100"/>
          <ac:spMkLst>
            <pc:docMk/>
            <pc:sldMk cId="1205063951" sldId="316"/>
            <ac:spMk id="12" creationId="{B3335AFC-9B00-4C5F-A059-7BBEB767E7E1}"/>
          </ac:spMkLst>
        </pc:spChg>
        <pc:spChg chg="mod">
          <ac:chgData name="Christel Maes" userId="7e61469a-7c21-464c-bace-a1bda262211a" providerId="ADAL" clId="{D006C8EF-6211-41A2-9FC9-4DFCB4561B9B}" dt="2020-03-26T13:19:27.121" v="189" actId="14100"/>
          <ac:spMkLst>
            <pc:docMk/>
            <pc:sldMk cId="1205063951" sldId="316"/>
            <ac:spMk id="13" creationId="{9BBFDF69-1E9E-4497-B72C-3383A9CFDF53}"/>
          </ac:spMkLst>
        </pc:spChg>
        <pc:picChg chg="del">
          <ac:chgData name="Christel Maes" userId="7e61469a-7c21-464c-bace-a1bda262211a" providerId="ADAL" clId="{D006C8EF-6211-41A2-9FC9-4DFCB4561B9B}" dt="2020-03-26T13:16:06.942" v="151" actId="478"/>
          <ac:picMkLst>
            <pc:docMk/>
            <pc:sldMk cId="1205063951" sldId="316"/>
            <ac:picMk id="5" creationId="{45F7716C-F5B6-4512-A926-95B861ED7EBD}"/>
          </ac:picMkLst>
        </pc:picChg>
        <pc:picChg chg="add mod ord">
          <ac:chgData name="Christel Maes" userId="7e61469a-7c21-464c-bace-a1bda262211a" providerId="ADAL" clId="{D006C8EF-6211-41A2-9FC9-4DFCB4561B9B}" dt="2020-03-26T13:16:28.063" v="166" actId="1038"/>
          <ac:picMkLst>
            <pc:docMk/>
            <pc:sldMk cId="1205063951" sldId="316"/>
            <ac:picMk id="6" creationId="{13A58B88-4F2D-4C49-B662-2E401EAAF24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4/10/2022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4/10/2022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9642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8945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/ real </a:t>
            </a:r>
            <a:r>
              <a:rPr lang="nl-BE" dirty="0" err="1"/>
              <a:t>division</a:t>
            </a:r>
            <a:r>
              <a:rPr lang="nl-B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2440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44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FF570-4DBA-497C-A28D-40B5E4A52EA0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82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5659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CB7B2-86EF-4EAE-A9B5-C63073B81464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90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FF570-4DBA-497C-A28D-40B5E4A52EA0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663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9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4/10/2022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DCBCE4E-F630-4979-8A5A-F77F9BC82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5832"/>
            <a:ext cx="4608512" cy="20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4/10/2022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4/10/2022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4/10/2022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4/10/2022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4/10/2022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4/10/2022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4/10/2022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4/10/2022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4/10/2022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4/10/2022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the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4/10/2022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Chapter 1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/>
              <a:t>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A0B04-BE4B-1AAF-B943-7EFD29A28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06" y="3713929"/>
            <a:ext cx="618258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0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6"/>
    </mc:Choice>
    <mc:Fallback xmlns="">
      <p:transition spd="slow" advTm="125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C482C-D7B6-4B66-8DA8-B95FB864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Sequence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ACAF5D-CC72-42E7-A98A-883B45BEE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Each program consists of a sequence of steps or statements to be performed.</a:t>
            </a:r>
          </a:p>
          <a:p>
            <a:r>
              <a:rPr lang="nl-BE"/>
              <a:t>When the program executes </a:t>
            </a:r>
            <a:r>
              <a:rPr lang="nl-BE" i="1"/>
              <a:t>each of these statements one after the other</a:t>
            </a:r>
            <a:r>
              <a:rPr lang="nl-BE"/>
              <a:t>, we call </a:t>
            </a:r>
            <a:r>
              <a:rPr lang="nl-BE" err="1"/>
              <a:t>it</a:t>
            </a:r>
            <a:r>
              <a:rPr lang="nl-BE"/>
              <a:t> a sequential program.</a:t>
            </a:r>
          </a:p>
          <a:p>
            <a:endParaRPr lang="nl-BE"/>
          </a:p>
          <a:p>
            <a:pPr marL="0" indent="0">
              <a:buNone/>
            </a:pPr>
            <a:endParaRPr lang="nl-BE"/>
          </a:p>
          <a:p>
            <a:r>
              <a:rPr lang="nl-BE"/>
              <a:t>You can compare this way of coding with following a recipe from a cookbook. You carry out all the steps (weighing ingredients, melting butter, mixing, baking, ...) one by one.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B0FA6F2-63B8-406D-9944-44097B4D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  <p:cxnSp>
        <p:nvCxnSpPr>
          <p:cNvPr id="5" name="AutoShape 13">
            <a:extLst>
              <a:ext uri="{FF2B5EF4-FFF2-40B4-BE49-F238E27FC236}">
                <a16:creationId xmlns:a16="http://schemas.microsoft.com/office/drawing/2014/main" id="{B4A384B3-E8B3-498A-942E-676DA418FA6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21891" y="3772147"/>
            <a:ext cx="722313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6" name="AutoShape 15">
            <a:extLst>
              <a:ext uri="{FF2B5EF4-FFF2-40B4-BE49-F238E27FC236}">
                <a16:creationId xmlns:a16="http://schemas.microsoft.com/office/drawing/2014/main" id="{67DA7B8F-81E9-41C1-AB83-02920D12C9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31921" y="3772147"/>
            <a:ext cx="725487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7" name="Rectangle 12">
            <a:extLst>
              <a:ext uri="{FF2B5EF4-FFF2-40B4-BE49-F238E27FC236}">
                <a16:creationId xmlns:a16="http://schemas.microsoft.com/office/drawing/2014/main" id="{5138CFBC-CD35-40EE-91A7-81E25644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086" y="3598411"/>
            <a:ext cx="1260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sz="1400" b="1" err="1">
                <a:latin typeface="Courier New" pitchFamily="49" charset="0"/>
              </a:rPr>
              <a:t>statement</a:t>
            </a:r>
            <a:endParaRPr lang="nl-NL" sz="1400" b="1">
              <a:latin typeface="Courier New" pitchFamily="49" charset="0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373FD6C-4D7F-44F8-91F6-A961662AB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606" y="3598411"/>
            <a:ext cx="1260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sz="1400" b="1" err="1">
                <a:latin typeface="Courier New" pitchFamily="49" charset="0"/>
              </a:rPr>
              <a:t>statement</a:t>
            </a:r>
            <a:endParaRPr lang="nl-NL" sz="1400" b="1">
              <a:latin typeface="Courier New" pitchFamily="49" charset="0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1F6D889A-E44D-4B83-A186-9DB0D6585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126" y="3598411"/>
            <a:ext cx="1260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sz="1400" b="1" err="1">
                <a:latin typeface="Courier New" pitchFamily="49" charset="0"/>
              </a:rPr>
              <a:t>statement</a:t>
            </a:r>
            <a:endParaRPr lang="nl-NL" sz="14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64"/>
    </mc:Choice>
    <mc:Fallback xmlns="">
      <p:transition spd="slow" advTm="4946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37DA3-108E-47C2-B8AC-1313A153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Example: roller coaster.py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E69983-0622-4C95-9CB9-CE8C332E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Calculate the average speed of the Python roller coaster in the Efteling</a:t>
            </a:r>
          </a:p>
          <a:p>
            <a:pPr lvl="1"/>
            <a:r>
              <a:rPr lang="nl-BE"/>
              <a:t>Length of the roller coaster = 750m </a:t>
            </a:r>
          </a:p>
          <a:p>
            <a:pPr lvl="1"/>
            <a:r>
              <a:rPr lang="nl-BE"/>
              <a:t>Duration of the trip = 2 minutes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6C24CE3-4D3E-45EA-AD00-862CD9273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229" y="2935277"/>
            <a:ext cx="3429000" cy="257175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6B628A3-CDCE-49C0-9423-F5FCDA2B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430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530"/>
    </mc:Choice>
    <mc:Fallback xmlns="">
      <p:transition spd="slow" advTm="4853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B6638-CF65-4A1C-9300-7A287E99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roller_coaster.py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D30ABD83-A089-4850-BF46-084321474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449978"/>
            <a:ext cx="11291048" cy="4726986"/>
          </a:xfrm>
        </p:spPr>
        <p:txBody>
          <a:bodyPr/>
          <a:lstStyle/>
          <a:p>
            <a:r>
              <a:rPr lang="nl-BE"/>
              <a:t>Code:</a:t>
            </a:r>
          </a:p>
          <a:p>
            <a:endParaRPr lang="nl-BE"/>
          </a:p>
          <a:p>
            <a:pPr marL="0" indent="0">
              <a:buNone/>
            </a:pPr>
            <a:br>
              <a:rPr lang="nl-BE"/>
            </a:br>
            <a:endParaRPr lang="nl-BE"/>
          </a:p>
          <a:p>
            <a:endParaRPr lang="nl-BE"/>
          </a:p>
          <a:p>
            <a:r>
              <a:rPr lang="nl-BE"/>
              <a:t>Result:</a:t>
            </a:r>
          </a:p>
          <a:p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A0CC54B-F34A-40C9-8B5B-C37CF610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68166FF-4921-4678-939C-4028FF84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877" y="4492086"/>
            <a:ext cx="7180019" cy="13187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E702B56-AC78-40AA-A90B-961E96432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45" y="1932794"/>
            <a:ext cx="965527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length_in_km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0.750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time_in_hours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60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speed =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length_in_km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time_in_hours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'The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speed of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Python is '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(speed) +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 km/h'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1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06"/>
    </mc:Choice>
    <mc:Fallback xmlns="">
      <p:transition spd="slow" advTm="6580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B6638-CF65-4A1C-9300-7A287E99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roller coaster.py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D30ABD83-A089-4850-BF46-084321474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3241040"/>
            <a:ext cx="11291048" cy="2935923"/>
          </a:xfrm>
        </p:spPr>
        <p:txBody>
          <a:bodyPr/>
          <a:lstStyle/>
          <a:p>
            <a:endParaRPr lang="nl-BE" dirty="0"/>
          </a:p>
          <a:p>
            <a:endParaRPr lang="nl-BE" dirty="0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3663F405-4411-4C98-90EF-803036F2E845}"/>
              </a:ext>
            </a:extLst>
          </p:cNvPr>
          <p:cNvGrpSpPr/>
          <p:nvPr/>
        </p:nvGrpSpPr>
        <p:grpSpPr>
          <a:xfrm>
            <a:off x="2450593" y="3170969"/>
            <a:ext cx="5543876" cy="960848"/>
            <a:chOff x="-38552" y="3748153"/>
            <a:chExt cx="4767570" cy="960848"/>
          </a:xfrm>
        </p:grpSpPr>
        <p:sp>
          <p:nvSpPr>
            <p:cNvPr id="6" name="Rechthoek: afgeronde hoeken 5">
              <a:extLst>
                <a:ext uri="{FF2B5EF4-FFF2-40B4-BE49-F238E27FC236}">
                  <a16:creationId xmlns:a16="http://schemas.microsoft.com/office/drawing/2014/main" id="{0505F236-B009-498C-8410-46A295722BB6}"/>
                </a:ext>
              </a:extLst>
            </p:cNvPr>
            <p:cNvSpPr/>
            <p:nvPr/>
          </p:nvSpPr>
          <p:spPr>
            <a:xfrm>
              <a:off x="-38552" y="3748153"/>
              <a:ext cx="4767570" cy="96084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5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BE" sz="2400" err="1">
                  <a:solidFill>
                    <a:srgbClr val="4584B6"/>
                  </a:solidFill>
                </a:rPr>
                <a:t>length_in_km</a:t>
              </a:r>
              <a:endParaRPr lang="nl-BE" sz="2400">
                <a:solidFill>
                  <a:srgbClr val="4584B6"/>
                </a:solidFill>
              </a:endParaRPr>
            </a:p>
            <a:p>
              <a:r>
                <a:rPr lang="nl-BE" sz="2400" err="1">
                  <a:solidFill>
                    <a:srgbClr val="4584B6"/>
                  </a:solidFill>
                </a:rPr>
                <a:t>time_in_hours </a:t>
              </a:r>
            </a:p>
            <a:p>
              <a:r>
                <a:rPr lang="nl-BE" sz="2400">
                  <a:solidFill>
                    <a:srgbClr val="4584B6"/>
                  </a:solidFill>
                </a:rPr>
                <a:t>speed</a:t>
              </a:r>
            </a:p>
          </p:txBody>
        </p:sp>
        <p:sp>
          <p:nvSpPr>
            <p:cNvPr id="3" name="Rechteraccolade 2">
              <a:extLst>
                <a:ext uri="{FF2B5EF4-FFF2-40B4-BE49-F238E27FC236}">
                  <a16:creationId xmlns:a16="http://schemas.microsoft.com/office/drawing/2014/main" id="{5AB8440F-0CE5-4B05-A949-FB4B2FF9C89A}"/>
                </a:ext>
              </a:extLst>
            </p:cNvPr>
            <p:cNvSpPr/>
            <p:nvPr/>
          </p:nvSpPr>
          <p:spPr>
            <a:xfrm>
              <a:off x="2161309" y="3870036"/>
              <a:ext cx="554182" cy="714141"/>
            </a:xfrm>
            <a:prstGeom prst="rightBrace">
              <a:avLst>
                <a:gd name="adj1" fmla="val 8333"/>
                <a:gd name="adj2" fmla="val 46103"/>
              </a:avLst>
            </a:prstGeom>
            <a:ln w="38100">
              <a:solidFill>
                <a:srgbClr val="FFD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" name="Tekstvak 3">
              <a:extLst>
                <a:ext uri="{FF2B5EF4-FFF2-40B4-BE49-F238E27FC236}">
                  <a16:creationId xmlns:a16="http://schemas.microsoft.com/office/drawing/2014/main" id="{0A4E7C07-3481-4626-B9C3-D14F28458958}"/>
                </a:ext>
              </a:extLst>
            </p:cNvPr>
            <p:cNvSpPr txBox="1"/>
            <p:nvPr/>
          </p:nvSpPr>
          <p:spPr>
            <a:xfrm>
              <a:off x="2868716" y="3934688"/>
              <a:ext cx="1494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>
                  <a:solidFill>
                    <a:srgbClr val="446785"/>
                  </a:solidFill>
                </a:rPr>
                <a:t>variables</a:t>
              </a:r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757B0FB9-0B40-48C9-BB41-7806B2C4F134}"/>
              </a:ext>
            </a:extLst>
          </p:cNvPr>
          <p:cNvGrpSpPr/>
          <p:nvPr/>
        </p:nvGrpSpPr>
        <p:grpSpPr>
          <a:xfrm>
            <a:off x="2450592" y="5516619"/>
            <a:ext cx="5581791" cy="960848"/>
            <a:chOff x="-32944" y="3748153"/>
            <a:chExt cx="4761962" cy="960848"/>
          </a:xfrm>
        </p:grpSpPr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228F0B20-6A8E-4D6C-B0F4-BAB266003463}"/>
                </a:ext>
              </a:extLst>
            </p:cNvPr>
            <p:cNvSpPr/>
            <p:nvPr/>
          </p:nvSpPr>
          <p:spPr>
            <a:xfrm>
              <a:off x="-32944" y="3748153"/>
              <a:ext cx="4761962" cy="96084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5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br>
                <a:rPr lang="nl-BE">
                  <a:solidFill>
                    <a:srgbClr val="4584B6"/>
                  </a:solidFill>
                </a:rPr>
              </a:br>
              <a:r>
                <a:rPr lang="nl-BE" sz="2400">
                  <a:solidFill>
                    <a:srgbClr val="4584B6"/>
                  </a:solidFill>
                </a:rPr>
                <a:t>print (argument)</a:t>
              </a:r>
            </a:p>
            <a:p>
              <a:r>
                <a:rPr lang="nl-BE" sz="2400" err="1">
                  <a:solidFill>
                    <a:srgbClr val="4584B6"/>
                  </a:solidFill>
                </a:rPr>
                <a:t>str</a:t>
              </a:r>
              <a:r>
                <a:rPr lang="nl-BE" sz="2400">
                  <a:solidFill>
                    <a:srgbClr val="4584B6"/>
                  </a:solidFill>
                </a:rPr>
                <a:t> (argument)</a:t>
              </a:r>
            </a:p>
            <a:p>
              <a:endParaRPr lang="nl-BE">
                <a:solidFill>
                  <a:srgbClr val="4584B6"/>
                </a:solidFill>
              </a:endParaRPr>
            </a:p>
          </p:txBody>
        </p:sp>
        <p:sp>
          <p:nvSpPr>
            <p:cNvPr id="12" name="Rechteraccolade 11">
              <a:extLst>
                <a:ext uri="{FF2B5EF4-FFF2-40B4-BE49-F238E27FC236}">
                  <a16:creationId xmlns:a16="http://schemas.microsoft.com/office/drawing/2014/main" id="{2AD1E0D1-4DA9-4D06-AF18-1EFD5C114722}"/>
                </a:ext>
              </a:extLst>
            </p:cNvPr>
            <p:cNvSpPr/>
            <p:nvPr/>
          </p:nvSpPr>
          <p:spPr>
            <a:xfrm>
              <a:off x="2161309" y="3870036"/>
              <a:ext cx="554182" cy="714141"/>
            </a:xfrm>
            <a:prstGeom prst="rightBrace">
              <a:avLst>
                <a:gd name="adj1" fmla="val 8333"/>
                <a:gd name="adj2" fmla="val 46103"/>
              </a:avLst>
            </a:prstGeom>
            <a:ln w="38100">
              <a:solidFill>
                <a:srgbClr val="FFD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3F541BB1-89C9-42E5-BB12-EFE22EFD1387}"/>
                </a:ext>
              </a:extLst>
            </p:cNvPr>
            <p:cNvSpPr txBox="1"/>
            <p:nvPr/>
          </p:nvSpPr>
          <p:spPr>
            <a:xfrm>
              <a:off x="2868716" y="3946832"/>
              <a:ext cx="1151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err="1">
                  <a:solidFill>
                    <a:srgbClr val="446785"/>
                  </a:solidFill>
                </a:rPr>
                <a:t>functions</a:t>
              </a:r>
              <a:endParaRPr lang="nl-BE" sz="2400">
                <a:solidFill>
                  <a:srgbClr val="446785"/>
                </a:solidFill>
              </a:endParaRPr>
            </a:p>
          </p:txBody>
        </p:sp>
      </p:grp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798BE94-EABF-4604-9E3F-67DF6D87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FBD841F1-06E4-4703-8607-449087FA9E3A}"/>
              </a:ext>
            </a:extLst>
          </p:cNvPr>
          <p:cNvGrpSpPr/>
          <p:nvPr/>
        </p:nvGrpSpPr>
        <p:grpSpPr>
          <a:xfrm>
            <a:off x="2450592" y="4297572"/>
            <a:ext cx="5543877" cy="960848"/>
            <a:chOff x="-56851" y="3748153"/>
            <a:chExt cx="4785869" cy="960848"/>
          </a:xfrm>
        </p:grpSpPr>
        <p:sp>
          <p:nvSpPr>
            <p:cNvPr id="15" name="Rechthoek: afgeronde hoeken 14">
              <a:extLst>
                <a:ext uri="{FF2B5EF4-FFF2-40B4-BE49-F238E27FC236}">
                  <a16:creationId xmlns:a16="http://schemas.microsoft.com/office/drawing/2014/main" id="{CCCA53A8-6647-4E71-A9D1-A36389A6FCED}"/>
                </a:ext>
              </a:extLst>
            </p:cNvPr>
            <p:cNvSpPr/>
            <p:nvPr/>
          </p:nvSpPr>
          <p:spPr>
            <a:xfrm>
              <a:off x="-56851" y="3748153"/>
              <a:ext cx="4785869" cy="96084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58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BE" sz="2400" dirty="0">
                  <a:solidFill>
                    <a:srgbClr val="4584B6"/>
                  </a:solidFill>
                </a:rPr>
                <a:t> / </a:t>
              </a:r>
            </a:p>
            <a:p>
              <a:r>
                <a:rPr lang="nl-BE" sz="2400" dirty="0">
                  <a:solidFill>
                    <a:srgbClr val="4584B6"/>
                  </a:solidFill>
                </a:rPr>
                <a:t>+ </a:t>
              </a:r>
            </a:p>
          </p:txBody>
        </p:sp>
        <p:sp>
          <p:nvSpPr>
            <p:cNvPr id="18" name="Rechteraccolade 17">
              <a:extLst>
                <a:ext uri="{FF2B5EF4-FFF2-40B4-BE49-F238E27FC236}">
                  <a16:creationId xmlns:a16="http://schemas.microsoft.com/office/drawing/2014/main" id="{20E81805-0DFA-44D8-8A67-379478BE3810}"/>
                </a:ext>
              </a:extLst>
            </p:cNvPr>
            <p:cNvSpPr/>
            <p:nvPr/>
          </p:nvSpPr>
          <p:spPr>
            <a:xfrm>
              <a:off x="2161309" y="3870036"/>
              <a:ext cx="554182" cy="714141"/>
            </a:xfrm>
            <a:prstGeom prst="rightBrace">
              <a:avLst>
                <a:gd name="adj1" fmla="val 8333"/>
                <a:gd name="adj2" fmla="val 52932"/>
              </a:avLst>
            </a:prstGeom>
            <a:ln w="38100">
              <a:solidFill>
                <a:srgbClr val="FFD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68F87C7B-848F-45C7-BEC5-8049DA3561D3}"/>
                </a:ext>
              </a:extLst>
            </p:cNvPr>
            <p:cNvSpPr txBox="1"/>
            <p:nvPr/>
          </p:nvSpPr>
          <p:spPr>
            <a:xfrm>
              <a:off x="2868716" y="3934688"/>
              <a:ext cx="1588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dirty="0">
                  <a:solidFill>
                    <a:srgbClr val="446785"/>
                  </a:solidFill>
                </a:rPr>
                <a:t>operators</a:t>
              </a:r>
            </a:p>
          </p:txBody>
        </p:sp>
      </p:grpSp>
      <p:sp>
        <p:nvSpPr>
          <p:cNvPr id="20" name="Rectangle 1">
            <a:extLst>
              <a:ext uri="{FF2B5EF4-FFF2-40B4-BE49-F238E27FC236}">
                <a16:creationId xmlns:a16="http://schemas.microsoft.com/office/drawing/2014/main" id="{4DA6990C-4967-4F79-ACF0-5D71F88B7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69" y="1589331"/>
            <a:ext cx="965527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length_in_km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0.750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time_in_hours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60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speed =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length_in_km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time_in_hours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'The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speed of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Python is '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(speed) +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 km/h'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F15E1-BDF7-4972-BD38-C49E8DFDD2BA}"/>
              </a:ext>
            </a:extLst>
          </p:cNvPr>
          <p:cNvSpPr txBox="1"/>
          <p:nvPr/>
        </p:nvSpPr>
        <p:spPr>
          <a:xfrm>
            <a:off x="9453271" y="4108836"/>
            <a:ext cx="245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446785"/>
                </a:solidFill>
              </a:rPr>
              <a:t>/  real </a:t>
            </a:r>
            <a:r>
              <a:rPr lang="nl-BE" sz="2400" dirty="0" err="1">
                <a:solidFill>
                  <a:srgbClr val="446785"/>
                </a:solidFill>
              </a:rPr>
              <a:t>division</a:t>
            </a:r>
            <a:endParaRPr lang="nl-BE" sz="2400" dirty="0">
              <a:solidFill>
                <a:srgbClr val="446785"/>
              </a:solidFill>
            </a:endParaRPr>
          </a:p>
          <a:p>
            <a:r>
              <a:rPr lang="nl-BE" sz="2400" dirty="0">
                <a:solidFill>
                  <a:srgbClr val="446785"/>
                </a:solidFill>
              </a:rPr>
              <a:t>+ </a:t>
            </a:r>
            <a:r>
              <a:rPr lang="nl-BE" sz="2400" dirty="0" err="1">
                <a:solidFill>
                  <a:srgbClr val="446785"/>
                </a:solidFill>
              </a:rPr>
              <a:t>addition</a:t>
            </a:r>
            <a:r>
              <a:rPr lang="nl-BE" sz="2400" dirty="0">
                <a:solidFill>
                  <a:srgbClr val="446785"/>
                </a:solidFill>
              </a:rPr>
              <a:t> </a:t>
            </a:r>
          </a:p>
          <a:p>
            <a:r>
              <a:rPr lang="nl-BE" sz="2400" dirty="0" err="1">
                <a:solidFill>
                  <a:srgbClr val="446785"/>
                </a:solidFill>
              </a:rPr>
              <a:t>see</a:t>
            </a:r>
            <a:r>
              <a:rPr lang="nl-BE" sz="2400" dirty="0">
                <a:solidFill>
                  <a:srgbClr val="446785"/>
                </a:solidFill>
              </a:rPr>
              <a:t> </a:t>
            </a:r>
            <a:r>
              <a:rPr lang="nl-BE" sz="2400" dirty="0" err="1">
                <a:solidFill>
                  <a:srgbClr val="446785"/>
                </a:solidFill>
              </a:rPr>
              <a:t>further</a:t>
            </a:r>
            <a:endParaRPr lang="nl-BE" sz="2400" dirty="0">
              <a:solidFill>
                <a:srgbClr val="4467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02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415"/>
    </mc:Choice>
    <mc:Fallback xmlns="">
      <p:transition spd="slow" advTm="19741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7C8F5-0DBE-4BC2-B048-DB078377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0A7BB1-2AF9-4BF4-B217-B87858E38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479986" cy="4626069"/>
          </a:xfrm>
        </p:spPr>
        <p:txBody>
          <a:bodyPr>
            <a:normAutofit/>
          </a:bodyPr>
          <a:lstStyle/>
          <a:p>
            <a:r>
              <a:rPr lang="nl-BE" dirty="0"/>
              <a:t>Programs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nl-BE" dirty="0"/>
              <a:t>.</a:t>
            </a:r>
          </a:p>
          <a:p>
            <a:r>
              <a:rPr lang="nl-BE" dirty="0"/>
              <a:t>Data is </a:t>
            </a:r>
            <a:r>
              <a:rPr lang="nl-BE" dirty="0" err="1"/>
              <a:t>stored</a:t>
            </a:r>
            <a:r>
              <a:rPr lang="nl-BE" dirty="0"/>
              <a:t> 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nl-BE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BE" dirty="0" err="1"/>
              <a:t>computer's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BE" dirty="0" err="1">
                <a:solidFill>
                  <a:schemeClr val="accent1">
                    <a:lumMod val="75000"/>
                  </a:schemeClr>
                </a:solidFill>
              </a:rPr>
              <a:t>working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 memory</a:t>
            </a:r>
            <a:r>
              <a:rPr lang="nl-BE" dirty="0"/>
              <a:t>.</a:t>
            </a:r>
          </a:p>
          <a:p>
            <a:pPr lvl="1"/>
            <a:r>
              <a:rPr lang="nl-BE" sz="2800" dirty="0"/>
              <a:t>The memory </a:t>
            </a:r>
            <a:r>
              <a:rPr lang="nl-BE" sz="2800" dirty="0" err="1"/>
              <a:t>can</a:t>
            </a:r>
            <a:r>
              <a:rPr lang="nl-BE" sz="2800" dirty="0"/>
              <a:t> </a:t>
            </a:r>
            <a:r>
              <a:rPr lang="nl-BE" sz="2800" dirty="0" err="1"/>
              <a:t>be</a:t>
            </a:r>
            <a:r>
              <a:rPr lang="nl-BE" sz="2800" dirty="0"/>
              <a:t> </a:t>
            </a:r>
            <a:r>
              <a:rPr lang="nl-BE" sz="2800" dirty="0" err="1"/>
              <a:t>compared</a:t>
            </a:r>
            <a:r>
              <a:rPr lang="nl-BE" sz="2800" dirty="0"/>
              <a:t> </a:t>
            </a:r>
            <a:r>
              <a:rPr lang="nl-BE" sz="2800" dirty="0" err="1"/>
              <a:t>to</a:t>
            </a:r>
            <a:r>
              <a:rPr lang="nl-BE" sz="2800" dirty="0"/>
              <a:t> a </a:t>
            </a:r>
            <a:r>
              <a:rPr lang="nl-BE" sz="2800" dirty="0" err="1"/>
              <a:t>huge</a:t>
            </a:r>
            <a:r>
              <a:rPr lang="nl-BE" sz="2800" dirty="0"/>
              <a:t> </a:t>
            </a:r>
            <a:r>
              <a:rPr lang="nl-BE" sz="2800" dirty="0" err="1"/>
              <a:t>wall</a:t>
            </a:r>
            <a:r>
              <a:rPr lang="nl-BE" sz="2800" dirty="0"/>
              <a:t> of </a:t>
            </a:r>
            <a:r>
              <a:rPr lang="nl-BE" sz="2800" dirty="0" err="1"/>
              <a:t>mailboxes</a:t>
            </a:r>
            <a:r>
              <a:rPr lang="nl-BE" sz="2800" dirty="0"/>
              <a:t> in </a:t>
            </a:r>
            <a:r>
              <a:rPr lang="nl-BE" sz="2800" dirty="0" err="1"/>
              <a:t>which</a:t>
            </a:r>
            <a:r>
              <a:rPr lang="nl-BE" sz="2800" dirty="0"/>
              <a:t> </a:t>
            </a:r>
            <a:r>
              <a:rPr lang="nl-BE" sz="2800" dirty="0" err="1"/>
              <a:t>you</a:t>
            </a:r>
            <a:r>
              <a:rPr lang="nl-BE" sz="2800" dirty="0"/>
              <a:t> </a:t>
            </a:r>
            <a:r>
              <a:rPr lang="nl-BE" sz="2800" dirty="0" err="1"/>
              <a:t>can</a:t>
            </a:r>
            <a:r>
              <a:rPr lang="nl-BE" sz="2800" dirty="0"/>
              <a:t> post mail.</a:t>
            </a:r>
          </a:p>
          <a:p>
            <a:pPr lvl="1"/>
            <a:r>
              <a:rPr lang="nl-BE" sz="2800" dirty="0" err="1"/>
              <a:t>If</a:t>
            </a:r>
            <a:r>
              <a:rPr lang="nl-BE" sz="2800" dirty="0"/>
              <a:t> these </a:t>
            </a:r>
            <a:r>
              <a:rPr lang="nl-BE" sz="2800" dirty="0" err="1"/>
              <a:t>mailboxes</a:t>
            </a:r>
            <a:r>
              <a:rPr lang="nl-BE" sz="2800" dirty="0"/>
              <a:t> do </a:t>
            </a:r>
            <a:r>
              <a:rPr lang="nl-BE" sz="2800" dirty="0" err="1"/>
              <a:t>not</a:t>
            </a:r>
            <a:r>
              <a:rPr lang="nl-BE" sz="2800" dirty="0"/>
              <a:t> </a:t>
            </a:r>
            <a:r>
              <a:rPr lang="nl-BE" sz="2800" dirty="0" err="1"/>
              <a:t>carry</a:t>
            </a:r>
            <a:r>
              <a:rPr lang="nl-BE" sz="2800" dirty="0"/>
              <a:t> labels </a:t>
            </a:r>
            <a:r>
              <a:rPr lang="nl-BE" sz="2800" dirty="0" err="1"/>
              <a:t>with</a:t>
            </a:r>
            <a:r>
              <a:rPr lang="nl-BE" sz="2800" dirty="0"/>
              <a:t> </a:t>
            </a:r>
            <a:r>
              <a:rPr lang="nl-BE" sz="2800" dirty="0" err="1"/>
              <a:t>an</a:t>
            </a:r>
            <a:r>
              <a:rPr lang="nl-BE" sz="2800" dirty="0"/>
              <a:t> </a:t>
            </a:r>
            <a:r>
              <a:rPr lang="nl-BE" sz="2800" dirty="0" err="1"/>
              <a:t>address</a:t>
            </a:r>
            <a:r>
              <a:rPr lang="nl-BE" sz="2800" dirty="0"/>
              <a:t>, </a:t>
            </a:r>
            <a:r>
              <a:rPr lang="nl-BE" sz="2800" dirty="0" err="1"/>
              <a:t>then</a:t>
            </a:r>
            <a:r>
              <a:rPr lang="nl-BE" sz="2800" dirty="0"/>
              <a:t> </a:t>
            </a:r>
            <a:r>
              <a:rPr lang="nl-BE" sz="2800" dirty="0" err="1"/>
              <a:t>it</a:t>
            </a:r>
            <a:r>
              <a:rPr lang="nl-BE" sz="2800" dirty="0"/>
              <a:t> is </a:t>
            </a:r>
            <a:r>
              <a:rPr lang="nl-BE" sz="2800" dirty="0" err="1"/>
              <a:t>an</a:t>
            </a:r>
            <a:r>
              <a:rPr lang="nl-BE" sz="2800" dirty="0"/>
              <a:t> </a:t>
            </a:r>
            <a:r>
              <a:rPr lang="nl-BE" sz="2800" dirty="0" err="1"/>
              <a:t>impossible</a:t>
            </a:r>
            <a:r>
              <a:rPr lang="nl-BE" sz="2800" dirty="0"/>
              <a:t> </a:t>
            </a:r>
            <a:r>
              <a:rPr lang="nl-BE" sz="2800" dirty="0" err="1"/>
              <a:t>task</a:t>
            </a:r>
            <a:r>
              <a:rPr lang="nl-BE" sz="2800" dirty="0"/>
              <a:t> </a:t>
            </a:r>
            <a:r>
              <a:rPr lang="nl-BE" sz="2800" dirty="0" err="1"/>
              <a:t>to</a:t>
            </a:r>
            <a:r>
              <a:rPr lang="nl-BE" sz="2800" dirty="0"/>
              <a:t> post </a:t>
            </a:r>
            <a:r>
              <a:rPr lang="nl-BE" sz="2800" dirty="0" err="1"/>
              <a:t>each</a:t>
            </a:r>
            <a:r>
              <a:rPr lang="nl-BE" sz="2800" dirty="0"/>
              <a:t> letter </a:t>
            </a:r>
            <a:r>
              <a:rPr lang="nl-BE" sz="2800" dirty="0" err="1"/>
              <a:t>correctly</a:t>
            </a:r>
            <a:r>
              <a:rPr lang="nl-BE" sz="2800" dirty="0"/>
              <a:t>.</a:t>
            </a:r>
          </a:p>
          <a:p>
            <a:r>
              <a:rPr lang="nl-BE" dirty="0"/>
              <a:t>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way,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necessary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every</a:t>
            </a:r>
            <a:r>
              <a:rPr lang="nl-BE" dirty="0"/>
              <a:t> data </a:t>
            </a:r>
            <a:r>
              <a:rPr lang="nl-BE" dirty="0" err="1"/>
              <a:t>stored</a:t>
            </a:r>
            <a:r>
              <a:rPr lang="nl-BE" dirty="0"/>
              <a:t> in memory is </a:t>
            </a:r>
            <a:r>
              <a:rPr lang="nl-BE" dirty="0" err="1"/>
              <a:t>given</a:t>
            </a:r>
            <a:r>
              <a:rPr lang="nl-BE" dirty="0"/>
              <a:t> a label (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address</a:t>
            </a:r>
            <a:r>
              <a:rPr lang="nl-BE" dirty="0"/>
              <a:t>): </a:t>
            </a:r>
            <a:r>
              <a:rPr lang="nl-BE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BE" dirty="0" err="1">
                <a:solidFill>
                  <a:schemeClr val="accent1">
                    <a:lumMod val="75000"/>
                  </a:schemeClr>
                </a:solidFill>
              </a:rPr>
              <a:t>variable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r>
              <a:rPr lang="nl-BE" dirty="0"/>
              <a:t>The </a:t>
            </a:r>
            <a:r>
              <a:rPr lang="nl-BE" dirty="0" err="1"/>
              <a:t>variable</a:t>
            </a:r>
            <a:r>
              <a:rPr lang="nl-BE" dirty="0"/>
              <a:t> </a:t>
            </a:r>
            <a:r>
              <a:rPr lang="nl-BE" dirty="0" err="1"/>
              <a:t>refers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value</a:t>
            </a:r>
            <a:r>
              <a:rPr lang="nl-BE" dirty="0"/>
              <a:t> in memory via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>
                <a:solidFill>
                  <a:srgbClr val="4584B6"/>
                </a:solidFill>
              </a:rPr>
              <a:t>assignment</a:t>
            </a:r>
            <a:r>
              <a:rPr lang="nl-BE" dirty="0">
                <a:solidFill>
                  <a:srgbClr val="4584B6"/>
                </a:solidFill>
              </a:rPr>
              <a:t> operator</a:t>
            </a:r>
            <a:r>
              <a:rPr lang="nl-BE" dirty="0"/>
              <a:t> (=).</a:t>
            </a:r>
          </a:p>
          <a:p>
            <a:pPr marL="0" indent="0">
              <a:buNone/>
            </a:pPr>
            <a:endParaRPr lang="nl-BE" sz="3200" dirty="0"/>
          </a:p>
          <a:p>
            <a:endParaRPr lang="nl-BE" sz="36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4B55D7-3BF2-4C14-8093-5F8DCC1F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714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60"/>
    </mc:Choice>
    <mc:Fallback xmlns="">
      <p:transition spd="slow" advTm="1176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4640-5FD0-4F72-8A82-CD0D7050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Naming</a:t>
            </a:r>
            <a:r>
              <a:rPr lang="nl-BE"/>
              <a:t> variables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6151AD-7F4A-40D7-84D5-9052821E1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96" y="1507710"/>
            <a:ext cx="11487375" cy="4626069"/>
          </a:xfrm>
        </p:spPr>
        <p:txBody>
          <a:bodyPr/>
          <a:lstStyle/>
          <a:p>
            <a:r>
              <a:rPr lang="nl-BE"/>
              <a:t>We work according to the 'Google Style Guide' for Python:</a:t>
            </a:r>
          </a:p>
          <a:p>
            <a:pPr marL="0" indent="0">
              <a:buNone/>
            </a:pPr>
            <a:endParaRPr lang="nl-BE"/>
          </a:p>
          <a:p>
            <a:pPr lvl="1"/>
            <a:r>
              <a:rPr lang="nl-BE" sz="2800"/>
              <a:t>Variables start with a letter</a:t>
            </a:r>
          </a:p>
          <a:p>
            <a:pPr lvl="1"/>
            <a:r>
              <a:rPr lang="nl-BE" sz="2800"/>
              <a:t>Variables consist only of lower case letters, numbers and </a:t>
            </a:r>
            <a:r>
              <a:rPr lang="nl-BE" sz="2800" err="1"/>
              <a:t>underscores</a:t>
            </a:r>
            <a:r>
              <a:rPr lang="nl-BE" sz="2800"/>
              <a:t> (_)</a:t>
            </a:r>
          </a:p>
          <a:p>
            <a:pPr lvl="1"/>
            <a:r>
              <a:rPr lang="nl-BE" sz="2800"/>
              <a:t>No abbreviations are used</a:t>
            </a:r>
          </a:p>
          <a:p>
            <a:pPr lvl="1"/>
            <a:r>
              <a:rPr lang="nl-BE" sz="2800"/>
              <a:t>Underscores are used to separate words</a:t>
            </a:r>
          </a:p>
          <a:p>
            <a:pPr lvl="1"/>
            <a:r>
              <a:rPr lang="nl-BE" sz="2800" err="1"/>
              <a:t>Use</a:t>
            </a:r>
            <a:r>
              <a:rPr lang="nl-BE" sz="2800"/>
              <a:t> (long) meaningful names</a:t>
            </a:r>
          </a:p>
          <a:p>
            <a:pPr lvl="1"/>
            <a:endParaRPr lang="nl-BE"/>
          </a:p>
          <a:p>
            <a:pPr marL="0" indent="0">
              <a:buNone/>
            </a:pP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E3BADD8-776B-4F9A-9317-5059629E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820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60"/>
    </mc:Choice>
    <mc:Fallback xmlns="">
      <p:transition spd="slow" advTm="3646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Schematic</a:t>
            </a:r>
            <a:endParaRPr lang="en-US"/>
          </a:p>
        </p:txBody>
      </p:sp>
      <p:grpSp>
        <p:nvGrpSpPr>
          <p:cNvPr id="21" name="Groep 20"/>
          <p:cNvGrpSpPr/>
          <p:nvPr/>
        </p:nvGrpSpPr>
        <p:grpSpPr>
          <a:xfrm>
            <a:off x="2456420" y="1487055"/>
            <a:ext cx="2978637" cy="3491062"/>
            <a:chOff x="1338821" y="1196753"/>
            <a:chExt cx="2978636" cy="3744417"/>
          </a:xfrm>
        </p:grpSpPr>
        <p:sp>
          <p:nvSpPr>
            <p:cNvPr id="4" name="AutoShape 10"/>
            <p:cNvSpPr>
              <a:spLocks noChangeArrowheads="1"/>
            </p:cNvSpPr>
            <p:nvPr/>
          </p:nvSpPr>
          <p:spPr bwMode="auto">
            <a:xfrm>
              <a:off x="1403350" y="1587874"/>
              <a:ext cx="2849562" cy="3353296"/>
            </a:xfrm>
            <a:prstGeom prst="roundRect">
              <a:avLst>
                <a:gd name="adj" fmla="val 3074"/>
              </a:avLst>
            </a:prstGeom>
            <a:solidFill>
              <a:srgbClr val="EAEAEA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1338821" y="1196753"/>
              <a:ext cx="2978636" cy="3961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fr-BE" b="1" err="1">
                  <a:solidFill>
                    <a:srgbClr val="446785"/>
                  </a:solidFill>
                  <a:latin typeface="Calibri" pitchFamily="34" charset="0"/>
                </a:rPr>
                <a:t>Variables</a:t>
              </a:r>
              <a:r>
                <a:rPr lang="fr-BE" b="1">
                  <a:solidFill>
                    <a:srgbClr val="446785"/>
                  </a:solidFill>
                  <a:latin typeface="Calibri" pitchFamily="34" charset="0"/>
                </a:rPr>
                <a:t> in the program</a:t>
              </a:r>
              <a:endParaRPr lang="nl-NL" b="1">
                <a:solidFill>
                  <a:srgbClr val="446785"/>
                </a:solidFill>
                <a:latin typeface="Calibri" pitchFamily="34" charset="0"/>
              </a:endParaRPr>
            </a:p>
          </p:txBody>
        </p:sp>
      </p:grpSp>
      <p:grpSp>
        <p:nvGrpSpPr>
          <p:cNvPr id="19" name="Groep 18"/>
          <p:cNvGrpSpPr/>
          <p:nvPr/>
        </p:nvGrpSpPr>
        <p:grpSpPr>
          <a:xfrm>
            <a:off x="6751133" y="1482969"/>
            <a:ext cx="3234748" cy="3495147"/>
            <a:chOff x="5633533" y="1446022"/>
            <a:chExt cx="3234748" cy="3495147"/>
          </a:xfrm>
        </p:grpSpPr>
        <p:sp>
          <p:nvSpPr>
            <p:cNvPr id="7" name="AutoShape 10"/>
            <p:cNvSpPr>
              <a:spLocks noChangeArrowheads="1"/>
            </p:cNvSpPr>
            <p:nvPr/>
          </p:nvSpPr>
          <p:spPr bwMode="auto">
            <a:xfrm>
              <a:off x="5826126" y="1814765"/>
              <a:ext cx="2849562" cy="3126404"/>
            </a:xfrm>
            <a:prstGeom prst="roundRect">
              <a:avLst>
                <a:gd name="adj" fmla="val 3074"/>
              </a:avLst>
            </a:prstGeom>
            <a:solidFill>
              <a:srgbClr val="EAEAEA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5633533" y="1446022"/>
              <a:ext cx="323474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FontTx/>
                <a:buNone/>
              </a:pPr>
              <a:r>
                <a:rPr lang="fr-BE" b="1" err="1">
                  <a:solidFill>
                    <a:srgbClr val="446785"/>
                  </a:solidFill>
                  <a:latin typeface="Calibri" pitchFamily="34" charset="0"/>
                </a:rPr>
                <a:t>Locations</a:t>
              </a:r>
              <a:r>
                <a:rPr lang="fr-BE" b="1">
                  <a:solidFill>
                    <a:srgbClr val="446785"/>
                  </a:solidFill>
                  <a:latin typeface="Calibri" pitchFamily="34" charset="0"/>
                </a:rPr>
                <a:t> in </a:t>
              </a:r>
              <a:r>
                <a:rPr lang="fr-BE" b="1" err="1">
                  <a:solidFill>
                    <a:srgbClr val="446785"/>
                  </a:solidFill>
                  <a:latin typeface="Calibri" pitchFamily="34" charset="0"/>
                </a:rPr>
                <a:t>working memory</a:t>
              </a:r>
              <a:endParaRPr lang="nl-NL" b="1">
                <a:solidFill>
                  <a:srgbClr val="446785"/>
                </a:solidFill>
                <a:latin typeface="Calibri" pitchFamily="34" charset="0"/>
              </a:endParaRPr>
            </a:p>
          </p:txBody>
        </p:sp>
      </p:grp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2520950" y="5338154"/>
            <a:ext cx="7272338" cy="1296442"/>
          </a:xfrm>
          <a:prstGeom prst="foldedCorner">
            <a:avLst>
              <a:gd name="adj" fmla="val 0"/>
            </a:avLst>
          </a:prstGeom>
          <a:solidFill>
            <a:schemeClr val="bg1">
              <a:alpha val="7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>
              <a:buFontTx/>
              <a:buNone/>
            </a:pPr>
            <a:r>
              <a:rPr lang="nl-BE" altLang="nl-BE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length_in_km</a:t>
            </a:r>
            <a:r>
              <a:rPr lang="nl-BE" altLang="nl-BE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altLang="nl-BE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0.750</a:t>
            </a:r>
            <a:br>
              <a:rPr lang="nl-BE" altLang="nl-BE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altLang="nl-BE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time_in_hours</a:t>
            </a:r>
            <a:r>
              <a:rPr lang="nl-BE" altLang="nl-BE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altLang="nl-BE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2/60</a:t>
            </a:r>
            <a:br>
              <a:rPr lang="nl-BE" altLang="nl-BE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altLang="nl-BE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roller_coaster</a:t>
            </a:r>
            <a:r>
              <a:rPr lang="nl-BE" altLang="nl-BE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"python"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2689890" y="2177988"/>
            <a:ext cx="2511685" cy="423862"/>
          </a:xfrm>
          <a:prstGeom prst="roundRect">
            <a:avLst>
              <a:gd name="adj" fmla="val 5773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nl-NL" b="1" err="1">
                <a:latin typeface="Courier New" pitchFamily="49" charset="0"/>
                <a:cs typeface="Courier New" pitchFamily="49" charset="0"/>
              </a:rPr>
              <a:t>length_in_km</a:t>
            </a:r>
            <a:endParaRPr lang="nl-NL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Rechte verbindingslijn met pijl 12"/>
          <p:cNvCxnSpPr>
            <a:stCxn id="10" idx="3"/>
            <a:endCxn id="11" idx="1"/>
          </p:cNvCxnSpPr>
          <p:nvPr/>
        </p:nvCxnSpPr>
        <p:spPr bwMode="auto">
          <a:xfrm>
            <a:off x="5201575" y="2389919"/>
            <a:ext cx="1911091" cy="0"/>
          </a:xfrm>
          <a:prstGeom prst="straightConnector1">
            <a:avLst/>
          </a:prstGeom>
          <a:noFill/>
          <a:ln w="15875" cap="flat" cmpd="sng" algn="ctr">
            <a:solidFill>
              <a:srgbClr val="3333CC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2" name="Groep 21"/>
          <p:cNvGrpSpPr/>
          <p:nvPr/>
        </p:nvGrpSpPr>
        <p:grpSpPr>
          <a:xfrm>
            <a:off x="7015022" y="1939174"/>
            <a:ext cx="2609328" cy="662677"/>
            <a:chOff x="5897422" y="1686203"/>
            <a:chExt cx="2609328" cy="662677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5995065" y="1925018"/>
              <a:ext cx="2511685" cy="42386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nl-NL">
                  <a:solidFill>
                    <a:srgbClr val="0000FF"/>
                  </a:solidFill>
                  <a:latin typeface="Consolas" panose="020B0609020204030204" pitchFamily="49" charset="0"/>
                </a:rPr>
                <a:t>0.750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897422" y="1686203"/>
              <a:ext cx="64953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fr-BE" sz="1200" b="1" err="1">
                  <a:latin typeface="Courier New" pitchFamily="49" charset="0"/>
                </a:rPr>
                <a:t>float</a:t>
              </a:r>
              <a:endParaRPr lang="nl-NL" sz="1200" b="1">
                <a:latin typeface="Courier New" pitchFamily="49" charset="0"/>
              </a:endParaRPr>
            </a:p>
          </p:txBody>
        </p:sp>
      </p:grpSp>
      <p:sp>
        <p:nvSpPr>
          <p:cNvPr id="23" name="AutoShape 8"/>
          <p:cNvSpPr>
            <a:spLocks noChangeArrowheads="1"/>
          </p:cNvSpPr>
          <p:nvPr/>
        </p:nvSpPr>
        <p:spPr bwMode="auto">
          <a:xfrm>
            <a:off x="2690903" y="3222104"/>
            <a:ext cx="2511685" cy="423862"/>
          </a:xfrm>
          <a:prstGeom prst="roundRect">
            <a:avLst>
              <a:gd name="adj" fmla="val 5773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buFontTx/>
              <a:buNone/>
            </a:pPr>
            <a:r>
              <a:rPr lang="nl-NL" b="1" err="1">
                <a:latin typeface="Courier New" pitchFamily="49" charset="0"/>
                <a:cs typeface="Courier New" pitchFamily="49" charset="0"/>
              </a:rPr>
              <a:t>time_in_hours</a:t>
            </a:r>
            <a:endParaRPr lang="nl-NL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4" name="Rechte verbindingslijn met pijl 23"/>
          <p:cNvCxnSpPr>
            <a:stCxn id="23" idx="3"/>
            <a:endCxn id="26" idx="1"/>
          </p:cNvCxnSpPr>
          <p:nvPr/>
        </p:nvCxnSpPr>
        <p:spPr bwMode="auto">
          <a:xfrm>
            <a:off x="5202588" y="3434035"/>
            <a:ext cx="1911091" cy="0"/>
          </a:xfrm>
          <a:prstGeom prst="straightConnector1">
            <a:avLst/>
          </a:prstGeom>
          <a:noFill/>
          <a:ln w="15875" cap="flat" cmpd="sng" algn="ctr">
            <a:solidFill>
              <a:srgbClr val="3333CC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5" name="Groep 24"/>
          <p:cNvGrpSpPr/>
          <p:nvPr/>
        </p:nvGrpSpPr>
        <p:grpSpPr>
          <a:xfrm>
            <a:off x="7016035" y="2983290"/>
            <a:ext cx="2609328" cy="662677"/>
            <a:chOff x="5897422" y="1686203"/>
            <a:chExt cx="2609328" cy="662677"/>
          </a:xfrm>
        </p:grpSpPr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>
              <a:off x="5995065" y="1925018"/>
              <a:ext cx="2511685" cy="42386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  <a:sym typeface="Courier New"/>
                </a:rPr>
                <a:t>2/60</a:t>
              </a:r>
              <a:endParaRPr lang="nl-NL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5897422" y="1686203"/>
              <a:ext cx="64953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fr-BE" sz="1200" b="1" err="1">
                  <a:latin typeface="Courier New" pitchFamily="49" charset="0"/>
                </a:rPr>
                <a:t>float</a:t>
              </a:r>
              <a:endParaRPr lang="nl-NL" sz="1200" b="1">
                <a:latin typeface="Courier New" pitchFamily="49" charset="0"/>
              </a:endParaRPr>
            </a:p>
          </p:txBody>
        </p:sp>
      </p:grp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2681396" y="4266220"/>
            <a:ext cx="2511685" cy="423862"/>
          </a:xfrm>
          <a:prstGeom prst="roundRect">
            <a:avLst>
              <a:gd name="adj" fmla="val 5773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buFontTx/>
              <a:buNone/>
            </a:pPr>
            <a:r>
              <a:rPr lang="nl-NL" b="1" err="1">
                <a:latin typeface="Courier New" pitchFamily="49" charset="0"/>
                <a:cs typeface="Courier New" pitchFamily="49" charset="0"/>
              </a:rPr>
              <a:t>roller_coaster</a:t>
            </a:r>
            <a:endParaRPr lang="nl-NL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Rechte verbindingslijn met pijl 28"/>
          <p:cNvCxnSpPr>
            <a:stCxn id="28" idx="3"/>
            <a:endCxn id="31" idx="1"/>
          </p:cNvCxnSpPr>
          <p:nvPr/>
        </p:nvCxnSpPr>
        <p:spPr bwMode="auto">
          <a:xfrm>
            <a:off x="5193081" y="4478151"/>
            <a:ext cx="1911091" cy="0"/>
          </a:xfrm>
          <a:prstGeom prst="straightConnector1">
            <a:avLst/>
          </a:prstGeom>
          <a:noFill/>
          <a:ln w="15875" cap="flat" cmpd="sng" algn="ctr">
            <a:solidFill>
              <a:srgbClr val="3333CC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0" name="Groep 29"/>
          <p:cNvGrpSpPr/>
          <p:nvPr/>
        </p:nvGrpSpPr>
        <p:grpSpPr>
          <a:xfrm>
            <a:off x="7006528" y="4027406"/>
            <a:ext cx="2609328" cy="662677"/>
            <a:chOff x="5897422" y="1686203"/>
            <a:chExt cx="2609328" cy="662677"/>
          </a:xfrm>
        </p:grpSpPr>
        <p:sp>
          <p:nvSpPr>
            <p:cNvPr id="31" name="AutoShape 8"/>
            <p:cNvSpPr>
              <a:spLocks noChangeArrowheads="1"/>
            </p:cNvSpPr>
            <p:nvPr/>
          </p:nvSpPr>
          <p:spPr bwMode="auto">
            <a:xfrm>
              <a:off x="5995065" y="1925018"/>
              <a:ext cx="2511685" cy="42386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1">
                  <a:solidFill>
                    <a:srgbClr val="008080"/>
                  </a:solidFill>
                  <a:latin typeface="Consolas" panose="020B0609020204030204" pitchFamily="49" charset="0"/>
                  <a:sym typeface="Courier New"/>
                </a:rPr>
                <a:t>python</a:t>
              </a:r>
              <a:endParaRPr lang="nl-NL" b="1">
                <a:solidFill>
                  <a:srgbClr val="00808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5897422" y="1686203"/>
              <a:ext cx="742511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fr-BE" sz="1200" b="1">
                  <a:latin typeface="Courier New" pitchFamily="49" charset="0"/>
                </a:rPr>
                <a:t>string</a:t>
              </a:r>
              <a:endParaRPr lang="nl-NL" sz="1200" b="1">
                <a:latin typeface="Courier New" pitchFamily="49" charset="0"/>
              </a:endParaRPr>
            </a:p>
          </p:txBody>
        </p:sp>
      </p:grpSp>
      <p:sp>
        <p:nvSpPr>
          <p:cNvPr id="34" name="Tekstvak 33">
            <a:extLst>
              <a:ext uri="{FF2B5EF4-FFF2-40B4-BE49-F238E27FC236}">
                <a16:creationId xmlns:a16="http://schemas.microsoft.com/office/drawing/2014/main" id="{92C85B2B-5F89-491F-9634-A47503C11B4E}"/>
              </a:ext>
            </a:extLst>
          </p:cNvPr>
          <p:cNvSpPr txBox="1"/>
          <p:nvPr/>
        </p:nvSpPr>
        <p:spPr>
          <a:xfrm>
            <a:off x="5902036" y="2004291"/>
            <a:ext cx="31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=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2B7EF63-0C85-46BB-8DC9-6B0BBA81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16</a:t>
            </a:fld>
            <a:endParaRPr lang="nl-B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47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5001">
        <p:fade/>
      </p:transition>
    </mc:Choice>
    <mc:Fallback xmlns="">
      <p:transition spd="med" advTm="10500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  <p:bldP spid="23" grpId="0" animBg="1"/>
      <p:bldP spid="28" grpId="0" animBg="1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75682-2436-430E-8ED9-DB3EB10A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Data type of a variable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740F6C-40D1-4462-8A55-57274689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521397"/>
            <a:ext cx="11291048" cy="4626069"/>
          </a:xfrm>
        </p:spPr>
        <p:txBody>
          <a:bodyPr/>
          <a:lstStyle/>
          <a:p>
            <a:r>
              <a:rPr lang="nl-BE" err="1"/>
              <a:t>Each</a:t>
            </a:r>
            <a:r>
              <a:rPr lang="nl-BE"/>
              <a:t> variable refers to a value in memory</a:t>
            </a:r>
          </a:p>
          <a:p>
            <a:r>
              <a:rPr lang="nl-BE"/>
              <a:t>This value is always of a </a:t>
            </a:r>
            <a:r>
              <a:rPr lang="nl-BE">
                <a:solidFill>
                  <a:srgbClr val="4584B6"/>
                </a:solidFill>
              </a:rPr>
              <a:t>certain type</a:t>
            </a:r>
          </a:p>
          <a:p>
            <a:r>
              <a:rPr lang="nl-BE"/>
              <a:t>You can query the type with the function </a:t>
            </a:r>
            <a:r>
              <a:rPr lang="nl-BE">
                <a:solidFill>
                  <a:srgbClr val="4584B6"/>
                </a:solidFill>
              </a:rPr>
              <a:t>type()</a:t>
            </a:r>
          </a:p>
          <a:p>
            <a:pPr marL="0" indent="0">
              <a:buNone/>
            </a:pPr>
            <a:endParaRPr lang="nl-BE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487C7B7A-25C0-4B75-A4F4-CB9C07FFA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538232"/>
              </p:ext>
            </p:extLst>
          </p:nvPr>
        </p:nvGraphicFramePr>
        <p:xfrm>
          <a:off x="582706" y="3330116"/>
          <a:ext cx="11002298" cy="233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697">
                  <a:extLst>
                    <a:ext uri="{9D8B030D-6E8A-4147-A177-3AD203B41FA5}">
                      <a16:colId xmlns:a16="http://schemas.microsoft.com/office/drawing/2014/main" val="525541787"/>
                    </a:ext>
                  </a:extLst>
                </a:gridCol>
                <a:gridCol w="2389239">
                  <a:extLst>
                    <a:ext uri="{9D8B030D-6E8A-4147-A177-3AD203B41FA5}">
                      <a16:colId xmlns:a16="http://schemas.microsoft.com/office/drawing/2014/main" val="3231306164"/>
                    </a:ext>
                  </a:extLst>
                </a:gridCol>
                <a:gridCol w="1868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2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257">
                <a:tc>
                  <a:txBody>
                    <a:bodyPr/>
                    <a:lstStyle/>
                    <a:p>
                      <a:r>
                        <a:rPr lang="nl-BE" sz="2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Meaning</a:t>
                      </a:r>
                    </a:p>
                  </a:txBody>
                  <a:tcPr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257">
                <a:tc>
                  <a:txBody>
                    <a:bodyPr/>
                    <a:lstStyle/>
                    <a:p>
                      <a:r>
                        <a:rPr lang="nl-BE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 = </a:t>
                      </a:r>
                      <a:r>
                        <a:rPr kumimoji="0" lang="nl-BE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type(number)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Integer - Whole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580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/>
                        </a:rPr>
                        <a:t>pi = </a:t>
                      </a:r>
                      <a:r>
                        <a:rPr kumimoji="0" lang="en-US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Courier New"/>
                        </a:rPr>
                        <a:t>3.14159</a:t>
                      </a:r>
                      <a:endParaRPr kumimoji="0" lang="nl-BE" sz="1800" b="0" i="0" u="none" strike="noStrike" kern="1200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type(pi)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err="1"/>
                        <a:t>float</a:t>
                      </a:r>
                      <a:endParaRPr lang="nl-B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err="1"/>
                        <a:t>Floating</a:t>
                      </a:r>
                      <a:r>
                        <a:rPr lang="nl-BE" sz="2000"/>
                        <a:t> Point - Real</a:t>
                      </a:r>
                      <a:r>
                        <a:rPr lang="nl-BE" sz="2000" baseline="0"/>
                        <a:t> number</a:t>
                      </a:r>
                      <a:endParaRPr lang="nl-BE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48503"/>
                  </a:ext>
                </a:extLst>
              </a:tr>
              <a:tr h="440580">
                <a:tc>
                  <a:txBody>
                    <a:bodyPr/>
                    <a:lstStyle/>
                    <a:p>
                      <a:r>
                        <a:rPr lang="nl-BE" sz="2000" b="1" kern="12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nl-BE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nl-BE" sz="1800" b="1" kern="1200">
                          <a:solidFill>
                            <a:srgbClr val="00808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"Bob" </a:t>
                      </a:r>
                      <a:r>
                        <a:rPr lang="nl-BE" sz="1800" b="1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b="1" kern="120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nl-BE" sz="1800" b="1" kern="12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nl-BE" sz="1800" b="1" kern="1200" baseline="0">
                          <a:solidFill>
                            <a:srgbClr val="00808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'Bob'</a:t>
                      </a:r>
                      <a:endParaRPr lang="nl-BE" sz="1800" b="1" kern="1200">
                        <a:solidFill>
                          <a:srgbClr val="00808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type(name)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err="1"/>
                        <a:t>str</a:t>
                      </a:r>
                      <a:endParaRPr lang="nl-B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String -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57">
                <a:tc>
                  <a:txBody>
                    <a:bodyPr/>
                    <a:lstStyle/>
                    <a:p>
                      <a:r>
                        <a:rPr lang="nl-BE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success = </a:t>
                      </a:r>
                      <a:r>
                        <a:rPr lang="nl-BE" b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nl-BE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type(success)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err="1"/>
                        <a:t>bool</a:t>
                      </a:r>
                      <a:endParaRPr lang="nl-B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err="1"/>
                        <a:t>Boolean</a:t>
                      </a:r>
                      <a:r>
                        <a:rPr lang="nl-BE" sz="2000"/>
                        <a:t> - True of </a:t>
                      </a:r>
                      <a:r>
                        <a:rPr lang="nl-BE" sz="2000" err="1"/>
                        <a:t>False</a:t>
                      </a:r>
                      <a:endParaRPr lang="nl-BE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2E3F710-B09C-4633-BF99-9A830DE5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31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797"/>
    </mc:Choice>
    <mc:Fallback xmlns="">
      <p:transition spd="slow" advTm="9479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2373F0C-4CC1-4098-A3B1-6A59298D7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7" y="3775340"/>
            <a:ext cx="9468069" cy="29461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358DCF2-4990-4EB0-90E8-350F2D20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Python Console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BE2C43-6619-4C84-98C8-6EFA85B45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To quickly test the capabilities of Python, you do not always need to write a full program.</a:t>
            </a:r>
          </a:p>
          <a:p>
            <a:r>
              <a:rPr lang="nl-BE"/>
              <a:t>You can also enter statements directly into the </a:t>
            </a:r>
            <a:r>
              <a:rPr lang="nl-BE">
                <a:solidFill>
                  <a:srgbClr val="CC0000"/>
                </a:solidFill>
              </a:rPr>
              <a:t>Python Console </a:t>
            </a:r>
            <a:r>
              <a:rPr lang="nl-BE"/>
              <a:t>(click on </a:t>
            </a:r>
            <a:r>
              <a:rPr lang="nl-BE" i="1"/>
              <a:t>Python Console at the</a:t>
            </a:r>
            <a:r>
              <a:rPr lang="nl-BE"/>
              <a:t> bottom left).</a:t>
            </a:r>
          </a:p>
          <a:p>
            <a:r>
              <a:rPr lang="nl-BE"/>
              <a:t>Attention! These statements will not be kept.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5D1F66-6199-4ABC-9759-B31EA15C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BA5FB7-752D-4859-AC0C-1DC962A627CE}"/>
              </a:ext>
            </a:extLst>
          </p:cNvPr>
          <p:cNvSpPr txBox="1"/>
          <p:nvPr/>
        </p:nvSpPr>
        <p:spPr>
          <a:xfrm>
            <a:off x="4186957" y="4394124"/>
            <a:ext cx="197309" cy="508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sz="2400">
              <a:solidFill>
                <a:srgbClr val="446785"/>
              </a:solidFill>
            </a:endParaRP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01FD4EA7-7EB3-479F-983F-E2109876C50B}"/>
              </a:ext>
            </a:extLst>
          </p:cNvPr>
          <p:cNvGrpSpPr/>
          <p:nvPr/>
        </p:nvGrpSpPr>
        <p:grpSpPr>
          <a:xfrm>
            <a:off x="3480636" y="4249211"/>
            <a:ext cx="6135446" cy="1518007"/>
            <a:chOff x="684308" y="3710101"/>
            <a:chExt cx="9818413" cy="1316011"/>
          </a:xfrm>
        </p:grpSpPr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C8AC0794-EB39-4A98-806A-6C6E8EDEA532}"/>
                </a:ext>
              </a:extLst>
            </p:cNvPr>
            <p:cNvGrpSpPr/>
            <p:nvPr/>
          </p:nvGrpSpPr>
          <p:grpSpPr>
            <a:xfrm>
              <a:off x="684308" y="3710101"/>
              <a:ext cx="9818413" cy="1316011"/>
              <a:chOff x="665834" y="3950106"/>
              <a:chExt cx="6169326" cy="1316011"/>
            </a:xfrm>
          </p:grpSpPr>
          <p:sp>
            <p:nvSpPr>
              <p:cNvPr id="16" name="Rechthoek: afgeronde hoeken 15">
                <a:extLst>
                  <a:ext uri="{FF2B5EF4-FFF2-40B4-BE49-F238E27FC236}">
                    <a16:creationId xmlns:a16="http://schemas.microsoft.com/office/drawing/2014/main" id="{30C1D810-61C7-4298-BA66-18591657B194}"/>
                  </a:ext>
                </a:extLst>
              </p:cNvPr>
              <p:cNvSpPr/>
              <p:nvPr/>
            </p:nvSpPr>
            <p:spPr>
              <a:xfrm>
                <a:off x="665834" y="4235079"/>
                <a:ext cx="6169326" cy="103103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584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nl-BE" sz="2000" err="1">
                    <a:solidFill>
                      <a:schemeClr val="tx1"/>
                    </a:solidFill>
                    <a:latin typeface="Calibri "/>
                  </a:rPr>
                  <a:t>If</a:t>
                </a:r>
                <a:r>
                  <a:rPr lang="nl-BE" sz="2000">
                    <a:solidFill>
                      <a:schemeClr val="tx1"/>
                    </a:solidFill>
                    <a:latin typeface="Calibri "/>
                  </a:rPr>
                  <a:t> </a:t>
                </a:r>
                <a:r>
                  <a:rPr lang="nl-BE" sz="2000" err="1">
                    <a:solidFill>
                      <a:schemeClr val="tx1"/>
                    </a:solidFill>
                    <a:latin typeface="Calibri "/>
                  </a:rPr>
                  <a:t>you</a:t>
                </a:r>
                <a:r>
                  <a:rPr lang="nl-BE" sz="2000">
                    <a:solidFill>
                      <a:schemeClr val="tx1"/>
                    </a:solidFill>
                    <a:latin typeface="Calibri "/>
                  </a:rPr>
                  <a:t> </a:t>
                </a:r>
                <a:r>
                  <a:rPr lang="nl-BE" sz="2000" err="1">
                    <a:solidFill>
                      <a:schemeClr val="tx1"/>
                    </a:solidFill>
                    <a:latin typeface="Calibri "/>
                  </a:rPr>
                  <a:t>see</a:t>
                </a:r>
                <a:r>
                  <a:rPr lang="nl-BE" sz="2000">
                    <a:solidFill>
                      <a:schemeClr val="tx1"/>
                    </a:solidFill>
                    <a:latin typeface="Calibri "/>
                  </a:rPr>
                  <a:t> </a:t>
                </a:r>
                <a:r>
                  <a:rPr lang="nl-BE" sz="2000" b="1">
                    <a:solidFill>
                      <a:srgbClr val="FF0000"/>
                    </a:solidFill>
                    <a:latin typeface="Calibri "/>
                  </a:rPr>
                  <a:t>&gt;&gt;&gt; </a:t>
                </a:r>
                <a:r>
                  <a:rPr lang="nl-BE" sz="2000" b="1" err="1">
                    <a:solidFill>
                      <a:srgbClr val="FF0000"/>
                    </a:solidFill>
                    <a:latin typeface="Calibri "/>
                  </a:rPr>
                  <a:t>before</a:t>
                </a:r>
                <a:r>
                  <a:rPr lang="nl-BE" sz="2000" b="1">
                    <a:solidFill>
                      <a:srgbClr val="FF0000"/>
                    </a:solidFill>
                    <a:latin typeface="Calibri "/>
                  </a:rPr>
                  <a:t> a</a:t>
                </a:r>
                <a:r>
                  <a:rPr lang="nl-BE" sz="2000">
                    <a:solidFill>
                      <a:srgbClr val="FF0000"/>
                    </a:solidFill>
                    <a:latin typeface="Calibri "/>
                  </a:rPr>
                  <a:t> </a:t>
                </a:r>
                <a:r>
                  <a:rPr lang="nl-BE" sz="2000">
                    <a:solidFill>
                      <a:schemeClr val="tx1"/>
                    </a:solidFill>
                    <a:latin typeface="Calibri "/>
                  </a:rPr>
                  <a:t>statement in </a:t>
                </a:r>
                <a:r>
                  <a:rPr lang="nl-BE" sz="2000" err="1">
                    <a:solidFill>
                      <a:schemeClr val="tx1"/>
                    </a:solidFill>
                    <a:latin typeface="Calibri "/>
                  </a:rPr>
                  <a:t>the</a:t>
                </a:r>
                <a:r>
                  <a:rPr lang="nl-BE" sz="2000">
                    <a:solidFill>
                      <a:schemeClr val="tx1"/>
                    </a:solidFill>
                    <a:latin typeface="Calibri "/>
                  </a:rPr>
                  <a:t> slides, </a:t>
                </a:r>
              </a:p>
              <a:p>
                <a:r>
                  <a:rPr lang="nl-BE" sz="2000" err="1">
                    <a:solidFill>
                      <a:schemeClr val="tx1"/>
                    </a:solidFill>
                    <a:latin typeface="Calibri "/>
                  </a:rPr>
                  <a:t>it</a:t>
                </a:r>
                <a:r>
                  <a:rPr lang="nl-BE" sz="2000">
                    <a:solidFill>
                      <a:schemeClr val="tx1"/>
                    </a:solidFill>
                    <a:latin typeface="Calibri "/>
                  </a:rPr>
                  <a:t> means </a:t>
                </a:r>
                <a:r>
                  <a:rPr lang="nl-BE" sz="2000" err="1">
                    <a:solidFill>
                      <a:schemeClr val="tx1"/>
                    </a:solidFill>
                    <a:latin typeface="Calibri "/>
                  </a:rPr>
                  <a:t>it's</a:t>
                </a:r>
                <a:r>
                  <a:rPr lang="nl-BE" sz="2000">
                    <a:solidFill>
                      <a:schemeClr val="tx1"/>
                    </a:solidFill>
                    <a:latin typeface="Calibri "/>
                  </a:rPr>
                  <a:t> </a:t>
                </a:r>
                <a:r>
                  <a:rPr lang="nl-BE" sz="2000" err="1">
                    <a:solidFill>
                      <a:schemeClr val="tx1"/>
                    </a:solidFill>
                    <a:latin typeface="Calibri "/>
                  </a:rPr>
                  <a:t>entered</a:t>
                </a:r>
                <a:r>
                  <a:rPr lang="nl-BE" sz="2000">
                    <a:solidFill>
                      <a:schemeClr val="tx1"/>
                    </a:solidFill>
                    <a:latin typeface="Calibri "/>
                  </a:rPr>
                  <a:t> in </a:t>
                </a:r>
                <a:r>
                  <a:rPr lang="nl-BE" sz="2000" err="1">
                    <a:solidFill>
                      <a:schemeClr val="tx1"/>
                    </a:solidFill>
                    <a:latin typeface="Calibri "/>
                  </a:rPr>
                  <a:t>the</a:t>
                </a:r>
                <a:r>
                  <a:rPr lang="nl-BE" sz="2000">
                    <a:solidFill>
                      <a:schemeClr val="tx1"/>
                    </a:solidFill>
                    <a:latin typeface="Calibri "/>
                  </a:rPr>
                  <a:t> console.</a:t>
                </a:r>
              </a:p>
              <a:p>
                <a:endParaRPr lang="nl-BE">
                  <a:solidFill>
                    <a:srgbClr val="4584B6"/>
                  </a:solidFill>
                </a:endParaRPr>
              </a:p>
            </p:txBody>
          </p:sp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58D75C51-D4BD-46A2-B309-DEE2164688F5}"/>
                  </a:ext>
                </a:extLst>
              </p:cNvPr>
              <p:cNvSpPr txBox="1"/>
              <p:nvPr/>
            </p:nvSpPr>
            <p:spPr>
              <a:xfrm>
                <a:off x="2086277" y="3950106"/>
                <a:ext cx="1160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nl-BE" sz="2400">
                  <a:solidFill>
                    <a:srgbClr val="446785"/>
                  </a:solidFill>
                </a:endParaRPr>
              </a:p>
            </p:txBody>
          </p:sp>
        </p:grp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4B1C68DF-1C4F-4195-B80A-F0C86351A911}"/>
                </a:ext>
              </a:extLst>
            </p:cNvPr>
            <p:cNvSpPr/>
            <p:nvPr/>
          </p:nvSpPr>
          <p:spPr>
            <a:xfrm>
              <a:off x="908047" y="4007765"/>
              <a:ext cx="295621" cy="3201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nl-BE">
                <a:latin typeface="Calibri "/>
              </a:endParaRPr>
            </a:p>
          </p:txBody>
        </p:sp>
      </p:grp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50F2C98F-9345-4197-BD9A-7031D4A15CF5}"/>
              </a:ext>
            </a:extLst>
          </p:cNvPr>
          <p:cNvCxnSpPr>
            <a:cxnSpLocks/>
          </p:cNvCxnSpPr>
          <p:nvPr/>
        </p:nvCxnSpPr>
        <p:spPr>
          <a:xfrm flipH="1" flipV="1">
            <a:off x="1873462" y="4503435"/>
            <a:ext cx="1607174" cy="161706"/>
          </a:xfrm>
          <a:prstGeom prst="straightConnector1">
            <a:avLst/>
          </a:prstGeom>
          <a:ln w="38100">
            <a:solidFill>
              <a:srgbClr val="458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0406169C-67B6-4E47-94C2-F560E80A5CD1}"/>
              </a:ext>
            </a:extLst>
          </p:cNvPr>
          <p:cNvSpPr/>
          <p:nvPr/>
        </p:nvSpPr>
        <p:spPr>
          <a:xfrm>
            <a:off x="2523519" y="6442717"/>
            <a:ext cx="1216681" cy="365125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492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93"/>
    </mc:Choice>
    <mc:Fallback xmlns="">
      <p:transition spd="slow" advTm="3709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DB3FF-F25F-44BF-94A5-0B6B524DB57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err="1"/>
              <a:t>Dynamic typing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2DBF84-0875-494C-953E-5FE1B12F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487394"/>
            <a:ext cx="11423467" cy="4626069"/>
          </a:xfrm>
        </p:spPr>
        <p:txBody>
          <a:bodyPr/>
          <a:lstStyle/>
          <a:p>
            <a:r>
              <a:rPr lang="nl-BE"/>
              <a:t>Attention! </a:t>
            </a:r>
            <a:br>
              <a:rPr lang="nl-BE"/>
            </a:br>
            <a:r>
              <a:rPr lang="nl-BE"/>
              <a:t>The data type of a variable can change throughout a program.</a:t>
            </a:r>
          </a:p>
          <a:p>
            <a:endParaRPr lang="nl-BE"/>
          </a:p>
          <a:p>
            <a:endParaRPr lang="nl-BE"/>
          </a:p>
        </p:txBody>
      </p:sp>
      <p:grpSp>
        <p:nvGrpSpPr>
          <p:cNvPr id="21" name="Groep 20">
            <a:extLst>
              <a:ext uri="{FF2B5EF4-FFF2-40B4-BE49-F238E27FC236}">
                <a16:creationId xmlns:a16="http://schemas.microsoft.com/office/drawing/2014/main" id="{B68EB4B1-5880-4899-A097-B73F5D995984}"/>
              </a:ext>
            </a:extLst>
          </p:cNvPr>
          <p:cNvGrpSpPr/>
          <p:nvPr/>
        </p:nvGrpSpPr>
        <p:grpSpPr>
          <a:xfrm>
            <a:off x="5331208" y="2826156"/>
            <a:ext cx="2853858" cy="3491062"/>
            <a:chOff x="1401210" y="1196753"/>
            <a:chExt cx="2853857" cy="3744417"/>
          </a:xfrm>
        </p:grpSpPr>
        <p:sp>
          <p:nvSpPr>
            <p:cNvPr id="22" name="AutoShape 10">
              <a:extLst>
                <a:ext uri="{FF2B5EF4-FFF2-40B4-BE49-F238E27FC236}">
                  <a16:creationId xmlns:a16="http://schemas.microsoft.com/office/drawing/2014/main" id="{4F29459C-2EF3-4789-9EB3-163DFC920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350" y="1587874"/>
              <a:ext cx="2849562" cy="3353296"/>
            </a:xfrm>
            <a:prstGeom prst="roundRect">
              <a:avLst>
                <a:gd name="adj" fmla="val 3074"/>
              </a:avLst>
            </a:prstGeom>
            <a:solidFill>
              <a:srgbClr val="EAEAEA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3" name="Text Box 11">
              <a:extLst>
                <a:ext uri="{FF2B5EF4-FFF2-40B4-BE49-F238E27FC236}">
                  <a16:creationId xmlns:a16="http://schemas.microsoft.com/office/drawing/2014/main" id="{5049D85E-D615-4EDF-9054-357AFD669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1210" y="1196753"/>
              <a:ext cx="2853857" cy="3961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fr-BE" b="1" err="1">
                  <a:solidFill>
                    <a:srgbClr val="446785"/>
                  </a:solidFill>
                  <a:latin typeface="Calibri" pitchFamily="34" charset="0"/>
                </a:rPr>
                <a:t>Variable</a:t>
              </a:r>
              <a:r>
                <a:rPr lang="fr-BE" b="1">
                  <a:solidFill>
                    <a:srgbClr val="446785"/>
                  </a:solidFill>
                  <a:latin typeface="Calibri" pitchFamily="34" charset="0"/>
                </a:rPr>
                <a:t> in the program</a:t>
              </a:r>
              <a:endParaRPr lang="nl-NL" b="1">
                <a:solidFill>
                  <a:srgbClr val="446785"/>
                </a:solidFill>
                <a:latin typeface="Calibri" pitchFamily="34" charset="0"/>
              </a:endParaRPr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8E9BDDE4-A4A4-471E-92C0-547FCE7BDD47}"/>
              </a:ext>
            </a:extLst>
          </p:cNvPr>
          <p:cNvGrpSpPr/>
          <p:nvPr/>
        </p:nvGrpSpPr>
        <p:grpSpPr>
          <a:xfrm>
            <a:off x="8573717" y="2822071"/>
            <a:ext cx="3234748" cy="3495147"/>
            <a:chOff x="5633533" y="1446022"/>
            <a:chExt cx="3234748" cy="3495147"/>
          </a:xfrm>
        </p:grpSpPr>
        <p:sp>
          <p:nvSpPr>
            <p:cNvPr id="25" name="AutoShape 10">
              <a:extLst>
                <a:ext uri="{FF2B5EF4-FFF2-40B4-BE49-F238E27FC236}">
                  <a16:creationId xmlns:a16="http://schemas.microsoft.com/office/drawing/2014/main" id="{C650A220-E9BB-4D64-A6E6-0E89C5ED2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126" y="1814765"/>
              <a:ext cx="2849562" cy="3126404"/>
            </a:xfrm>
            <a:prstGeom prst="roundRect">
              <a:avLst>
                <a:gd name="adj" fmla="val 3074"/>
              </a:avLst>
            </a:prstGeom>
            <a:solidFill>
              <a:srgbClr val="EAEAEA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id="{FE9BAA9F-61C0-4795-B03C-5ECF93E9F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533" y="1446022"/>
              <a:ext cx="323474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FontTx/>
                <a:buNone/>
              </a:pPr>
              <a:r>
                <a:rPr lang="fr-BE" b="1" err="1">
                  <a:solidFill>
                    <a:srgbClr val="446785"/>
                  </a:solidFill>
                  <a:latin typeface="Calibri" pitchFamily="34" charset="0"/>
                </a:rPr>
                <a:t>Locations</a:t>
              </a:r>
              <a:r>
                <a:rPr lang="fr-BE" b="1">
                  <a:solidFill>
                    <a:srgbClr val="446785"/>
                  </a:solidFill>
                  <a:latin typeface="Calibri" pitchFamily="34" charset="0"/>
                </a:rPr>
                <a:t> in </a:t>
              </a:r>
              <a:r>
                <a:rPr lang="fr-BE" b="1" err="1">
                  <a:solidFill>
                    <a:srgbClr val="446785"/>
                  </a:solidFill>
                  <a:latin typeface="Calibri" pitchFamily="34" charset="0"/>
                </a:rPr>
                <a:t>working memory</a:t>
              </a:r>
              <a:endParaRPr lang="nl-NL" b="1">
                <a:solidFill>
                  <a:srgbClr val="446785"/>
                </a:solidFill>
                <a:latin typeface="Calibri" pitchFamily="34" charset="0"/>
              </a:endParaRPr>
            </a:p>
          </p:txBody>
        </p:sp>
      </p:grpSp>
      <p:sp>
        <p:nvSpPr>
          <p:cNvPr id="27" name="AutoShape 8">
            <a:extLst>
              <a:ext uri="{FF2B5EF4-FFF2-40B4-BE49-F238E27FC236}">
                <a16:creationId xmlns:a16="http://schemas.microsoft.com/office/drawing/2014/main" id="{6A9241B2-DEE6-49AA-9DF0-61CEBB0EE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647" y="3469421"/>
            <a:ext cx="1760284" cy="423862"/>
          </a:xfrm>
          <a:prstGeom prst="roundRect">
            <a:avLst>
              <a:gd name="adj" fmla="val 5773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nl-NL" b="1">
                <a:latin typeface="Courier New" pitchFamily="49" charset="0"/>
                <a:cs typeface="Courier New" pitchFamily="49" charset="0"/>
              </a:rPr>
              <a:t>number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05FC7127-AC3E-4D59-A59E-3BF25424EF0E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 bwMode="auto">
          <a:xfrm>
            <a:off x="7461931" y="3681352"/>
            <a:ext cx="1893483" cy="1"/>
          </a:xfrm>
          <a:prstGeom prst="straightConnector1">
            <a:avLst/>
          </a:prstGeom>
          <a:noFill/>
          <a:ln w="15875" cap="flat" cmpd="sng" algn="ctr">
            <a:solidFill>
              <a:srgbClr val="3333CC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" name="Groep 28">
            <a:extLst>
              <a:ext uri="{FF2B5EF4-FFF2-40B4-BE49-F238E27FC236}">
                <a16:creationId xmlns:a16="http://schemas.microsoft.com/office/drawing/2014/main" id="{FCE18ADA-9AC6-4185-AC1F-4DD7BDBC6FF5}"/>
              </a:ext>
            </a:extLst>
          </p:cNvPr>
          <p:cNvGrpSpPr/>
          <p:nvPr/>
        </p:nvGrpSpPr>
        <p:grpSpPr>
          <a:xfrm>
            <a:off x="9275378" y="3230607"/>
            <a:ext cx="2138811" cy="662677"/>
            <a:chOff x="5897422" y="1686203"/>
            <a:chExt cx="2609328" cy="662677"/>
          </a:xfrm>
        </p:grpSpPr>
        <p:sp>
          <p:nvSpPr>
            <p:cNvPr id="30" name="AutoShape 8">
              <a:extLst>
                <a:ext uri="{FF2B5EF4-FFF2-40B4-BE49-F238E27FC236}">
                  <a16:creationId xmlns:a16="http://schemas.microsoft.com/office/drawing/2014/main" id="{D48DC594-4F24-4E86-BAA5-7AD4DDD7F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065" y="1925018"/>
              <a:ext cx="2511685" cy="42386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nl-NL">
                  <a:solidFill>
                    <a:srgbClr val="0000FF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1" name="Text Box 12">
              <a:extLst>
                <a:ext uri="{FF2B5EF4-FFF2-40B4-BE49-F238E27FC236}">
                  <a16:creationId xmlns:a16="http://schemas.microsoft.com/office/drawing/2014/main" id="{AE56A958-58A7-4D39-A9BB-E8C4BF755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7422" y="1686203"/>
              <a:ext cx="463588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fr-BE" sz="1200" b="1" err="1">
                  <a:latin typeface="Courier New" pitchFamily="49" charset="0"/>
                </a:rPr>
                <a:t>int</a:t>
              </a:r>
              <a:endParaRPr lang="nl-NL" sz="1200" b="1">
                <a:latin typeface="Courier New" pitchFamily="49" charset="0"/>
              </a:endParaRPr>
            </a:p>
          </p:txBody>
        </p:sp>
      </p:grp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CBB4257C-540B-430A-ADD8-5E65BD0ED017}"/>
              </a:ext>
            </a:extLst>
          </p:cNvPr>
          <p:cNvCxnSpPr>
            <a:cxnSpLocks/>
            <a:stCxn id="27" idx="3"/>
          </p:cNvCxnSpPr>
          <p:nvPr/>
        </p:nvCxnSpPr>
        <p:spPr bwMode="auto">
          <a:xfrm>
            <a:off x="7461931" y="3681352"/>
            <a:ext cx="1911091" cy="1024995"/>
          </a:xfrm>
          <a:prstGeom prst="straightConnector1">
            <a:avLst/>
          </a:prstGeom>
          <a:noFill/>
          <a:ln w="15875" cap="flat" cmpd="sng" algn="ctr">
            <a:solidFill>
              <a:srgbClr val="3333CC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9" name="Groep 38">
            <a:extLst>
              <a:ext uri="{FF2B5EF4-FFF2-40B4-BE49-F238E27FC236}">
                <a16:creationId xmlns:a16="http://schemas.microsoft.com/office/drawing/2014/main" id="{29C03F28-557F-43B7-9E87-5C65063B7D51}"/>
              </a:ext>
            </a:extLst>
          </p:cNvPr>
          <p:cNvGrpSpPr/>
          <p:nvPr/>
        </p:nvGrpSpPr>
        <p:grpSpPr>
          <a:xfrm>
            <a:off x="9275378" y="4294688"/>
            <a:ext cx="2138811" cy="662677"/>
            <a:chOff x="5897422" y="1686203"/>
            <a:chExt cx="2609328" cy="662677"/>
          </a:xfrm>
        </p:grpSpPr>
        <p:sp>
          <p:nvSpPr>
            <p:cNvPr id="40" name="AutoShape 8">
              <a:extLst>
                <a:ext uri="{FF2B5EF4-FFF2-40B4-BE49-F238E27FC236}">
                  <a16:creationId xmlns:a16="http://schemas.microsoft.com/office/drawing/2014/main" id="{63D6B0BE-1953-44B6-B6E7-8187BA133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065" y="1925018"/>
              <a:ext cx="2511685" cy="42386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b="1" err="1">
                  <a:solidFill>
                    <a:srgbClr val="008080"/>
                  </a:solidFill>
                  <a:latin typeface="Consolas" panose="020B0609020204030204" pitchFamily="49" charset="0"/>
                  <a:sym typeface="Courier New"/>
                </a:rPr>
                <a:t>five</a:t>
              </a:r>
              <a:endParaRPr lang="nl-NL" b="1">
                <a:solidFill>
                  <a:srgbClr val="00808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Text Box 12">
              <a:extLst>
                <a:ext uri="{FF2B5EF4-FFF2-40B4-BE49-F238E27FC236}">
                  <a16:creationId xmlns:a16="http://schemas.microsoft.com/office/drawing/2014/main" id="{1A979FF8-F0D4-4216-94DC-BC831F6ED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7422" y="1686203"/>
              <a:ext cx="742511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fr-BE" sz="1200" b="1">
                  <a:latin typeface="Courier New" pitchFamily="49" charset="0"/>
                </a:rPr>
                <a:t>string</a:t>
              </a:r>
              <a:endParaRPr lang="nl-NL" sz="1200" b="1">
                <a:latin typeface="Courier New" pitchFamily="49" charset="0"/>
              </a:endParaRPr>
            </a:p>
          </p:txBody>
        </p:sp>
      </p:grpSp>
      <p:sp>
        <p:nvSpPr>
          <p:cNvPr id="42" name="Tekstvak 41">
            <a:extLst>
              <a:ext uri="{FF2B5EF4-FFF2-40B4-BE49-F238E27FC236}">
                <a16:creationId xmlns:a16="http://schemas.microsoft.com/office/drawing/2014/main" id="{DCDC6332-DEFD-4274-BF95-2BDFE67BBE80}"/>
              </a:ext>
            </a:extLst>
          </p:cNvPr>
          <p:cNvSpPr txBox="1"/>
          <p:nvPr/>
        </p:nvSpPr>
        <p:spPr>
          <a:xfrm>
            <a:off x="8341896" y="3307935"/>
            <a:ext cx="31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=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B7249DA-A737-4860-B565-DF144465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1B1BEED-EA67-42FB-97EA-EC2CC3D68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06" y="3022274"/>
            <a:ext cx="3972505" cy="28574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025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02"/>
    </mc:Choice>
    <mc:Fallback xmlns="">
      <p:transition spd="slow" advTm="53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Back in time...</a:t>
            </a:r>
          </a:p>
          <a:p>
            <a:r>
              <a:rPr lang="nl-BE" dirty="0" err="1"/>
              <a:t>Why</a:t>
            </a:r>
            <a:r>
              <a:rPr lang="nl-BE" dirty="0"/>
              <a:t> Python?</a:t>
            </a:r>
          </a:p>
          <a:p>
            <a:r>
              <a:rPr lang="nl-BE" dirty="0"/>
              <a:t>The concept of </a:t>
            </a:r>
            <a:r>
              <a:rPr lang="nl-BE" dirty="0" err="1"/>
              <a:t>sequence</a:t>
            </a:r>
            <a:endParaRPr lang="nl-BE" dirty="0"/>
          </a:p>
          <a:p>
            <a:r>
              <a:rPr lang="nl-BE" dirty="0"/>
              <a:t>Variables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their</a:t>
            </a:r>
            <a:r>
              <a:rPr lang="nl-BE" dirty="0"/>
              <a:t> data type</a:t>
            </a:r>
          </a:p>
          <a:p>
            <a:r>
              <a:rPr lang="nl-BE" dirty="0"/>
              <a:t>Conversion </a:t>
            </a:r>
            <a:r>
              <a:rPr lang="nl-BE" dirty="0" err="1"/>
              <a:t>functions</a:t>
            </a:r>
            <a:endParaRPr lang="nl-BE" dirty="0"/>
          </a:p>
          <a:p>
            <a:r>
              <a:rPr lang="nl-BE" dirty="0"/>
              <a:t>Operators</a:t>
            </a:r>
          </a:p>
          <a:p>
            <a:r>
              <a:rPr lang="nl-BE" dirty="0" err="1"/>
              <a:t>Functions</a:t>
            </a:r>
            <a:r>
              <a:rPr lang="nl-BE" dirty="0"/>
              <a:t> print() </a:t>
            </a:r>
            <a:r>
              <a:rPr lang="nl-BE" dirty="0" err="1"/>
              <a:t>and</a:t>
            </a:r>
            <a:r>
              <a:rPr lang="nl-BE" dirty="0"/>
              <a:t> input()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AC5BC5F-5534-410F-BF7E-D6996EBA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841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90"/>
    </mc:Choice>
    <mc:Fallback xmlns="">
      <p:transition spd="slow" advTm="1419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err="1"/>
              <a:t>Type conversions</a:t>
            </a:r>
            <a:endParaRPr lang="nl-NL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F106B05-1A08-4D16-A5AA-FD6E0EA58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390992" cy="4626069"/>
          </a:xfrm>
        </p:spPr>
        <p:txBody>
          <a:bodyPr/>
          <a:lstStyle/>
          <a:p>
            <a:pPr marL="342900" indent="-342900">
              <a:lnSpc>
                <a:spcPct val="110000"/>
              </a:lnSpc>
            </a:pPr>
            <a:r>
              <a:rPr lang="nl-NL">
                <a:latin typeface="Calibri" pitchFamily="34" charset="0"/>
                <a:cs typeface="Calibri" pitchFamily="34" charset="0"/>
              </a:rPr>
              <a:t>Each Python data type has a function that </a:t>
            </a:r>
            <a:r>
              <a:rPr lang="nl-NL" err="1">
                <a:latin typeface="Calibri" pitchFamily="34" charset="0"/>
                <a:cs typeface="Calibri" pitchFamily="34" charset="0"/>
              </a:rPr>
              <a:t>converts</a:t>
            </a:r>
            <a:r>
              <a:rPr lang="nl-NL">
                <a:latin typeface="Calibri" pitchFamily="34" charset="0"/>
                <a:cs typeface="Calibri" pitchFamily="34" charset="0"/>
              </a:rPr>
              <a:t> </a:t>
            </a:r>
            <a:r>
              <a:rPr lang="nl-NL" err="1">
                <a:latin typeface="Calibri" pitchFamily="34" charset="0"/>
                <a:cs typeface="Calibri" pitchFamily="34" charset="0"/>
              </a:rPr>
              <a:t>an</a:t>
            </a:r>
            <a:r>
              <a:rPr lang="nl-NL">
                <a:latin typeface="Calibri" pitchFamily="34" charset="0"/>
                <a:cs typeface="Calibri" pitchFamily="34" charset="0"/>
              </a:rPr>
              <a:t> argument to this data type</a:t>
            </a:r>
          </a:p>
          <a:p>
            <a:pPr marL="800100" lvl="1" indent="-342900">
              <a:lnSpc>
                <a:spcPct val="110000"/>
              </a:lnSpc>
            </a:pPr>
            <a:r>
              <a:rPr lang="nl-NL" sz="2000" b="1">
                <a:latin typeface="Courier New" pitchFamily="49" charset="0"/>
                <a:cs typeface="Courier New" pitchFamily="49" charset="0"/>
              </a:rPr>
              <a:t>int(</a:t>
            </a:r>
            <a:r>
              <a:rPr lang="nl-NL" sz="2000" b="1" i="1">
                <a:latin typeface="Courier New" pitchFamily="49" charset="0"/>
                <a:cs typeface="Courier New" pitchFamily="49" charset="0"/>
              </a:rPr>
              <a:t>argument</a:t>
            </a:r>
            <a:r>
              <a:rPr lang="nl-NL" sz="2000" b="1">
                <a:latin typeface="Courier New" pitchFamily="49" charset="0"/>
                <a:cs typeface="Courier New" pitchFamily="49" charset="0"/>
              </a:rPr>
              <a:t>) 	</a:t>
            </a:r>
            <a:r>
              <a:rPr lang="nl-NL" sz="2000" b="1" err="1">
                <a:latin typeface="Courier New" pitchFamily="49" charset="0"/>
                <a:cs typeface="Courier New" pitchFamily="49" charset="0"/>
              </a:rPr>
              <a:t>converts</a:t>
            </a:r>
            <a:r>
              <a:rPr lang="nl-NL" sz="2000">
                <a:latin typeface="Calibri" pitchFamily="34" charset="0"/>
                <a:cs typeface="Calibri" pitchFamily="34" charset="0"/>
              </a:rPr>
              <a:t> argument to data type </a:t>
            </a:r>
            <a:r>
              <a:rPr lang="nl-NL" sz="2000" b="1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marL="800100" lvl="1" indent="-342900">
              <a:lnSpc>
                <a:spcPct val="110000"/>
              </a:lnSpc>
            </a:pPr>
            <a:r>
              <a:rPr lang="nl-NL" sz="2000" b="1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nl-NL" sz="20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000" b="1" i="1">
                <a:latin typeface="Courier New" pitchFamily="49" charset="0"/>
                <a:cs typeface="Courier New" pitchFamily="49" charset="0"/>
              </a:rPr>
              <a:t>argument</a:t>
            </a:r>
            <a:r>
              <a:rPr lang="nl-NL" sz="2000" b="1">
                <a:latin typeface="Courier New" pitchFamily="49" charset="0"/>
                <a:cs typeface="Courier New" pitchFamily="49" charset="0"/>
              </a:rPr>
              <a:t>) 	</a:t>
            </a:r>
            <a:r>
              <a:rPr lang="nl-NL" sz="2000" b="1" err="1">
                <a:latin typeface="Courier New" pitchFamily="49" charset="0"/>
                <a:cs typeface="Courier New" pitchFamily="49" charset="0"/>
              </a:rPr>
              <a:t>converts</a:t>
            </a:r>
            <a:r>
              <a:rPr lang="nl-NL" sz="2000">
                <a:latin typeface="Calibri" pitchFamily="34" charset="0"/>
                <a:cs typeface="Calibri" pitchFamily="34" charset="0"/>
              </a:rPr>
              <a:t> argument to data type </a:t>
            </a:r>
            <a:r>
              <a:rPr lang="nl-NL" sz="2000" b="1" err="1">
                <a:latin typeface="Courier New" pitchFamily="49" charset="0"/>
                <a:cs typeface="Courier New" pitchFamily="49" charset="0"/>
              </a:rPr>
              <a:t>float</a:t>
            </a:r>
            <a:endParaRPr lang="nl-NL" sz="2000" b="1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lnSpc>
                <a:spcPct val="110000"/>
              </a:lnSpc>
            </a:pPr>
            <a:r>
              <a:rPr lang="nl-NL" sz="2000" b="1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nl-NL" sz="20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000" b="1" i="1">
                <a:latin typeface="Courier New" pitchFamily="49" charset="0"/>
                <a:cs typeface="Courier New" pitchFamily="49" charset="0"/>
              </a:rPr>
              <a:t>argument</a:t>
            </a:r>
            <a:r>
              <a:rPr lang="nl-NL" sz="2000" b="1">
                <a:latin typeface="Courier New" pitchFamily="49" charset="0"/>
                <a:cs typeface="Courier New" pitchFamily="49" charset="0"/>
              </a:rPr>
              <a:t>) 	</a:t>
            </a:r>
            <a:r>
              <a:rPr lang="nl-NL" sz="2000" b="1" err="1">
                <a:latin typeface="Courier New" pitchFamily="49" charset="0"/>
                <a:cs typeface="Courier New" pitchFamily="49" charset="0"/>
              </a:rPr>
              <a:t>converts</a:t>
            </a:r>
            <a:r>
              <a:rPr lang="nl-NL" sz="2000">
                <a:latin typeface="Calibri" pitchFamily="34" charset="0"/>
                <a:cs typeface="Calibri" pitchFamily="34" charset="0"/>
              </a:rPr>
              <a:t> argument to data type </a:t>
            </a:r>
            <a:r>
              <a:rPr lang="nl-NL" sz="2000" b="1" err="1">
                <a:latin typeface="Courier New" pitchFamily="49" charset="0"/>
                <a:cs typeface="Courier New" pitchFamily="49" charset="0"/>
              </a:rPr>
              <a:t>str</a:t>
            </a:r>
            <a:endParaRPr lang="nl-NL" sz="2000" b="1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lnSpc>
                <a:spcPct val="110000"/>
              </a:lnSpc>
            </a:pPr>
            <a:r>
              <a:rPr lang="nl-NL" sz="2000">
                <a:latin typeface="Calibri" pitchFamily="34" charset="0"/>
                <a:cs typeface="Calibri" pitchFamily="34" charset="0"/>
              </a:rPr>
              <a:t>If the argument cannot be converted to the data type you will get an error 'at </a:t>
            </a:r>
            <a:r>
              <a:rPr lang="nl-NL" sz="2000" err="1">
                <a:latin typeface="Calibri" pitchFamily="34" charset="0"/>
                <a:cs typeface="Calibri" pitchFamily="34" charset="0"/>
              </a:rPr>
              <a:t>runtime</a:t>
            </a:r>
            <a:r>
              <a:rPr lang="nl-NL" sz="2000">
                <a:latin typeface="Calibri" pitchFamily="34" charset="0"/>
                <a:cs typeface="Calibri" pitchFamily="34" charset="0"/>
              </a:rPr>
              <a:t>'.</a:t>
            </a:r>
          </a:p>
          <a:p>
            <a:endParaRPr lang="nl-BE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423468" y="1268760"/>
            <a:ext cx="824453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257300" lvl="2" indent="-342900">
              <a:lnSpc>
                <a:spcPct val="110000"/>
              </a:lnSpc>
              <a:buFont typeface="Wingdings" pitchFamily="2" charset="2"/>
              <a:buChar char="§"/>
            </a:pPr>
            <a:endParaRPr lang="nl-NL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928FC06-1361-4A9C-9268-1822FBF9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2721" y="6356350"/>
            <a:ext cx="2471032" cy="333751"/>
          </a:xfrm>
        </p:spPr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F08463F-FD2B-4DA0-9771-E18DABE86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67" y="4352945"/>
            <a:ext cx="1731121" cy="19102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F7EEC416-7EB3-49BA-BAF6-D87761410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749" y="4352945"/>
            <a:ext cx="1981835" cy="19102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190B94B-739A-4334-8F1F-EA5870316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455" y="4352944"/>
            <a:ext cx="6566324" cy="14087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731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521">
        <p:fade/>
      </p:transition>
    </mc:Choice>
    <mc:Fallback xmlns="">
      <p:transition spd="med" advTm="1045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4A7ED-E0C9-42E2-9CF8-7EF80471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Type conversions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31CE0E5B-2ED6-4657-9D68-8F0E667ECF91}"/>
              </a:ext>
            </a:extLst>
          </p:cNvPr>
          <p:cNvGrpSpPr/>
          <p:nvPr/>
        </p:nvGrpSpPr>
        <p:grpSpPr>
          <a:xfrm>
            <a:off x="2979174" y="4171480"/>
            <a:ext cx="8544232" cy="1059281"/>
            <a:chOff x="684306" y="3508148"/>
            <a:chExt cx="10243240" cy="960848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A2EFE707-A498-49B2-8867-A55EA73956BD}"/>
                </a:ext>
              </a:extLst>
            </p:cNvPr>
            <p:cNvGrpSpPr/>
            <p:nvPr/>
          </p:nvGrpSpPr>
          <p:grpSpPr>
            <a:xfrm>
              <a:off x="684306" y="3508148"/>
              <a:ext cx="10243240" cy="960848"/>
              <a:chOff x="665833" y="3748153"/>
              <a:chExt cx="6436263" cy="960848"/>
            </a:xfrm>
          </p:grpSpPr>
          <p:sp>
            <p:nvSpPr>
              <p:cNvPr id="8" name="Rechthoek: afgeronde hoeken 7">
                <a:extLst>
                  <a:ext uri="{FF2B5EF4-FFF2-40B4-BE49-F238E27FC236}">
                    <a16:creationId xmlns:a16="http://schemas.microsoft.com/office/drawing/2014/main" id="{C5F0A166-DD99-4CD5-8DFB-A8A839509189}"/>
                  </a:ext>
                </a:extLst>
              </p:cNvPr>
              <p:cNvSpPr/>
              <p:nvPr/>
            </p:nvSpPr>
            <p:spPr>
              <a:xfrm>
                <a:off x="665833" y="3748153"/>
                <a:ext cx="6436263" cy="9608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584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nl-BE">
                  <a:solidFill>
                    <a:srgbClr val="4584B6"/>
                  </a:solidFill>
                </a:endParaRPr>
              </a:p>
            </p:txBody>
          </p:sp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CF33B922-5A94-4E05-A0A7-0F9D8D233A29}"/>
                  </a:ext>
                </a:extLst>
              </p:cNvPr>
              <p:cNvSpPr txBox="1"/>
              <p:nvPr/>
            </p:nvSpPr>
            <p:spPr>
              <a:xfrm>
                <a:off x="2086277" y="3950106"/>
                <a:ext cx="1160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nl-BE" sz="2400">
                  <a:solidFill>
                    <a:srgbClr val="446785"/>
                  </a:solidFill>
                </a:endParaRPr>
              </a:p>
            </p:txBody>
          </p:sp>
        </p:grp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50E59D00-5214-4FF4-8A12-8C5416B46939}"/>
                </a:ext>
              </a:extLst>
            </p:cNvPr>
            <p:cNvSpPr/>
            <p:nvPr/>
          </p:nvSpPr>
          <p:spPr>
            <a:xfrm>
              <a:off x="955270" y="3634629"/>
              <a:ext cx="99385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altLang="nl-BE" b="1" err="1">
                  <a:solidFill>
                    <a:srgbClr val="000080"/>
                  </a:solidFill>
                  <a:latin typeface="Consolas" panose="020B0609020204030204" pitchFamily="49" charset="0"/>
                </a:rPr>
                <a:t>str</a:t>
              </a:r>
              <a:r>
                <a:rPr lang="nl-BE" altLang="nl-BE" b="1">
                  <a:solidFill>
                    <a:srgbClr val="000000"/>
                  </a:solidFill>
                  <a:latin typeface="Consolas" panose="020B0609020204030204" pitchFamily="49" charset="0"/>
                </a:rPr>
                <a:t>(speed) </a:t>
              </a:r>
              <a:r>
                <a:rPr lang="nl-BE" altLang="nl-BE" sz="2000">
                  <a:solidFill>
                    <a:srgbClr val="000000"/>
                  </a:solidFill>
                  <a:latin typeface="Calibri "/>
                </a:rPr>
                <a:t>changes data type from </a:t>
              </a:r>
              <a:r>
                <a:rPr lang="nl-BE" altLang="nl-BE" sz="2000" err="1">
                  <a:solidFill>
                    <a:srgbClr val="000000"/>
                  </a:solidFill>
                  <a:latin typeface="Calibri "/>
                </a:rPr>
                <a:t>float</a:t>
              </a:r>
              <a:r>
                <a:rPr lang="nl-BE" altLang="nl-BE" sz="2000">
                  <a:solidFill>
                    <a:srgbClr val="000000"/>
                  </a:solidFill>
                  <a:latin typeface="Calibri "/>
                </a:rPr>
                <a:t> to string </a:t>
              </a:r>
              <a:br>
                <a:rPr lang="nl-BE" altLang="nl-BE" sz="2000">
                  <a:solidFill>
                    <a:srgbClr val="000000"/>
                  </a:solidFill>
                  <a:latin typeface="Calibri "/>
                </a:rPr>
              </a:br>
              <a:r>
                <a:rPr lang="nl-BE" altLang="nl-BE" sz="2000">
                  <a:solidFill>
                    <a:srgbClr val="000000"/>
                  </a:solidFill>
                  <a:latin typeface="Calibri "/>
                </a:rPr>
                <a:t>This conversion is necessary because the print function can only print strings!</a:t>
              </a:r>
              <a:endParaRPr lang="nl-BE">
                <a:latin typeface="Calibri "/>
              </a:endParaRPr>
            </a:p>
          </p:txBody>
        </p:sp>
      </p:grp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A38D46BC-D892-4FA6-A5FA-9BB97BCCC656}"/>
              </a:ext>
            </a:extLst>
          </p:cNvPr>
          <p:cNvCxnSpPr>
            <a:cxnSpLocks/>
          </p:cNvCxnSpPr>
          <p:nvPr/>
        </p:nvCxnSpPr>
        <p:spPr>
          <a:xfrm flipV="1">
            <a:off x="7413522" y="3154862"/>
            <a:ext cx="383458" cy="877180"/>
          </a:xfrm>
          <a:prstGeom prst="straightConnector1">
            <a:avLst/>
          </a:prstGeom>
          <a:ln w="38100">
            <a:solidFill>
              <a:srgbClr val="44678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970CCBB-ADAD-41A3-BCFE-68920BB1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C26E352-4706-4055-9BE4-295D153DA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45" y="1932794"/>
            <a:ext cx="965527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length_in_km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0.750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time_in_hours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60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speed =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length_in_km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time_in_hours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'The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speed of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Python is '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(speed) +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 km/h'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56"/>
    </mc:Choice>
    <mc:Fallback xmlns="">
      <p:transition spd="slow" advTm="9555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Arithmetic</a:t>
            </a:r>
            <a:r>
              <a:rPr lang="nl-BE" dirty="0"/>
              <a:t> operators</a:t>
            </a:r>
          </a:p>
        </p:txBody>
      </p:sp>
      <p:graphicFrame>
        <p:nvGraphicFramePr>
          <p:cNvPr id="2" name="Tijdelijke aanduiding voor inhoud 1">
            <a:extLst>
              <a:ext uri="{FF2B5EF4-FFF2-40B4-BE49-F238E27FC236}">
                <a16:creationId xmlns:a16="http://schemas.microsoft.com/office/drawing/2014/main" id="{29372DA9-0E08-48A7-A5F7-FA7AE9A33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364583"/>
              </p:ext>
            </p:extLst>
          </p:nvPr>
        </p:nvGraphicFramePr>
        <p:xfrm>
          <a:off x="582613" y="1550988"/>
          <a:ext cx="11292442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58117">
                  <a:extLst>
                    <a:ext uri="{9D8B030D-6E8A-4147-A177-3AD203B41FA5}">
                      <a16:colId xmlns:a16="http://schemas.microsoft.com/office/drawing/2014/main" val="8423239"/>
                    </a:ext>
                  </a:extLst>
                </a:gridCol>
                <a:gridCol w="7634325">
                  <a:extLst>
                    <a:ext uri="{9D8B030D-6E8A-4147-A177-3AD203B41FA5}">
                      <a16:colId xmlns:a16="http://schemas.microsoft.com/office/drawing/2014/main" val="411976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2400"/>
                        <a:t>operator</a:t>
                      </a:r>
                      <a:endParaRPr lang="en-US" sz="2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70712" marR="170712"/>
                </a:tc>
                <a:tc>
                  <a:txBody>
                    <a:bodyPr/>
                    <a:lstStyle/>
                    <a:p>
                      <a:r>
                        <a:rPr lang="nl-NL" sz="2400"/>
                        <a:t>description</a:t>
                      </a:r>
                      <a:endParaRPr lang="en-US" sz="2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70712" marR="170712"/>
                </a:tc>
                <a:extLst>
                  <a:ext uri="{0D108BD9-81ED-4DB2-BD59-A6C34878D82A}">
                    <a16:rowId xmlns:a16="http://schemas.microsoft.com/office/drawing/2014/main" val="114325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70712" marR="170712"/>
                </a:tc>
                <a:tc>
                  <a:txBody>
                    <a:bodyPr/>
                    <a:lstStyle/>
                    <a:p>
                      <a:r>
                        <a:rPr lang="nl-NL" sz="2400"/>
                        <a:t>parentheses</a:t>
                      </a:r>
                      <a:endParaRPr lang="en-US" sz="2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70712" marR="170712"/>
                </a:tc>
                <a:extLst>
                  <a:ext uri="{0D108BD9-81ED-4DB2-BD59-A6C34878D82A}">
                    <a16:rowId xmlns:a16="http://schemas.microsoft.com/office/drawing/2014/main" val="80244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endParaRPr lang="en-US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70712" marR="170712"/>
                </a:tc>
                <a:tc>
                  <a:txBody>
                    <a:bodyPr/>
                    <a:lstStyle/>
                    <a:p>
                      <a:r>
                        <a:rPr lang="nl-NL" sz="2400"/>
                        <a:t>power</a:t>
                      </a:r>
                      <a:endParaRPr lang="en-US" sz="2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70712" marR="170712"/>
                </a:tc>
                <a:extLst>
                  <a:ext uri="{0D108BD9-81ED-4DB2-BD59-A6C34878D82A}">
                    <a16:rowId xmlns:a16="http://schemas.microsoft.com/office/drawing/2014/main" val="423709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+x </a:t>
                      </a:r>
                      <a:r>
                        <a:rPr lang="nl-NL" sz="2400" b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-x</a:t>
                      </a:r>
                      <a:endParaRPr lang="en-US" sz="2400" b="1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70712" marR="170712"/>
                </a:tc>
                <a:tc>
                  <a:txBody>
                    <a:bodyPr/>
                    <a:lstStyle/>
                    <a:p>
                      <a:r>
                        <a:rPr lang="nl-NL" sz="2400"/>
                        <a:t>positive, negative number</a:t>
                      </a:r>
                      <a:endParaRPr lang="en-US" sz="2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70712" marR="170712"/>
                </a:tc>
                <a:extLst>
                  <a:ext uri="{0D108BD9-81ED-4DB2-BD59-A6C34878D82A}">
                    <a16:rowId xmlns:a16="http://schemas.microsoft.com/office/drawing/2014/main" val="18150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 /  // </a:t>
                      </a:r>
                      <a:r>
                        <a:rPr lang="nl-NL" sz="24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endParaRPr lang="en-US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70712" marR="170712"/>
                </a:tc>
                <a:tc>
                  <a:txBody>
                    <a:bodyPr/>
                    <a:lstStyle/>
                    <a:p>
                      <a:r>
                        <a:rPr lang="nl-NL" sz="2400" dirty="0" err="1"/>
                        <a:t>multiplication</a:t>
                      </a:r>
                      <a:r>
                        <a:rPr lang="nl-NL" sz="2400" dirty="0"/>
                        <a:t>,</a:t>
                      </a:r>
                      <a:r>
                        <a:rPr lang="nl-NL" sz="2400" baseline="0" dirty="0"/>
                        <a:t> real </a:t>
                      </a:r>
                      <a:r>
                        <a:rPr lang="nl-NL" sz="2400" baseline="0" dirty="0" err="1"/>
                        <a:t>division</a:t>
                      </a:r>
                      <a:r>
                        <a:rPr lang="nl-NL" sz="2400" baseline="0" dirty="0"/>
                        <a:t>, </a:t>
                      </a:r>
                      <a:r>
                        <a:rPr lang="nl-NL" sz="2400" baseline="0" dirty="0" err="1"/>
                        <a:t>whole</a:t>
                      </a:r>
                      <a:r>
                        <a:rPr lang="nl-NL" sz="2400" baseline="0" dirty="0"/>
                        <a:t> </a:t>
                      </a:r>
                      <a:r>
                        <a:rPr lang="nl-NL" sz="2400" baseline="0" dirty="0" err="1"/>
                        <a:t>division</a:t>
                      </a:r>
                      <a:r>
                        <a:rPr lang="nl-NL" sz="2400" baseline="0" dirty="0"/>
                        <a:t>, </a:t>
                      </a:r>
                      <a:r>
                        <a:rPr lang="nl-NL" sz="2400" baseline="0" dirty="0" err="1"/>
                        <a:t>remainder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70712" marR="170712"/>
                </a:tc>
                <a:extLst>
                  <a:ext uri="{0D108BD9-81ED-4DB2-BD59-A6C34878D82A}">
                    <a16:rowId xmlns:a16="http://schemas.microsoft.com/office/drawing/2014/main" val="1216320387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-</a:t>
                      </a:r>
                      <a:endParaRPr lang="en-US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70712" marR="170712"/>
                </a:tc>
                <a:tc>
                  <a:txBody>
                    <a:bodyPr/>
                    <a:lstStyle/>
                    <a:p>
                      <a:r>
                        <a:rPr lang="nl-NL" sz="2400" dirty="0" err="1"/>
                        <a:t>addition</a:t>
                      </a:r>
                      <a:r>
                        <a:rPr lang="nl-NL" sz="2400" dirty="0"/>
                        <a:t>, </a:t>
                      </a:r>
                      <a:r>
                        <a:rPr lang="nl-NL" sz="2400" dirty="0" err="1"/>
                        <a:t>subtraction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70712" marR="170712"/>
                </a:tc>
                <a:extLst>
                  <a:ext uri="{0D108BD9-81ED-4DB2-BD59-A6C34878D82A}">
                    <a16:rowId xmlns:a16="http://schemas.microsoft.com/office/drawing/2014/main" val="1428526713"/>
                  </a:ext>
                </a:extLst>
              </a:tr>
            </a:tbl>
          </a:graphicData>
        </a:graphic>
      </p:graphicFrame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22</a:t>
            </a:fld>
            <a:endParaRPr lang="nl-BE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4B87352A-677F-468E-9161-600F14A6D382}"/>
              </a:ext>
            </a:extLst>
          </p:cNvPr>
          <p:cNvSpPr txBox="1"/>
          <p:nvPr/>
        </p:nvSpPr>
        <p:spPr>
          <a:xfrm>
            <a:off x="582613" y="4678937"/>
            <a:ext cx="103359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/>
              <a:t>Operators are listed in the table according to the respected order of operations.</a:t>
            </a:r>
            <a:br>
              <a:rPr lang="nl-BE" sz="2400"/>
            </a:br>
            <a:r>
              <a:rPr lang="nl-BE" sz="2400"/>
              <a:t>Operations are performed from left to right.</a:t>
            </a:r>
          </a:p>
        </p:txBody>
      </p:sp>
    </p:spTree>
    <p:extLst>
      <p:ext uri="{BB962C8B-B14F-4D97-AF65-F5344CB8AC3E}">
        <p14:creationId xmlns:p14="http://schemas.microsoft.com/office/powerpoint/2010/main" val="420091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29"/>
    </mc:Choice>
    <mc:Fallback xmlns="">
      <p:transition spd="slow" advTm="5302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EE961-4362-4A94-BDA4-39E9B2AD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Arithmetic operators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3864B0-F385-4C75-81E0-568502B1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Order of operations is respected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pPr marL="0" indent="0">
              <a:buNone/>
            </a:pPr>
            <a:endParaRPr lang="nl-BE"/>
          </a:p>
          <a:p>
            <a:r>
              <a:rPr lang="nl-BE"/>
              <a:t>Note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result</a:t>
            </a:r>
            <a:r>
              <a:rPr lang="nl-BE"/>
              <a:t> of a real division ( / ) is </a:t>
            </a:r>
            <a:r>
              <a:rPr lang="nl-BE" err="1"/>
              <a:t>always</a:t>
            </a:r>
            <a:r>
              <a:rPr lang="nl-BE"/>
              <a:t> a real </a:t>
            </a:r>
            <a:r>
              <a:rPr lang="nl-BE" err="1"/>
              <a:t>number</a:t>
            </a:r>
            <a:r>
              <a:rPr lang="nl-BE"/>
              <a:t> (datatype  </a:t>
            </a:r>
            <a:r>
              <a:rPr lang="nl-BE" err="1"/>
              <a:t>float</a:t>
            </a:r>
            <a:r>
              <a:rPr lang="nl-BE"/>
              <a:t>)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B2D0174C-D16B-4CA6-97B4-C443C2A68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414" y="2210509"/>
            <a:ext cx="4850478" cy="2193343"/>
          </a:xfrm>
          <a:prstGeom prst="foldedCorner">
            <a:avLst>
              <a:gd name="adj" fmla="val 0"/>
            </a:avLst>
          </a:prstGeom>
          <a:solidFill>
            <a:schemeClr val="bg1">
              <a:alpha val="7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&gt;&gt;&gt; 1+2*3/4</a:t>
            </a:r>
            <a:endParaRPr lang="en-US" b="1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2.5</a:t>
            </a:r>
          </a:p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&gt;&gt;&gt; (1+2)*3/4</a:t>
            </a:r>
          </a:p>
          <a:p>
            <a:pPr>
              <a:buFontTx/>
              <a:buNone/>
            </a:pPr>
            <a:r>
              <a:rPr lang="en-US" b="1">
                <a:latin typeface="Courier New"/>
                <a:cs typeface="Courier New"/>
                <a:sym typeface="Courier New"/>
              </a:rPr>
              <a:t>2.25</a:t>
            </a:r>
          </a:p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&gt;&gt;&gt; 3**2/3</a:t>
            </a:r>
          </a:p>
          <a:p>
            <a:pPr>
              <a:buFontTx/>
              <a:buNone/>
            </a:pPr>
            <a:r>
              <a:rPr lang="en-US" b="1">
                <a:latin typeface="Courier New"/>
                <a:cs typeface="Courier New"/>
                <a:sym typeface="Courier New"/>
              </a:rPr>
              <a:t>3.0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5851D03-312D-46D5-B795-1C128A3E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33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31"/>
    </mc:Choice>
    <mc:Fallback xmlns="">
      <p:transition spd="slow" advTm="6763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Division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149CEE-E178-4177-94B1-4B72D2785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10000"/>
              </a:lnSpc>
            </a:pPr>
            <a:r>
              <a:rPr lang="nl-NL">
                <a:latin typeface="Calibri" pitchFamily="34" charset="0"/>
                <a:cs typeface="Calibri" pitchFamily="34" charset="0"/>
              </a:rPr>
              <a:t>Python distinguishes </a:t>
            </a:r>
            <a:r>
              <a:rPr lang="nl-NL" b="1">
                <a:latin typeface="Calibri" pitchFamily="34" charset="0"/>
                <a:cs typeface="Calibri" pitchFamily="34" charset="0"/>
              </a:rPr>
              <a:t>real division</a:t>
            </a:r>
            <a:r>
              <a:rPr lang="nl-NL">
                <a:latin typeface="Calibri" pitchFamily="34" charset="0"/>
                <a:cs typeface="Calibri" pitchFamily="34" charset="0"/>
              </a:rPr>
              <a:t> from </a:t>
            </a:r>
            <a:r>
              <a:rPr lang="nl-NL" b="1">
                <a:latin typeface="Calibri" pitchFamily="34" charset="0"/>
                <a:cs typeface="Calibri" pitchFamily="34" charset="0"/>
              </a:rPr>
              <a:t>whole division</a:t>
            </a:r>
            <a:endParaRPr lang="nl-NL" sz="2600" b="1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110000"/>
              </a:lnSpc>
            </a:pPr>
            <a:r>
              <a:rPr lang="nl-NL" sz="2400">
                <a:latin typeface="Calibri" pitchFamily="34" charset="0"/>
                <a:cs typeface="Calibri" pitchFamily="34" charset="0"/>
              </a:rPr>
              <a:t>operator </a:t>
            </a:r>
            <a:r>
              <a:rPr lang="nl-NL" sz="2400" b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/</a:t>
            </a:r>
            <a:r>
              <a:rPr lang="nl-NL" sz="2400">
                <a:latin typeface="Calibri" pitchFamily="34" charset="0"/>
                <a:cs typeface="Calibri" pitchFamily="34" charset="0"/>
              </a:rPr>
              <a:t> 		</a:t>
            </a:r>
            <a:r>
              <a:rPr lang="nl-NL" sz="2400" err="1">
                <a:latin typeface="Calibri" pitchFamily="34" charset="0"/>
                <a:cs typeface="Calibri" pitchFamily="34" charset="0"/>
              </a:rPr>
              <a:t>calculates</a:t>
            </a:r>
            <a:r>
              <a:rPr lang="nl-NL" sz="2400">
                <a:latin typeface="Calibri" pitchFamily="34" charset="0"/>
                <a:cs typeface="Calibri" pitchFamily="34" charset="0"/>
              </a:rPr>
              <a:t> real division (always produces </a:t>
            </a:r>
            <a:r>
              <a:rPr lang="nl-NL" sz="2400" err="1">
                <a:latin typeface="Calibri" pitchFamily="34" charset="0"/>
                <a:cs typeface="Calibri" pitchFamily="34" charset="0"/>
              </a:rPr>
              <a:t>float</a:t>
            </a:r>
            <a:r>
              <a:rPr lang="nl-NL" sz="2400">
                <a:latin typeface="Calibri" pitchFamily="34" charset="0"/>
                <a:cs typeface="Calibri" pitchFamily="34" charset="0"/>
              </a:rPr>
              <a:t>)</a:t>
            </a:r>
          </a:p>
          <a:p>
            <a:pPr marL="800100" lvl="1" indent="-342900">
              <a:lnSpc>
                <a:spcPct val="110000"/>
              </a:lnSpc>
            </a:pPr>
            <a:r>
              <a:rPr lang="nl-NL" sz="2400">
                <a:latin typeface="Calibri" pitchFamily="34" charset="0"/>
              </a:rPr>
              <a:t>operator // 		</a:t>
            </a:r>
            <a:r>
              <a:rPr lang="nl-NL" sz="2400" err="1">
                <a:latin typeface="Calibri" pitchFamily="34" charset="0"/>
              </a:rPr>
              <a:t>calculates</a:t>
            </a:r>
            <a:r>
              <a:rPr lang="nl-NL" sz="2400">
                <a:latin typeface="Calibri" pitchFamily="34" charset="0"/>
              </a:rPr>
              <a:t> quotient (whole division)</a:t>
            </a:r>
          </a:p>
          <a:p>
            <a:pPr marL="800100" lvl="1" indent="-342900">
              <a:lnSpc>
                <a:spcPct val="110000"/>
              </a:lnSpc>
            </a:pPr>
            <a:r>
              <a:rPr lang="nl-NL" sz="2400">
                <a:latin typeface="Calibri" pitchFamily="34" charset="0"/>
              </a:rPr>
              <a:t>modulo operator </a:t>
            </a:r>
            <a:r>
              <a:rPr lang="nl-NL" sz="2400">
                <a:latin typeface="Calibri" pitchFamily="34" charset="0"/>
                <a:sym typeface="Courier New"/>
              </a:rPr>
              <a:t>%</a:t>
            </a:r>
            <a:r>
              <a:rPr lang="nl-NL" sz="2400">
                <a:latin typeface="Calibri" pitchFamily="34" charset="0"/>
              </a:rPr>
              <a:t> 	</a:t>
            </a:r>
            <a:r>
              <a:rPr lang="nl-NL" sz="2400" err="1">
                <a:latin typeface="Calibri" pitchFamily="34" charset="0"/>
              </a:rPr>
              <a:t>calculates</a:t>
            </a:r>
            <a:r>
              <a:rPr lang="nl-NL" sz="2400">
                <a:latin typeface="Calibri" pitchFamily="34" charset="0"/>
              </a:rPr>
              <a:t> remainder </a:t>
            </a:r>
            <a:r>
              <a:rPr lang="nl-NL" sz="2400" err="1">
                <a:latin typeface="Calibri" pitchFamily="34" charset="0"/>
              </a:rPr>
              <a:t>after</a:t>
            </a:r>
            <a:r>
              <a:rPr lang="nl-NL" sz="2400">
                <a:latin typeface="Calibri" pitchFamily="34" charset="0"/>
              </a:rPr>
              <a:t> (</a:t>
            </a:r>
            <a:r>
              <a:rPr lang="nl-NL" sz="2400" err="1">
                <a:latin typeface="Calibri" pitchFamily="34" charset="0"/>
              </a:rPr>
              <a:t>whole</a:t>
            </a:r>
            <a:r>
              <a:rPr lang="nl-NL" sz="2400">
                <a:latin typeface="Calibri" pitchFamily="34" charset="0"/>
              </a:rPr>
              <a:t>) division</a:t>
            </a:r>
          </a:p>
          <a:p>
            <a:endParaRPr lang="nl-BE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423468" y="1268761"/>
            <a:ext cx="8244533" cy="178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257300" lvl="2" indent="-342900">
              <a:lnSpc>
                <a:spcPct val="110000"/>
              </a:lnSpc>
              <a:buFont typeface="Wingdings" pitchFamily="2" charset="2"/>
              <a:buChar char="§"/>
            </a:pPr>
            <a:endParaRPr lang="nl-NL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147300" y="3603043"/>
            <a:ext cx="7640468" cy="3081962"/>
          </a:xfrm>
          <a:prstGeom prst="foldedCorner">
            <a:avLst>
              <a:gd name="adj" fmla="val 0"/>
            </a:avLst>
          </a:prstGeom>
          <a:solidFill>
            <a:schemeClr val="bg1">
              <a:alpha val="7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&gt;&gt;&gt; 83 / 10</a:t>
            </a:r>
            <a:r>
              <a:rPr lang="en-US" b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rgbClr val="92D050"/>
                </a:solidFill>
                <a:latin typeface="Courier New"/>
                <a:cs typeface="Courier New"/>
                <a:sym typeface="Courier New"/>
              </a:rPr>
              <a:t># real division</a:t>
            </a:r>
          </a:p>
          <a:p>
            <a:pPr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8.3</a:t>
            </a:r>
          </a:p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&gt;&gt;&gt; 83 // 10</a:t>
            </a:r>
            <a:r>
              <a:rPr lang="en-US" b="1">
                <a:solidFill>
                  <a:srgbClr val="92D050"/>
                </a:solidFill>
                <a:latin typeface="Courier New"/>
                <a:cs typeface="Courier New"/>
                <a:sym typeface="Courier New"/>
              </a:rPr>
              <a:t> # whole division</a:t>
            </a:r>
          </a:p>
          <a:p>
            <a:pPr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8</a:t>
            </a:r>
          </a:p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&gt;&gt;&gt; 83.0 //</a:t>
            </a:r>
            <a:r>
              <a:rPr lang="en-US" b="1">
                <a:solidFill>
                  <a:srgbClr val="92D050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10</a:t>
            </a:r>
            <a:r>
              <a:rPr lang="en-US" b="1">
                <a:solidFill>
                  <a:srgbClr val="92D050"/>
                </a:solidFill>
                <a:latin typeface="Courier New"/>
                <a:cs typeface="Courier New"/>
                <a:sym typeface="Courier New"/>
              </a:rPr>
              <a:t> # whole division</a:t>
            </a:r>
          </a:p>
          <a:p>
            <a:pPr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8.0</a:t>
            </a:r>
          </a:p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&gt;&gt;&gt; 83 // 10</a:t>
            </a:r>
            <a:r>
              <a:rPr lang="en-US" b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.0</a:t>
            </a:r>
            <a:r>
              <a:rPr lang="en-US" b="1">
                <a:solidFill>
                  <a:srgbClr val="92D050"/>
                </a:solidFill>
                <a:latin typeface="Courier New"/>
                <a:cs typeface="Courier New"/>
                <a:sym typeface="Courier New"/>
              </a:rPr>
              <a:t> # whole division</a:t>
            </a:r>
          </a:p>
          <a:p>
            <a:pPr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8.0</a:t>
            </a:r>
          </a:p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&gt;&gt;&gt; 83 % 10</a:t>
            </a:r>
            <a:r>
              <a:rPr lang="en-US" b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rgbClr val="92D050"/>
                </a:solidFill>
                <a:latin typeface="Courier New"/>
                <a:cs typeface="Courier New"/>
                <a:sym typeface="Courier New"/>
              </a:rPr>
              <a:t>#</a:t>
            </a:r>
            <a:r>
              <a:rPr lang="en-US" b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rgbClr val="92D050"/>
                </a:solidFill>
                <a:latin typeface="Courier New"/>
                <a:cs typeface="Courier New"/>
                <a:sym typeface="Courier New"/>
              </a:rPr>
              <a:t>remainder after division (modulo)</a:t>
            </a:r>
          </a:p>
          <a:p>
            <a:pPr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3</a:t>
            </a:r>
          </a:p>
        </p:txBody>
      </p:sp>
      <p:sp>
        <p:nvSpPr>
          <p:cNvPr id="14" name="Tekstvak 13"/>
          <p:cNvSpPr txBox="1"/>
          <p:nvPr/>
        </p:nvSpPr>
        <p:spPr>
          <a:xfrm rot="20968917">
            <a:off x="9155633" y="3768819"/>
            <a:ext cx="510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nl-NL" sz="4800" b="1">
                <a:solidFill>
                  <a:schemeClr val="bg1"/>
                </a:solidFill>
                <a:latin typeface="Bradley Hand ITC" charset="0"/>
                <a:cs typeface="Calibri" pitchFamily="34" charset="0"/>
              </a:rPr>
              <a:t>8</a:t>
            </a:r>
            <a:endParaRPr lang="en-US" sz="4800" b="1">
              <a:solidFill>
                <a:schemeClr val="bg1"/>
              </a:solidFill>
              <a:latin typeface="Bradley Hand ITC" charset="0"/>
              <a:cs typeface="Calibri" pitchFamily="34" charset="0"/>
            </a:endParaRPr>
          </a:p>
        </p:txBody>
      </p:sp>
      <p:cxnSp>
        <p:nvCxnSpPr>
          <p:cNvPr id="10" name="Rechte verbindingslijn 9"/>
          <p:cNvCxnSpPr/>
          <p:nvPr/>
        </p:nvCxnSpPr>
        <p:spPr bwMode="auto">
          <a:xfrm rot="20968917">
            <a:off x="8817736" y="3705307"/>
            <a:ext cx="1008000" cy="0"/>
          </a:xfrm>
          <a:prstGeom prst="line">
            <a:avLst/>
          </a:prstGeom>
          <a:noFill/>
          <a:ln w="381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319719A-7B5C-4BC9-ABA8-6E03D1AE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24</a:t>
            </a:fld>
            <a:endParaRPr lang="nl-B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08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9400">
        <p:fade/>
      </p:transition>
    </mc:Choice>
    <mc:Fallback xmlns="">
      <p:transition spd="med" advTm="79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F13AB-DC84-4150-B551-DC024C28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Operators for strings</a:t>
            </a:r>
          </a:p>
        </p:txBody>
      </p:sp>
      <p:graphicFrame>
        <p:nvGraphicFramePr>
          <p:cNvPr id="4" name="Tijdelijke aanduiding voor inhoud 1">
            <a:extLst>
              <a:ext uri="{FF2B5EF4-FFF2-40B4-BE49-F238E27FC236}">
                <a16:creationId xmlns:a16="http://schemas.microsoft.com/office/drawing/2014/main" id="{D26B8449-CAA6-4957-BFBF-58850FD4FB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854213"/>
              </p:ext>
            </p:extLst>
          </p:nvPr>
        </p:nvGraphicFramePr>
        <p:xfrm>
          <a:off x="953729" y="1699269"/>
          <a:ext cx="7138219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12382">
                  <a:extLst>
                    <a:ext uri="{9D8B030D-6E8A-4147-A177-3AD203B41FA5}">
                      <a16:colId xmlns:a16="http://schemas.microsoft.com/office/drawing/2014/main" val="8423239"/>
                    </a:ext>
                  </a:extLst>
                </a:gridCol>
                <a:gridCol w="4825837">
                  <a:extLst>
                    <a:ext uri="{9D8B030D-6E8A-4147-A177-3AD203B41FA5}">
                      <a16:colId xmlns:a16="http://schemas.microsoft.com/office/drawing/2014/main" val="411976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2400"/>
                        <a:t>operator</a:t>
                      </a:r>
                      <a:endParaRPr lang="en-US" sz="2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70712" marR="170712"/>
                </a:tc>
                <a:tc>
                  <a:txBody>
                    <a:bodyPr/>
                    <a:lstStyle/>
                    <a:p>
                      <a:r>
                        <a:rPr lang="nl-NL" sz="2400"/>
                        <a:t>description</a:t>
                      </a:r>
                      <a:endParaRPr lang="en-US" sz="2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70712" marR="170712"/>
                </a:tc>
                <a:extLst>
                  <a:ext uri="{0D108BD9-81ED-4DB2-BD59-A6C34878D82A}">
                    <a16:rowId xmlns:a16="http://schemas.microsoft.com/office/drawing/2014/main" val="1143259018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/>
                        <a:t>+</a:t>
                      </a:r>
                      <a:endParaRPr lang="en-US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70712" marR="170712"/>
                </a:tc>
                <a:tc>
                  <a:txBody>
                    <a:bodyPr/>
                    <a:lstStyle/>
                    <a:p>
                      <a:r>
                        <a:rPr lang="nl-NL" sz="2400" err="1"/>
                        <a:t>concatenation</a:t>
                      </a:r>
                      <a:r>
                        <a:rPr lang="nl-NL" sz="2400"/>
                        <a:t> of strings</a:t>
                      </a:r>
                      <a:endParaRPr lang="en-US" sz="2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70712" marR="170712"/>
                </a:tc>
                <a:extLst>
                  <a:ext uri="{0D108BD9-81ED-4DB2-BD59-A6C34878D82A}">
                    <a16:rowId xmlns:a16="http://schemas.microsoft.com/office/drawing/2014/main" val="1428526713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b="1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en-US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70712" marR="170712"/>
                </a:tc>
                <a:tc>
                  <a:txBody>
                    <a:bodyPr/>
                    <a:lstStyle/>
                    <a:p>
                      <a:r>
                        <a:rPr lang="nl-NL" sz="2400" dirty="0" err="1"/>
                        <a:t>number</a:t>
                      </a:r>
                      <a:r>
                        <a:rPr lang="nl-NL" sz="2400" dirty="0"/>
                        <a:t> of string </a:t>
                      </a:r>
                      <a:r>
                        <a:rPr lang="nl-NL" sz="2400" dirty="0" err="1"/>
                        <a:t>repeats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70712" marR="170712"/>
                </a:tc>
                <a:extLst>
                  <a:ext uri="{0D108BD9-81ED-4DB2-BD59-A6C34878D82A}">
                    <a16:rowId xmlns:a16="http://schemas.microsoft.com/office/drawing/2014/main" val="1859735696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1421299-2BD5-4A31-9514-D29F54FD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25</a:t>
            </a:fld>
            <a:endParaRPr lang="nl-BE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AAEB5CA-86DD-4BFF-B34E-4FB0A814C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0" y="3372942"/>
            <a:ext cx="9655278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length_in_km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0.750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time_in_hours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60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speed =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length_in_km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time_in_hours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'The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speed of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Python is ' 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(speed) </a:t>
            </a:r>
            <a:r>
              <a:rPr lang="nl-BE" altLang="nl-BE" sz="2000" b="1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 km/h'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84D8B38-4E3D-4444-94A4-3A2686482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0" y="5173951"/>
            <a:ext cx="2907634" cy="1062288"/>
          </a:xfrm>
          <a:prstGeom prst="foldedCorner">
            <a:avLst>
              <a:gd name="adj" fmla="val 0"/>
            </a:avLst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r>
              <a:rPr lang="en-US" b="1">
                <a:latin typeface="Courier New"/>
                <a:cs typeface="Courier New"/>
                <a:sym typeface="Courier New"/>
              </a:rPr>
              <a:t>&gt;&gt;&gt; 'Ha' </a:t>
            </a: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*</a:t>
            </a:r>
            <a:r>
              <a:rPr lang="en-US" b="1">
                <a:solidFill>
                  <a:srgbClr val="3333CC"/>
                </a:solidFill>
                <a:latin typeface="Courier New"/>
                <a:cs typeface="Courier New"/>
                <a:sym typeface="Courier New"/>
              </a:rPr>
              <a:t> 3</a:t>
            </a:r>
          </a:p>
          <a:p>
            <a:r>
              <a:rPr lang="en-US" b="1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HaHaHa</a:t>
            </a:r>
            <a:endParaRPr lang="en-US" b="1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972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81"/>
    </mc:Choice>
    <mc:Fallback xmlns="">
      <p:transition spd="slow" advTm="4448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30AA1-4FF6-4A34-9FD9-E0238E25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Shorthand operators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F8B909D-CA0A-47D6-992F-3F60A855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154" y="1670142"/>
            <a:ext cx="5157787" cy="823912"/>
          </a:xfrm>
        </p:spPr>
        <p:txBody>
          <a:bodyPr/>
          <a:lstStyle/>
          <a:p>
            <a:r>
              <a:rPr lang="nl-BE"/>
              <a:t>Standard operator</a:t>
            </a:r>
          </a:p>
          <a:p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06FF5D9-E823-4BE2-9A07-27B3C5091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1834" y="1627871"/>
            <a:ext cx="5183188" cy="823912"/>
          </a:xfrm>
        </p:spPr>
        <p:txBody>
          <a:bodyPr anchor="t"/>
          <a:lstStyle/>
          <a:p>
            <a:r>
              <a:rPr lang="nl-BE"/>
              <a:t>Shorthand operator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4AEA3BCE-982E-49BC-9BF4-772132FE6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64" y="2178958"/>
            <a:ext cx="3545957" cy="1308825"/>
          </a:xfrm>
          <a:prstGeom prst="foldedCorner">
            <a:avLst>
              <a:gd name="adj" fmla="val 0"/>
            </a:avLst>
          </a:prstGeom>
          <a:solidFill>
            <a:schemeClr val="bg1">
              <a:alpha val="7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 number =</a:t>
            </a:r>
            <a:r>
              <a:rPr lang="en-US" b="1">
                <a:latin typeface="Courier New"/>
                <a:cs typeface="Courier New"/>
                <a:sym typeface="Courier New"/>
              </a:rPr>
              <a:t> 6</a:t>
            </a:r>
          </a:p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 number =</a:t>
            </a:r>
            <a:r>
              <a:rPr lang="en-US" b="1" err="1">
                <a:latin typeface="Courier New"/>
                <a:cs typeface="Courier New"/>
                <a:sym typeface="Courier New"/>
              </a:rPr>
              <a:t> number</a:t>
            </a:r>
            <a:r>
              <a:rPr lang="en-US" b="1">
                <a:latin typeface="Courier New"/>
                <a:cs typeface="Courier New"/>
                <a:sym typeface="Courier New"/>
              </a:rPr>
              <a:t> + 1</a:t>
            </a:r>
          </a:p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 number</a:t>
            </a:r>
            <a:endParaRPr lang="en-US" b="1">
              <a:latin typeface="Courier New"/>
              <a:cs typeface="Courier New"/>
              <a:sym typeface="Courier New"/>
            </a:endParaRPr>
          </a:p>
          <a:p>
            <a:pPr>
              <a:buFontTx/>
              <a:buNone/>
            </a:pPr>
            <a:r>
              <a:rPr lang="en-US" b="1">
                <a:latin typeface="Courier New"/>
                <a:cs typeface="Courier New"/>
                <a:sym typeface="Courier New"/>
              </a:rPr>
              <a:t>7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AE099FFC-1A51-4CAA-B36B-2E40E0925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777" y="2178958"/>
            <a:ext cx="3545957" cy="1308825"/>
          </a:xfrm>
          <a:prstGeom prst="foldedCorner">
            <a:avLst>
              <a:gd name="adj" fmla="val 0"/>
            </a:avLst>
          </a:prstGeom>
          <a:solidFill>
            <a:schemeClr val="bg1">
              <a:alpha val="7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 number =</a:t>
            </a:r>
            <a:r>
              <a:rPr lang="en-US" b="1">
                <a:latin typeface="Courier New"/>
                <a:cs typeface="Courier New"/>
                <a:sym typeface="Courier New"/>
              </a:rPr>
              <a:t> 6</a:t>
            </a:r>
          </a:p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 number +=</a:t>
            </a:r>
            <a:r>
              <a:rPr lang="en-US" b="1" err="1">
                <a:latin typeface="Courier New"/>
                <a:cs typeface="Courier New"/>
                <a:sym typeface="Courier New"/>
              </a:rPr>
              <a:t> 1</a:t>
            </a:r>
          </a:p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 number</a:t>
            </a:r>
            <a:endParaRPr lang="en-US" b="1">
              <a:latin typeface="Courier New"/>
              <a:cs typeface="Courier New"/>
              <a:sym typeface="Courier New"/>
            </a:endParaRPr>
          </a:p>
          <a:p>
            <a:pPr>
              <a:buFontTx/>
              <a:buNone/>
            </a:pPr>
            <a:r>
              <a:rPr lang="en-US" b="1">
                <a:latin typeface="Courier New"/>
                <a:cs typeface="Courier New"/>
                <a:sym typeface="Courier New"/>
              </a:rPr>
              <a:t>7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881D5F49-FD48-459A-B94F-95555D943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64" y="5124589"/>
            <a:ext cx="5521824" cy="1543502"/>
          </a:xfrm>
          <a:prstGeom prst="foldedCorner">
            <a:avLst>
              <a:gd name="adj" fmla="val 0"/>
            </a:avLst>
          </a:prstGeom>
          <a:solidFill>
            <a:schemeClr val="bg1">
              <a:alpha val="7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 text =</a:t>
            </a:r>
            <a:r>
              <a:rPr lang="en-US" b="1">
                <a:latin typeface="Courier New"/>
                <a:cs typeface="Courier New"/>
                <a:sym typeface="Courier New"/>
              </a:rPr>
              <a:t> "</a:t>
            </a:r>
            <a:r>
              <a:rPr lang="en-US" b="1" err="1">
                <a:latin typeface="Courier New"/>
                <a:cs typeface="Courier New"/>
                <a:sym typeface="Courier New"/>
              </a:rPr>
              <a:t>Python</a:t>
            </a:r>
            <a:r>
              <a:rPr lang="en-US" b="1">
                <a:latin typeface="Courier New"/>
                <a:cs typeface="Courier New"/>
                <a:sym typeface="Courier New"/>
              </a:rPr>
              <a:t>"</a:t>
            </a:r>
          </a:p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 text =</a:t>
            </a:r>
            <a:r>
              <a:rPr lang="en-US" b="1" err="1">
                <a:latin typeface="Courier New"/>
                <a:cs typeface="Courier New"/>
                <a:sym typeface="Courier New"/>
              </a:rPr>
              <a:t> text</a:t>
            </a:r>
            <a:r>
              <a:rPr lang="en-US" b="1">
                <a:latin typeface="Courier New"/>
                <a:cs typeface="Courier New"/>
                <a:sym typeface="Courier New"/>
              </a:rPr>
              <a:t> + " rules</a:t>
            </a:r>
            <a:r>
              <a:rPr lang="en-US" b="1">
                <a:solidFill>
                  <a:srgbClr val="3333CC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en-US" b="1">
                <a:latin typeface="Courier New"/>
                <a:cs typeface="Courier New"/>
                <a:sym typeface="Courier New"/>
              </a:rPr>
              <a:t>the world!"</a:t>
            </a:r>
          </a:p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 text</a:t>
            </a:r>
            <a:endParaRPr lang="en-US" b="1">
              <a:latin typeface="Courier New"/>
              <a:cs typeface="Courier New"/>
              <a:sym typeface="Courier New"/>
            </a:endParaRPr>
          </a:p>
          <a:p>
            <a:pPr>
              <a:buFontTx/>
              <a:buNone/>
            </a:pPr>
            <a:r>
              <a:rPr lang="en-US" b="1">
                <a:latin typeface="Courier New"/>
                <a:cs typeface="Courier New"/>
                <a:sym typeface="Courier New"/>
              </a:rPr>
              <a:t>'Python rules the world!'</a:t>
            </a:r>
          </a:p>
          <a:p>
            <a:pPr>
              <a:buFontTx/>
              <a:buNone/>
            </a:pPr>
            <a:endParaRPr lang="en-US" b="1">
              <a:latin typeface="Courier New"/>
              <a:cs typeface="Courier New"/>
              <a:sym typeface="Courier New"/>
            </a:endParaRP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33CCF60D-D212-48F4-9435-B98502BDE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777" y="5124589"/>
            <a:ext cx="5087983" cy="1543502"/>
          </a:xfrm>
          <a:prstGeom prst="foldedCorner">
            <a:avLst>
              <a:gd name="adj" fmla="val 0"/>
            </a:avLst>
          </a:prstGeom>
          <a:solidFill>
            <a:schemeClr val="bg1">
              <a:alpha val="7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 text =</a:t>
            </a:r>
            <a:r>
              <a:rPr lang="en-US" b="1">
                <a:latin typeface="Courier New"/>
                <a:cs typeface="Courier New"/>
                <a:sym typeface="Courier New"/>
              </a:rPr>
              <a:t> "</a:t>
            </a:r>
            <a:r>
              <a:rPr lang="en-US" b="1" err="1">
                <a:latin typeface="Courier New"/>
                <a:cs typeface="Courier New"/>
                <a:sym typeface="Courier New"/>
              </a:rPr>
              <a:t>Python</a:t>
            </a:r>
            <a:r>
              <a:rPr lang="en-US" b="1">
                <a:latin typeface="Courier New"/>
                <a:cs typeface="Courier New"/>
                <a:sym typeface="Courier New"/>
              </a:rPr>
              <a:t>"</a:t>
            </a:r>
          </a:p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&gt;&gt;&gt; text +=</a:t>
            </a:r>
            <a:r>
              <a:rPr lang="en-US" b="1" err="1">
                <a:latin typeface="Courier New"/>
                <a:cs typeface="Courier New"/>
                <a:sym typeface="Courier New"/>
              </a:rPr>
              <a:t> "</a:t>
            </a:r>
            <a:r>
              <a:rPr lang="en-US" b="1">
                <a:latin typeface="Courier New"/>
                <a:cs typeface="Courier New"/>
                <a:sym typeface="Courier New"/>
              </a:rPr>
              <a:t> rules</a:t>
            </a:r>
            <a:r>
              <a:rPr lang="en-US" b="1">
                <a:solidFill>
                  <a:srgbClr val="3333CC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en-US" b="1">
                <a:latin typeface="Courier New"/>
                <a:cs typeface="Courier New"/>
                <a:sym typeface="Courier New"/>
              </a:rPr>
              <a:t>the world!"</a:t>
            </a:r>
          </a:p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 text</a:t>
            </a:r>
            <a:endParaRPr lang="en-US" b="1">
              <a:latin typeface="Courier New"/>
              <a:cs typeface="Courier New"/>
              <a:sym typeface="Courier New"/>
            </a:endParaRPr>
          </a:p>
          <a:p>
            <a:pPr>
              <a:buFontTx/>
              <a:buNone/>
            </a:pPr>
            <a:r>
              <a:rPr lang="en-US" b="1">
                <a:latin typeface="Courier New"/>
                <a:cs typeface="Courier New"/>
                <a:sym typeface="Courier New"/>
              </a:rPr>
              <a:t>'Python rules the world!'</a:t>
            </a:r>
          </a:p>
          <a:p>
            <a:pPr>
              <a:buFontTx/>
              <a:buNone/>
            </a:pPr>
            <a:endParaRPr lang="en-US" b="1">
              <a:latin typeface="Courier New"/>
              <a:cs typeface="Courier New"/>
              <a:sym typeface="Courier New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DB9CC25B-5D60-45F1-879B-EBA9CFAE2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64" y="3626892"/>
            <a:ext cx="3545957" cy="1388662"/>
          </a:xfrm>
          <a:prstGeom prst="foldedCorner">
            <a:avLst>
              <a:gd name="adj" fmla="val 0"/>
            </a:avLst>
          </a:prstGeom>
          <a:solidFill>
            <a:schemeClr val="bg1">
              <a:alpha val="7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 number =</a:t>
            </a:r>
            <a:r>
              <a:rPr lang="en-US" b="1">
                <a:latin typeface="Courier New"/>
                <a:cs typeface="Courier New"/>
                <a:sym typeface="Courier New"/>
              </a:rPr>
              <a:t> 4</a:t>
            </a:r>
          </a:p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 number =</a:t>
            </a:r>
            <a:r>
              <a:rPr lang="en-US" b="1" err="1">
                <a:latin typeface="Courier New"/>
                <a:cs typeface="Courier New"/>
                <a:sym typeface="Courier New"/>
              </a:rPr>
              <a:t> number</a:t>
            </a:r>
            <a:r>
              <a:rPr lang="en-US" b="1">
                <a:latin typeface="Courier New"/>
                <a:cs typeface="Courier New"/>
                <a:sym typeface="Courier New"/>
              </a:rPr>
              <a:t> * 2</a:t>
            </a:r>
          </a:p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 number</a:t>
            </a:r>
            <a:endParaRPr lang="en-US" b="1">
              <a:latin typeface="Courier New"/>
              <a:cs typeface="Courier New"/>
              <a:sym typeface="Courier New"/>
            </a:endParaRPr>
          </a:p>
          <a:p>
            <a:pPr>
              <a:buFontTx/>
              <a:buNone/>
            </a:pPr>
            <a:r>
              <a:rPr lang="en-US" b="1">
                <a:latin typeface="Courier New"/>
                <a:cs typeface="Courier New"/>
                <a:sym typeface="Courier New"/>
              </a:rPr>
              <a:t>8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5CCC63A0-A580-4942-97DA-909FB1ECC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777" y="3626892"/>
            <a:ext cx="3545957" cy="1388662"/>
          </a:xfrm>
          <a:prstGeom prst="foldedCorner">
            <a:avLst>
              <a:gd name="adj" fmla="val 0"/>
            </a:avLst>
          </a:prstGeom>
          <a:solidFill>
            <a:schemeClr val="bg1">
              <a:alpha val="7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 number =</a:t>
            </a:r>
            <a:r>
              <a:rPr lang="en-US" b="1">
                <a:latin typeface="Courier New"/>
                <a:cs typeface="Courier New"/>
                <a:sym typeface="Courier New"/>
              </a:rPr>
              <a:t> 4</a:t>
            </a:r>
          </a:p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&gt;&gt;&gt; number *=</a:t>
            </a:r>
            <a:r>
              <a:rPr lang="en-US" b="1" err="1">
                <a:latin typeface="Courier New"/>
                <a:cs typeface="Courier New"/>
                <a:sym typeface="Courier New"/>
              </a:rPr>
              <a:t> 2</a:t>
            </a:r>
          </a:p>
          <a:p>
            <a:pPr>
              <a:buFontTx/>
              <a:buNone/>
            </a:pPr>
            <a:r>
              <a:rPr lang="en-US" b="1">
                <a:solidFill>
                  <a:srgbClr val="C00000"/>
                </a:solidFill>
                <a:latin typeface="Courier New"/>
                <a:cs typeface="Courier New"/>
                <a:sym typeface="Courier New"/>
              </a:rPr>
              <a:t>&gt;&gt; number</a:t>
            </a:r>
            <a:endParaRPr lang="en-US" b="1">
              <a:latin typeface="Courier New"/>
              <a:cs typeface="Courier New"/>
              <a:sym typeface="Courier New"/>
            </a:endParaRPr>
          </a:p>
          <a:p>
            <a:pPr>
              <a:buFontTx/>
              <a:buNone/>
            </a:pPr>
            <a:r>
              <a:rPr lang="en-US" b="1">
                <a:latin typeface="Courier New"/>
                <a:cs typeface="Courier New"/>
                <a:sym typeface="Courier New"/>
              </a:rPr>
              <a:t>8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6E5DFF1-C1BD-46E6-8FF2-DDF4A61F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26</a:t>
            </a:fld>
            <a:endParaRPr lang="nl-B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787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029"/>
    </mc:Choice>
    <mc:Fallback xmlns="">
      <p:transition spd="slow" advTm="740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animBg="1"/>
      <p:bldP spid="8" grpId="0" uiExpand="1" animBg="1"/>
      <p:bldP spid="9" grpId="0" uiExpand="1" animBg="1"/>
      <p:bldP spid="10" grpId="0" uiExpand="1" animBg="1"/>
      <p:bldP spid="11" grpId="0" uiExpand="1" animBg="1"/>
      <p:bldP spid="12" grpId="0" uiExpan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37DA3-108E-47C2-B8AC-1313A153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capacity.py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E69983-0622-4C95-9CB9-CE8C332E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Calculate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capacity</a:t>
            </a:r>
            <a:r>
              <a:rPr lang="nl-BE" dirty="0"/>
              <a:t> per </a:t>
            </a:r>
            <a:r>
              <a:rPr lang="nl-BE" dirty="0" err="1"/>
              <a:t>hour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Python roller coaster in </a:t>
            </a:r>
            <a:r>
              <a:rPr lang="nl-BE" dirty="0" err="1"/>
              <a:t>the</a:t>
            </a:r>
            <a:r>
              <a:rPr lang="nl-BE" dirty="0"/>
              <a:t> Efteling at maximum </a:t>
            </a:r>
            <a:r>
              <a:rPr lang="nl-BE" dirty="0" err="1"/>
              <a:t>occupancy</a:t>
            </a:r>
            <a:r>
              <a:rPr lang="nl-BE" dirty="0"/>
              <a:t>.</a:t>
            </a:r>
            <a:br>
              <a:rPr lang="nl-BE" dirty="0"/>
            </a:br>
            <a:endParaRPr lang="nl-BE" dirty="0"/>
          </a:p>
          <a:p>
            <a:pPr lvl="1"/>
            <a:r>
              <a:rPr lang="nl-BE" dirty="0"/>
              <a:t>2 </a:t>
            </a:r>
            <a:r>
              <a:rPr lang="nl-BE" dirty="0" err="1"/>
              <a:t>trains</a:t>
            </a:r>
            <a:endParaRPr lang="nl-BE" dirty="0"/>
          </a:p>
          <a:p>
            <a:pPr lvl="1"/>
            <a:r>
              <a:rPr lang="nl-BE" dirty="0"/>
              <a:t>28 </a:t>
            </a:r>
            <a:r>
              <a:rPr lang="nl-BE" dirty="0" err="1"/>
              <a:t>seats</a:t>
            </a:r>
            <a:r>
              <a:rPr lang="nl-BE" dirty="0"/>
              <a:t> per train</a:t>
            </a:r>
          </a:p>
          <a:p>
            <a:pPr lvl="1"/>
            <a:r>
              <a:rPr lang="nl-BE" dirty="0"/>
              <a:t>Boarding time = 30 </a:t>
            </a:r>
            <a:r>
              <a:rPr lang="nl-BE" dirty="0" err="1"/>
              <a:t>seconds</a:t>
            </a:r>
            <a:endParaRPr lang="nl-BE" dirty="0"/>
          </a:p>
          <a:p>
            <a:pPr lvl="1"/>
            <a:r>
              <a:rPr lang="nl-BE" dirty="0" err="1"/>
              <a:t>Duration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trip = 2 minutes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EC4BB58-A7B1-48E2-8897-2162B17F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468" y="2579267"/>
            <a:ext cx="3218169" cy="2201228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6A992D-BCD8-42B2-81B3-EE7D3013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831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10"/>
    </mc:Choice>
    <mc:Fallback xmlns="">
      <p:transition spd="slow" advTm="3631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B6638-CF65-4A1C-9300-7A287E99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capacity.py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D30ABD83-A089-4850-BF46-084321474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449978"/>
            <a:ext cx="11291048" cy="4726986"/>
          </a:xfrm>
        </p:spPr>
        <p:txBody>
          <a:bodyPr/>
          <a:lstStyle/>
          <a:p>
            <a:r>
              <a:rPr lang="nl-BE"/>
              <a:t>Code:</a:t>
            </a:r>
          </a:p>
          <a:p>
            <a:endParaRPr lang="nl-BE"/>
          </a:p>
          <a:p>
            <a:endParaRPr lang="nl-BE"/>
          </a:p>
          <a:p>
            <a:pPr marL="0" indent="0">
              <a:buNone/>
            </a:pPr>
            <a:br>
              <a:rPr lang="nl-BE"/>
            </a:br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/>
              <a:t>Result:</a:t>
            </a:r>
          </a:p>
          <a:p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5D2400C-DAA4-42E1-9F67-76146C9D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28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A8BEE1E-3617-4FD7-8D76-C2EAFDB09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130" y="5152103"/>
            <a:ext cx="7900972" cy="134077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78339B0-F9B2-4D34-8156-CB4CE1DEE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977" y="2232075"/>
            <a:ext cx="10831318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places_per_train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28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trains_per_hour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minutes_per_ride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minutes_boarding_time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0.5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capacity_per_hour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trains_per_hour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places_per_train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*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60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minutes_boarding_time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minutes_per_ride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'The maximum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Python per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is’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						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capacity_per_hour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'persons'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14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901"/>
    </mc:Choice>
    <mc:Fallback xmlns="">
      <p:transition spd="slow" advTm="13890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DFA24-82F0-4406-8927-79DEDECF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capacity.py</a:t>
            </a:r>
          </a:p>
        </p:txBody>
      </p:sp>
      <p:sp>
        <p:nvSpPr>
          <p:cNvPr id="15" name="Tijdelijke aanduiding voor inhoud 14">
            <a:extLst>
              <a:ext uri="{FF2B5EF4-FFF2-40B4-BE49-F238E27FC236}">
                <a16:creationId xmlns:a16="http://schemas.microsoft.com/office/drawing/2014/main" id="{FAA2DF99-7E48-4B23-9676-8BFA49743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2811642"/>
            <a:ext cx="11291048" cy="3365321"/>
          </a:xfrm>
        </p:spPr>
        <p:txBody>
          <a:bodyPr/>
          <a:lstStyle/>
          <a:p>
            <a:r>
              <a:rPr lang="nl-BE"/>
              <a:t>An </a:t>
            </a:r>
            <a:r>
              <a:rPr lang="nl-BE" err="1"/>
              <a:t>alternative</a:t>
            </a:r>
            <a:r>
              <a:rPr lang="nl-BE"/>
              <a:t> print </a:t>
            </a:r>
            <a:r>
              <a:rPr lang="nl-BE" err="1"/>
              <a:t>function</a:t>
            </a:r>
            <a:r>
              <a:rPr lang="nl-BE"/>
              <a:t> is </a:t>
            </a:r>
            <a:r>
              <a:rPr lang="nl-BE" err="1"/>
              <a:t>used</a:t>
            </a:r>
            <a:r>
              <a:rPr lang="nl-BE"/>
              <a:t> (</a:t>
            </a:r>
            <a:r>
              <a:rPr lang="nl-BE" err="1"/>
              <a:t>comma’s</a:t>
            </a:r>
            <a:r>
              <a:rPr lang="nl-BE"/>
              <a:t> and </a:t>
            </a:r>
            <a:r>
              <a:rPr lang="nl-BE" err="1"/>
              <a:t>not</a:t>
            </a:r>
            <a:r>
              <a:rPr lang="nl-BE"/>
              <a:t> +)</a:t>
            </a:r>
          </a:p>
          <a:p>
            <a:r>
              <a:rPr lang="nl-BE"/>
              <a:t>The </a:t>
            </a:r>
            <a:r>
              <a:rPr lang="nl-BE" err="1"/>
              <a:t>capacity_per_hour</a:t>
            </a:r>
            <a:r>
              <a:rPr lang="nl-BE"/>
              <a:t> is </a:t>
            </a:r>
            <a:r>
              <a:rPr lang="nl-BE" err="1"/>
              <a:t>converted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an</a:t>
            </a:r>
            <a:r>
              <a:rPr lang="nl-BE"/>
              <a:t> integer. </a:t>
            </a:r>
            <a:r>
              <a:rPr lang="nl-BE" err="1"/>
              <a:t>Otherwise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result</a:t>
            </a:r>
            <a:r>
              <a:rPr lang="nl-BE"/>
              <a:t> </a:t>
            </a:r>
            <a:r>
              <a:rPr lang="nl-BE" err="1"/>
              <a:t>would</a:t>
            </a:r>
            <a:r>
              <a:rPr lang="nl-BE"/>
              <a:t> </a:t>
            </a:r>
            <a:r>
              <a:rPr lang="nl-BE" err="1"/>
              <a:t>be</a:t>
            </a:r>
            <a:r>
              <a:rPr lang="nl-BE"/>
              <a:t>: 		</a:t>
            </a:r>
            <a:r>
              <a:rPr lang="nl-BE" sz="2400">
                <a:latin typeface="Consolas" panose="020B0609020204030204" pitchFamily="49" charset="0"/>
              </a:rPr>
              <a:t>1344.0 persons</a:t>
            </a:r>
            <a:endParaRPr lang="nl-BE">
              <a:latin typeface="Consolas" panose="020B0609020204030204" pitchFamily="49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85535DF-CA45-4CAF-8556-A2658625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29</a:t>
            </a:fld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E202F70-21CA-4046-B5B4-09BAA491CE4A}"/>
              </a:ext>
            </a:extLst>
          </p:cNvPr>
          <p:cNvSpPr/>
          <p:nvPr/>
        </p:nvSpPr>
        <p:spPr>
          <a:xfrm>
            <a:off x="632014" y="1694448"/>
            <a:ext cx="112417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altLang="nl-BE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nl-BE" altLang="nl-BE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'The maximum capacity of the Python per </a:t>
            </a:r>
            <a:r>
              <a:rPr lang="nl-BE" altLang="nl-BE" sz="2000" b="1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nl-BE" altLang="nl-BE" sz="20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is’</a:t>
            </a:r>
            <a:r>
              <a:rPr lang="nl-BE" altLang="nl-BE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r"/>
            <a:r>
              <a:rPr lang="nl-BE" altLang="nl-BE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l-BE" altLang="nl-BE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capacity_per_hour</a:t>
            </a:r>
            <a:r>
              <a:rPr lang="nl-BE" altLang="nl-BE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BE" altLang="nl-BE" sz="20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'persons'</a:t>
            </a:r>
            <a:r>
              <a:rPr lang="nl-BE" altLang="nl-BE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2000"/>
          </a:p>
        </p:txBody>
      </p:sp>
    </p:spTree>
    <p:extLst>
      <p:ext uri="{BB962C8B-B14F-4D97-AF65-F5344CB8AC3E}">
        <p14:creationId xmlns:p14="http://schemas.microsoft.com/office/powerpoint/2010/main" val="290405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60"/>
    </mc:Choice>
    <mc:Fallback xmlns="">
      <p:transition spd="slow" advTm="3116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0708DCF2-6B45-4F80-BAE2-BC977BDE78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0" t="202" r="359" b="12177"/>
          <a:stretch/>
        </p:blipFill>
        <p:spPr>
          <a:xfrm>
            <a:off x="8657439" y="1825625"/>
            <a:ext cx="3374810" cy="4179526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731D90-CA4E-40A9-B624-84E62D0CF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79" y="1825625"/>
            <a:ext cx="8011263" cy="4351338"/>
          </a:xfrm>
        </p:spPr>
        <p:txBody>
          <a:bodyPr>
            <a:normAutofit/>
          </a:bodyPr>
          <a:lstStyle/>
          <a:p>
            <a:r>
              <a:rPr lang="nl-BE"/>
              <a:t>First computers were "</a:t>
            </a:r>
            <a:r>
              <a:rPr lang="nl-BE" err="1">
                <a:sym typeface="Wingdings" panose="05000000000000000000" pitchFamily="2" charset="2"/>
              </a:rPr>
              <a:t>fixed</a:t>
            </a:r>
            <a:r>
              <a:rPr lang="nl-BE">
                <a:sym typeface="Wingdings" panose="05000000000000000000" pitchFamily="2" charset="2"/>
              </a:rPr>
              <a:t> program computers"</a:t>
            </a:r>
            <a:endParaRPr lang="nl-BE"/>
          </a:p>
          <a:p>
            <a:pPr lvl="1"/>
            <a:r>
              <a:rPr lang="nl-BE" sz="2800"/>
              <a:t>This means machines that can run 1 specific program or algorithm</a:t>
            </a:r>
          </a:p>
          <a:p>
            <a:pPr lvl="1"/>
            <a:r>
              <a:rPr lang="nl-BE" sz="2800"/>
              <a:t>Most famous example is Alan Turings machine which was able to crack the Enigma code of the Germans during the 2nd World War.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A99E30-0E14-4763-9E3B-ACE8FA5D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Going back in time...</a:t>
            </a:r>
          </a:p>
        </p:txBody>
      </p:sp>
    </p:spTree>
    <p:extLst>
      <p:ext uri="{BB962C8B-B14F-4D97-AF65-F5344CB8AC3E}">
        <p14:creationId xmlns:p14="http://schemas.microsoft.com/office/powerpoint/2010/main" val="52389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514"/>
    </mc:Choice>
    <mc:Fallback xmlns="">
      <p:transition spd="slow" advTm="4951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37DA3-108E-47C2-B8AC-1313A153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capacity.py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E69983-0622-4C95-9CB9-CE8C332E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Calculate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capacity</a:t>
            </a:r>
            <a:r>
              <a:rPr lang="nl-BE" dirty="0"/>
              <a:t> per </a:t>
            </a:r>
            <a:r>
              <a:rPr lang="nl-BE" dirty="0" err="1"/>
              <a:t>hour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Python roller coaster in </a:t>
            </a:r>
            <a:r>
              <a:rPr lang="nl-BE" dirty="0" err="1"/>
              <a:t>the</a:t>
            </a:r>
            <a:r>
              <a:rPr lang="nl-BE" dirty="0"/>
              <a:t> Efteling at maximum </a:t>
            </a:r>
            <a:r>
              <a:rPr lang="nl-BE" dirty="0" err="1"/>
              <a:t>occupancy</a:t>
            </a:r>
            <a:r>
              <a:rPr lang="nl-BE" dirty="0"/>
              <a:t>.</a:t>
            </a:r>
            <a:br>
              <a:rPr lang="nl-BE" dirty="0"/>
            </a:br>
            <a:endParaRPr lang="nl-BE" dirty="0"/>
          </a:p>
          <a:p>
            <a:pPr lvl="1"/>
            <a:r>
              <a:rPr lang="nl-BE" dirty="0"/>
              <a:t>2 </a:t>
            </a:r>
            <a:r>
              <a:rPr lang="nl-BE" dirty="0" err="1"/>
              <a:t>trains</a:t>
            </a:r>
            <a:endParaRPr lang="nl-BE" dirty="0"/>
          </a:p>
          <a:p>
            <a:pPr lvl="1"/>
            <a:r>
              <a:rPr lang="nl-BE" dirty="0"/>
              <a:t>28 </a:t>
            </a:r>
            <a:r>
              <a:rPr lang="nl-BE" dirty="0" err="1"/>
              <a:t>seats</a:t>
            </a:r>
            <a:r>
              <a:rPr lang="nl-BE" dirty="0"/>
              <a:t> per train</a:t>
            </a:r>
          </a:p>
          <a:p>
            <a:pPr lvl="1"/>
            <a:r>
              <a:rPr lang="nl-BE" dirty="0"/>
              <a:t>Boarding time = 30 </a:t>
            </a:r>
            <a:r>
              <a:rPr lang="nl-BE" dirty="0" err="1"/>
              <a:t>seconds</a:t>
            </a:r>
            <a:endParaRPr lang="nl-BE" dirty="0"/>
          </a:p>
          <a:p>
            <a:pPr lvl="1"/>
            <a:r>
              <a:rPr lang="nl-BE" dirty="0" err="1"/>
              <a:t>Ride</a:t>
            </a:r>
            <a:r>
              <a:rPr lang="nl-BE" dirty="0"/>
              <a:t> time = 2 minutes</a:t>
            </a:r>
          </a:p>
        </p:txBody>
      </p:sp>
      <p:sp>
        <p:nvSpPr>
          <p:cNvPr id="5" name="Rechteraccolade 4">
            <a:extLst>
              <a:ext uri="{FF2B5EF4-FFF2-40B4-BE49-F238E27FC236}">
                <a16:creationId xmlns:a16="http://schemas.microsoft.com/office/drawing/2014/main" id="{572450BA-CA28-4D93-B896-A63CDF791AB8}"/>
              </a:ext>
            </a:extLst>
          </p:cNvPr>
          <p:cNvSpPr/>
          <p:nvPr/>
        </p:nvSpPr>
        <p:spPr>
          <a:xfrm>
            <a:off x="4703805" y="2854412"/>
            <a:ext cx="790833" cy="166816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F67A364-CB5E-42B9-9DEF-EBAFEA71F5D2}"/>
              </a:ext>
            </a:extLst>
          </p:cNvPr>
          <p:cNvSpPr txBox="1"/>
          <p:nvPr/>
        </p:nvSpPr>
        <p:spPr>
          <a:xfrm>
            <a:off x="5460596" y="2854412"/>
            <a:ext cx="6610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>
                <a:solidFill>
                  <a:srgbClr val="446785"/>
                </a:solidFill>
              </a:rPr>
              <a:t>What if the number of seats per train or the number of trains used varies?</a:t>
            </a:r>
          </a:p>
          <a:p>
            <a:endParaRPr lang="nl-BE" sz="2400">
              <a:solidFill>
                <a:srgbClr val="446785"/>
              </a:solidFill>
            </a:endParaRPr>
          </a:p>
          <a:p>
            <a:r>
              <a:rPr lang="nl-BE" sz="2400">
                <a:solidFill>
                  <a:srgbClr val="446785"/>
                </a:solidFill>
              </a:rPr>
              <a:t>Are we going to write a new algorithm every time?</a:t>
            </a:r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F3DDFAA3-7A73-4319-A662-839556BAE4B2}"/>
              </a:ext>
            </a:extLst>
          </p:cNvPr>
          <p:cNvGrpSpPr/>
          <p:nvPr/>
        </p:nvGrpSpPr>
        <p:grpSpPr>
          <a:xfrm>
            <a:off x="582705" y="5032237"/>
            <a:ext cx="11448289" cy="1390705"/>
            <a:chOff x="684306" y="3508148"/>
            <a:chExt cx="13559633" cy="960848"/>
          </a:xfrm>
        </p:grpSpPr>
        <p:grpSp>
          <p:nvGrpSpPr>
            <p:cNvPr id="8" name="Groep 7">
              <a:extLst>
                <a:ext uri="{FF2B5EF4-FFF2-40B4-BE49-F238E27FC236}">
                  <a16:creationId xmlns:a16="http://schemas.microsoft.com/office/drawing/2014/main" id="{E79854F2-9951-4995-8E98-67827CF1354A}"/>
                </a:ext>
              </a:extLst>
            </p:cNvPr>
            <p:cNvGrpSpPr/>
            <p:nvPr/>
          </p:nvGrpSpPr>
          <p:grpSpPr>
            <a:xfrm>
              <a:off x="684306" y="3508148"/>
              <a:ext cx="13559633" cy="960848"/>
              <a:chOff x="665833" y="3748153"/>
              <a:chExt cx="8520094" cy="960848"/>
            </a:xfrm>
          </p:grpSpPr>
          <p:sp>
            <p:nvSpPr>
              <p:cNvPr id="10" name="Rechthoek: afgeronde hoeken 9">
                <a:extLst>
                  <a:ext uri="{FF2B5EF4-FFF2-40B4-BE49-F238E27FC236}">
                    <a16:creationId xmlns:a16="http://schemas.microsoft.com/office/drawing/2014/main" id="{D792D473-AF2B-40A8-AC9F-59B441F9AD2C}"/>
                  </a:ext>
                </a:extLst>
              </p:cNvPr>
              <p:cNvSpPr/>
              <p:nvPr/>
            </p:nvSpPr>
            <p:spPr>
              <a:xfrm>
                <a:off x="665833" y="3748153"/>
                <a:ext cx="8520094" cy="9608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584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nl-BE">
                  <a:solidFill>
                    <a:srgbClr val="4584B6"/>
                  </a:solidFill>
                </a:endParaRPr>
              </a:p>
            </p:txBody>
          </p:sp>
          <p:sp>
            <p:nvSpPr>
              <p:cNvPr id="11" name="Tekstvak 10">
                <a:extLst>
                  <a:ext uri="{FF2B5EF4-FFF2-40B4-BE49-F238E27FC236}">
                    <a16:creationId xmlns:a16="http://schemas.microsoft.com/office/drawing/2014/main" id="{7E131B26-646E-41E0-AB33-35C50EA793B7}"/>
                  </a:ext>
                </a:extLst>
              </p:cNvPr>
              <p:cNvSpPr txBox="1"/>
              <p:nvPr/>
            </p:nvSpPr>
            <p:spPr>
              <a:xfrm>
                <a:off x="2086277" y="3950106"/>
                <a:ext cx="1160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nl-BE" sz="2400">
                  <a:solidFill>
                    <a:srgbClr val="446785"/>
                  </a:solidFill>
                </a:endParaRPr>
              </a:p>
            </p:txBody>
          </p:sp>
        </p:grp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EDCBEF4D-D80A-4518-9B5B-B2BE09B02AEA}"/>
                </a:ext>
              </a:extLst>
            </p:cNvPr>
            <p:cNvSpPr/>
            <p:nvPr/>
          </p:nvSpPr>
          <p:spPr>
            <a:xfrm>
              <a:off x="1099609" y="3692974"/>
              <a:ext cx="131443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altLang="nl-BE" sz="2800"/>
                <a:t>No! The solution is to </a:t>
              </a:r>
              <a:r>
                <a:rPr lang="nl-BE" altLang="nl-BE" sz="2800" err="1"/>
                <a:t>request</a:t>
              </a:r>
              <a:r>
                <a:rPr lang="nl-BE" altLang="nl-BE" sz="2800"/>
                <a:t> </a:t>
              </a:r>
              <a:r>
                <a:rPr lang="nl-BE" altLang="nl-BE" sz="2800" err="1"/>
                <a:t>the</a:t>
              </a:r>
              <a:r>
                <a:rPr lang="nl-BE" altLang="nl-BE" sz="2800"/>
                <a:t> </a:t>
              </a:r>
              <a:r>
                <a:rPr lang="nl-BE" altLang="nl-BE" sz="2800" err="1"/>
                <a:t>number</a:t>
              </a:r>
              <a:r>
                <a:rPr lang="nl-BE" altLang="nl-BE" sz="2800"/>
                <a:t> of seats and </a:t>
              </a:r>
              <a:r>
                <a:rPr lang="nl-BE" altLang="nl-BE" sz="2800" err="1"/>
                <a:t>the</a:t>
              </a:r>
              <a:r>
                <a:rPr lang="nl-BE" altLang="nl-BE" sz="2800"/>
                <a:t> </a:t>
              </a:r>
              <a:r>
                <a:rPr lang="nl-BE" altLang="nl-BE" sz="2800" err="1"/>
                <a:t>number</a:t>
              </a:r>
              <a:r>
                <a:rPr lang="nl-BE" altLang="nl-BE" sz="2800"/>
                <a:t> of trains </a:t>
              </a:r>
              <a:endParaRPr lang="nl-BE">
                <a:latin typeface="Calibri "/>
              </a:endParaRPr>
            </a:p>
          </p:txBody>
        </p:sp>
      </p:grp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38A5BFA-43C2-4A53-A56E-1734F8AD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30</a:t>
            </a:fld>
            <a:endParaRPr lang="nl-B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264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12"/>
    </mc:Choice>
    <mc:Fallback xmlns="">
      <p:transition spd="slow" advTm="379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4818B-4406-46FA-9FF1-903D8512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Input function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01A82D-E3A8-4BAC-B431-4870F7D8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b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nl-NL" sz="24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400" b="1" i="1">
                <a:latin typeface="Courier New" pitchFamily="49" charset="0"/>
                <a:cs typeface="Courier New" pitchFamily="49" charset="0"/>
              </a:rPr>
              <a:t>argument</a:t>
            </a:r>
            <a:r>
              <a:rPr lang="nl-NL" sz="2400" b="1">
                <a:latin typeface="Courier New" pitchFamily="49" charset="0"/>
                <a:cs typeface="Courier New" pitchFamily="49" charset="0"/>
              </a:rPr>
              <a:t>)</a:t>
            </a:r>
            <a:r>
              <a:rPr lang="nl-NL" b="1">
                <a:latin typeface="Courier New" pitchFamily="49" charset="0"/>
                <a:cs typeface="Courier New" pitchFamily="49" charset="0"/>
              </a:rPr>
              <a:t>		</a:t>
            </a:r>
            <a:r>
              <a:rPr lang="nl-NL">
                <a:latin typeface="Calibri" pitchFamily="34" charset="0"/>
                <a:cs typeface="Calibri" pitchFamily="34" charset="0"/>
              </a:rPr>
              <a:t>built-in keyboard input function</a:t>
            </a:r>
          </a:p>
          <a:p>
            <a:pPr marL="457200" lvl="1" indent="0">
              <a:buNone/>
            </a:pPr>
            <a:r>
              <a:rPr lang="nl-NL">
                <a:latin typeface="Calibri" pitchFamily="34" charset="0"/>
                <a:cs typeface="Calibri" pitchFamily="34" charset="0"/>
              </a:rPr>
              <a:t>					</a:t>
            </a:r>
            <a:r>
              <a:rPr lang="nl-NL" err="1">
                <a:latin typeface="Calibri" pitchFamily="34" charset="0"/>
                <a:cs typeface="Calibri" pitchFamily="34" charset="0"/>
              </a:rPr>
              <a:t>the</a:t>
            </a:r>
            <a:r>
              <a:rPr lang="nl-NL">
                <a:latin typeface="Calibri" pitchFamily="34" charset="0"/>
                <a:cs typeface="Calibri" pitchFamily="34" charset="0"/>
              </a:rPr>
              <a:t> value entered is captured in a variable</a:t>
            </a:r>
          </a:p>
          <a:p>
            <a:pPr marL="0" indent="0">
              <a:buNone/>
            </a:pPr>
            <a:endParaRPr lang="nl-NL">
              <a:latin typeface="Calibri" pitchFamily="34" charset="0"/>
              <a:cs typeface="Calibri" pitchFamily="34" charset="0"/>
            </a:endParaRPr>
          </a:p>
          <a:p>
            <a:endParaRPr lang="nl-NL" b="1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endParaRPr lang="nl-NL" sz="2400" b="1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NL" sz="2400" b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nl-NL">
                <a:latin typeface="Calibri" pitchFamily="34" charset="0"/>
              </a:rPr>
              <a:t> always returns a string</a:t>
            </a:r>
          </a:p>
          <a:p>
            <a:pPr marL="0" indent="0">
              <a:buNone/>
            </a:pPr>
            <a:r>
              <a:rPr lang="nl-NL" sz="2400">
                <a:latin typeface="Calibri" pitchFamily="34" charset="0"/>
              </a:rPr>
              <a:t>So, when you request a number, you still have </a:t>
            </a:r>
            <a:r>
              <a:rPr lang="nl-NL" sz="2400" err="1">
                <a:latin typeface="Calibri" pitchFamily="34" charset="0"/>
              </a:rPr>
              <a:t>to</a:t>
            </a:r>
            <a:r>
              <a:rPr lang="nl-NL" sz="2400">
                <a:latin typeface="Calibri" pitchFamily="34" charset="0"/>
              </a:rPr>
              <a:t> </a:t>
            </a:r>
            <a:r>
              <a:rPr lang="nl-NL" sz="2400" err="1">
                <a:latin typeface="Calibri" pitchFamily="34" charset="0"/>
              </a:rPr>
              <a:t>convert</a:t>
            </a:r>
            <a:r>
              <a:rPr lang="nl-NL" sz="2400">
                <a:latin typeface="Calibri" pitchFamily="34" charset="0"/>
              </a:rPr>
              <a:t> the string you </a:t>
            </a:r>
            <a:r>
              <a:rPr lang="nl-NL" sz="2400" err="1">
                <a:latin typeface="Calibri" pitchFamily="34" charset="0"/>
              </a:rPr>
              <a:t>entered</a:t>
            </a:r>
            <a:r>
              <a:rPr lang="nl-NL" sz="2400">
                <a:latin typeface="Calibri" pitchFamily="34" charset="0"/>
              </a:rPr>
              <a:t> </a:t>
            </a:r>
            <a:r>
              <a:rPr lang="nl-NL" sz="2400" err="1">
                <a:latin typeface="Calibri" pitchFamily="34" charset="0"/>
              </a:rPr>
              <a:t>using</a:t>
            </a:r>
            <a:r>
              <a:rPr lang="nl-NL" sz="2400">
                <a:latin typeface="Calibri" pitchFamily="34" charset="0"/>
              </a:rPr>
              <a:t> the conversion functions </a:t>
            </a:r>
            <a:r>
              <a:rPr lang="nl-NL" sz="2400" err="1">
                <a:latin typeface="Calibri" pitchFamily="34" charset="0"/>
              </a:rPr>
              <a:t>float</a:t>
            </a:r>
            <a:r>
              <a:rPr lang="nl-NL" sz="2400">
                <a:latin typeface="Calibri" pitchFamily="34" charset="0"/>
              </a:rPr>
              <a:t>() or int() </a:t>
            </a:r>
            <a:r>
              <a:rPr lang="nl-NL" sz="2400" err="1">
                <a:latin typeface="Calibri" pitchFamily="34" charset="0"/>
              </a:rPr>
              <a:t>before</a:t>
            </a:r>
            <a:r>
              <a:rPr lang="nl-NL" sz="2400">
                <a:latin typeface="Calibri" pitchFamily="34" charset="0"/>
              </a:rPr>
              <a:t> you start calculating with it</a:t>
            </a:r>
            <a:r>
              <a:rPr lang="nl-NL">
                <a:latin typeface="Calibri" pitchFamily="34" charset="0"/>
              </a:rPr>
              <a:t>.</a:t>
            </a:r>
            <a:endParaRPr lang="nl-BE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FD2B701A-6416-4AA7-BC3E-20ED9D6B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31</a:t>
            </a:fld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FEE3F7A-1E57-4274-A04D-64B0D30FA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04" y="2518395"/>
            <a:ext cx="8289449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trains_per_hour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"Enter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trains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trains_per_hour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l-BE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2AE01D-90F0-464E-942F-72C75E914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04" y="5505273"/>
            <a:ext cx="991810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trains_per_hour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"Enter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trains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trains_per_hour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7E7C0B5-55A8-480D-B1D5-60B2E606E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13" y="2981256"/>
            <a:ext cx="4661034" cy="646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CA87155F-1B6B-4002-B21A-52AFC227F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511" y="5934076"/>
            <a:ext cx="4661035" cy="64420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478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47"/>
    </mc:Choice>
    <mc:Fallback xmlns="">
      <p:transition spd="slow" advTm="1150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B6638-CF65-4A1C-9300-7A287E99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capacity.py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D30ABD83-A089-4850-BF46-084321474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449978"/>
            <a:ext cx="11291048" cy="5121130"/>
          </a:xfrm>
        </p:spPr>
        <p:txBody>
          <a:bodyPr/>
          <a:lstStyle/>
          <a:p>
            <a:r>
              <a:rPr lang="nl-BE"/>
              <a:t>Code:</a:t>
            </a:r>
          </a:p>
          <a:p>
            <a:endParaRPr lang="nl-BE"/>
          </a:p>
          <a:p>
            <a:endParaRPr lang="nl-BE"/>
          </a:p>
          <a:p>
            <a:pPr marL="0" indent="0">
              <a:buNone/>
            </a:pPr>
            <a:br>
              <a:rPr lang="nl-BE"/>
            </a:br>
            <a:endParaRPr lang="nl-BE"/>
          </a:p>
          <a:p>
            <a:endParaRPr lang="nl-BE"/>
          </a:p>
          <a:p>
            <a:endParaRPr lang="nl-BE"/>
          </a:p>
          <a:p>
            <a:r>
              <a:rPr lang="nl-BE"/>
              <a:t>Result:</a:t>
            </a:r>
          </a:p>
          <a:p>
            <a:endParaRPr lang="nl-B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6825E3D-CFAD-4EAC-9EEC-97C742A65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86" y="1882708"/>
            <a:ext cx="1130120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err="1">
                <a:solidFill>
                  <a:srgbClr val="000000"/>
                </a:solidFill>
                <a:latin typeface="Consolas" panose="020B0609020204030204" pitchFamily="49" charset="0"/>
              </a:rPr>
              <a:t>trains_per_hour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>
                <a:solidFill>
                  <a:srgbClr val="000080"/>
                </a:solidFill>
                <a:latin typeface="Consolas" panose="020B0609020204030204" pitchFamily="49" charset="0"/>
              </a:rPr>
              <a:t>input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"Enter </a:t>
            </a:r>
            <a:r>
              <a:rPr lang="nl-BE" altLang="nl-BE" b="1" err="1">
                <a:solidFill>
                  <a:srgbClr val="008080"/>
                </a:solidFill>
                <a:latin typeface="Consolas" panose="020B0609020204030204" pitchFamily="49" charset="0"/>
              </a:rPr>
              <a:t>the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b="1" err="1">
                <a:solidFill>
                  <a:srgbClr val="00808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 of </a:t>
            </a:r>
            <a:r>
              <a:rPr lang="nl-BE" altLang="nl-BE" b="1" err="1">
                <a:solidFill>
                  <a:srgbClr val="008080"/>
                </a:solidFill>
                <a:latin typeface="Consolas" panose="020B0609020204030204" pitchFamily="49" charset="0"/>
              </a:rPr>
              <a:t>trains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 per </a:t>
            </a:r>
            <a:r>
              <a:rPr lang="nl-BE" altLang="nl-BE" b="1" err="1">
                <a:solidFill>
                  <a:srgbClr val="008080"/>
                </a:solidFill>
                <a:latin typeface="Consolas" panose="020B0609020204030204" pitchFamily="49" charset="0"/>
              </a:rPr>
              <a:t>hour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: "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err="1">
                <a:solidFill>
                  <a:srgbClr val="000000"/>
                </a:solidFill>
                <a:latin typeface="Consolas" panose="020B0609020204030204" pitchFamily="49" charset="0"/>
              </a:rPr>
              <a:t>places_per_train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>
                <a:solidFill>
                  <a:srgbClr val="000080"/>
                </a:solidFill>
                <a:latin typeface="Consolas" panose="020B0609020204030204" pitchFamily="49" charset="0"/>
              </a:rPr>
              <a:t>input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"Enter </a:t>
            </a:r>
            <a:r>
              <a:rPr lang="nl-BE" altLang="nl-BE" b="1" err="1">
                <a:solidFill>
                  <a:srgbClr val="008080"/>
                </a:solidFill>
                <a:latin typeface="Consolas" panose="020B0609020204030204" pitchFamily="49" charset="0"/>
              </a:rPr>
              <a:t>the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b="1" err="1">
                <a:solidFill>
                  <a:srgbClr val="00808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 of </a:t>
            </a:r>
            <a:r>
              <a:rPr lang="nl-BE" altLang="nl-BE" b="1" err="1">
                <a:solidFill>
                  <a:srgbClr val="008080"/>
                </a:solidFill>
                <a:latin typeface="Consolas" panose="020B0609020204030204" pitchFamily="49" charset="0"/>
              </a:rPr>
              <a:t>places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 per </a:t>
            </a:r>
            <a:r>
              <a:rPr lang="nl-BE" altLang="nl-BE" b="1" err="1">
                <a:solidFill>
                  <a:srgbClr val="008080"/>
                </a:solidFill>
                <a:latin typeface="Consolas" panose="020B0609020204030204" pitchFamily="49" charset="0"/>
              </a:rPr>
              <a:t>hour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: "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nl-BE" altLang="nl-BE" sz="400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err="1">
                <a:solidFill>
                  <a:srgbClr val="000000"/>
                </a:solidFill>
                <a:latin typeface="Consolas" panose="020B0609020204030204" pitchFamily="49" charset="0"/>
              </a:rPr>
              <a:t>minutes_per_ride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br>
              <a:rPr lang="nl-BE" altLang="nl-BE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nl-BE" altLang="nl-BE" err="1">
                <a:solidFill>
                  <a:srgbClr val="000000"/>
                </a:solidFill>
                <a:latin typeface="Consolas" panose="020B0609020204030204" pitchFamily="49" charset="0"/>
              </a:rPr>
              <a:t>minutes_boarding_time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>
                <a:solidFill>
                  <a:srgbClr val="0000FF"/>
                </a:solidFill>
                <a:latin typeface="Consolas" panose="020B0609020204030204" pitchFamily="49" charset="0"/>
              </a:rPr>
              <a:t>0.5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nl-BE" altLang="nl-BE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nl-BE" altLang="nl-BE" err="1">
                <a:solidFill>
                  <a:srgbClr val="000000"/>
                </a:solidFill>
                <a:latin typeface="Consolas" panose="020B0609020204030204" pitchFamily="49" charset="0"/>
              </a:rPr>
              <a:t>capacity_per_hour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 err="1">
                <a:solidFill>
                  <a:srgbClr val="000000"/>
                </a:solidFill>
                <a:latin typeface="Consolas" panose="020B0609020204030204" pitchFamily="49" charset="0"/>
              </a:rPr>
              <a:t>trains_per_hour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nl-BE" altLang="nl-BE" err="1">
                <a:solidFill>
                  <a:srgbClr val="000000"/>
                </a:solidFill>
                <a:latin typeface="Consolas" panose="020B0609020204030204" pitchFamily="49" charset="0"/>
              </a:rPr>
              <a:t>places_per_train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nl-BE" altLang="nl-BE">
                <a:solidFill>
                  <a:srgbClr val="0000FF"/>
                </a:solidFill>
                <a:latin typeface="Consolas" panose="020B0609020204030204" pitchFamily="49" charset="0"/>
              </a:rPr>
              <a:t>60 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/ (</a:t>
            </a:r>
            <a:r>
              <a:rPr lang="nl-BE" altLang="nl-BE" err="1">
                <a:solidFill>
                  <a:srgbClr val="000000"/>
                </a:solidFill>
                <a:latin typeface="Consolas" panose="020B0609020204030204" pitchFamily="49" charset="0"/>
              </a:rPr>
              <a:t>minutes_boarding_time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l-BE" altLang="nl-BE" err="1">
                <a:solidFill>
                  <a:srgbClr val="000000"/>
                </a:solidFill>
                <a:latin typeface="Consolas" panose="020B0609020204030204" pitchFamily="49" charset="0"/>
              </a:rPr>
              <a:t>minutes_per_ride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'The maximum </a:t>
            </a:r>
            <a:r>
              <a:rPr lang="nl-BE" altLang="nl-BE" b="1" err="1">
                <a:solidFill>
                  <a:srgbClr val="008080"/>
                </a:solidFill>
                <a:latin typeface="Consolas" panose="020B0609020204030204" pitchFamily="49" charset="0"/>
              </a:rPr>
              <a:t>capacity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 of </a:t>
            </a:r>
            <a:r>
              <a:rPr lang="nl-BE" altLang="nl-BE" b="1" err="1">
                <a:solidFill>
                  <a:srgbClr val="008080"/>
                </a:solidFill>
                <a:latin typeface="Consolas" panose="020B0609020204030204" pitchFamily="49" charset="0"/>
              </a:rPr>
              <a:t>the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 Python per </a:t>
            </a:r>
            <a:r>
              <a:rPr lang="nl-BE" altLang="nl-BE" b="1" err="1">
                <a:solidFill>
                  <a:srgbClr val="008080"/>
                </a:solidFill>
                <a:latin typeface="Consolas" panose="020B0609020204030204" pitchFamily="49" charset="0"/>
              </a:rPr>
              <a:t>hour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 is'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err="1">
                <a:solidFill>
                  <a:srgbClr val="000000"/>
                </a:solidFill>
                <a:latin typeface="Consolas" panose="020B0609020204030204" pitchFamily="49" charset="0"/>
              </a:rPr>
              <a:t>capacity_per_hour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'persons'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nl-BE" altLang="nl-BE" sz="4000">
              <a:latin typeface="Arial" panose="020B0604020202020204" pitchFamily="34" charset="0"/>
            </a:endParaRP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917F42F8-1E6A-46C8-9F09-2B3B35D5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32</a:t>
            </a:fld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447613E-95D4-4FA0-BF68-B4080FA0C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419" y="5303520"/>
            <a:ext cx="7234734" cy="11436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320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05"/>
    </mc:Choice>
    <mc:Fallback xmlns="">
      <p:transition spd="slow" advTm="82205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Comments in a Python program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076048"/>
          </a:xfrm>
        </p:spPr>
        <p:txBody>
          <a:bodyPr>
            <a:normAutofit/>
          </a:bodyPr>
          <a:lstStyle/>
          <a:p>
            <a:r>
              <a:rPr lang="nl-BE" dirty="0" err="1"/>
              <a:t>Adding</a:t>
            </a:r>
            <a:r>
              <a:rPr lang="nl-BE" dirty="0"/>
              <a:t> </a:t>
            </a:r>
            <a:r>
              <a:rPr lang="nl-BE" dirty="0" err="1"/>
              <a:t>comments</a:t>
            </a:r>
            <a:r>
              <a:rPr lang="nl-BE" dirty="0"/>
              <a:t> </a:t>
            </a:r>
            <a:r>
              <a:rPr lang="nl-BE" dirty="0" err="1"/>
              <a:t>makes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program more </a:t>
            </a:r>
            <a:r>
              <a:rPr lang="nl-BE" dirty="0" err="1"/>
              <a:t>readable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programmers</a:t>
            </a:r>
            <a:endParaRPr lang="nl-BE" dirty="0"/>
          </a:p>
          <a:p>
            <a:r>
              <a:rPr lang="nl-BE" dirty="0"/>
              <a:t>In Python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Type</a:t>
            </a:r>
            <a:r>
              <a:rPr lang="nl-BE" dirty="0">
                <a:solidFill>
                  <a:srgbClr val="4584B6"/>
                </a:solidFill>
              </a:rPr>
              <a:t> #</a:t>
            </a:r>
            <a:r>
              <a:rPr lang="nl-BE" dirty="0"/>
              <a:t> </a:t>
            </a:r>
            <a:r>
              <a:rPr lang="nl-BE" dirty="0" err="1"/>
              <a:t>manually</a:t>
            </a:r>
            <a:endParaRPr lang="nl-BE" dirty="0"/>
          </a:p>
          <a:p>
            <a:pPr lvl="1"/>
            <a:r>
              <a:rPr lang="nl-BE" dirty="0"/>
              <a:t>Select </a:t>
            </a:r>
            <a:r>
              <a:rPr lang="nl-BE" dirty="0" err="1"/>
              <a:t>lines</a:t>
            </a:r>
            <a:r>
              <a:rPr lang="nl-BE" dirty="0"/>
              <a:t> code &gt; Ctrl + : (in Visual Studio Code)</a:t>
            </a:r>
            <a:endParaRPr lang="nl-BE" dirty="0">
              <a:solidFill>
                <a:srgbClr val="4584B6"/>
              </a:solidFill>
            </a:endParaRPr>
          </a:p>
          <a:p>
            <a:pPr lvl="1"/>
            <a:r>
              <a:rPr lang="nl-BE" dirty="0" err="1"/>
              <a:t>Uncomment</a:t>
            </a:r>
            <a:r>
              <a:rPr lang="nl-BE" dirty="0"/>
              <a:t>: Select </a:t>
            </a:r>
            <a:r>
              <a:rPr lang="nl-BE" dirty="0" err="1"/>
              <a:t>lines</a:t>
            </a:r>
            <a:r>
              <a:rPr lang="nl-BE" dirty="0"/>
              <a:t> code &gt; Ctrl + :</a:t>
            </a:r>
            <a:endParaRPr lang="nl-BE" dirty="0">
              <a:solidFill>
                <a:srgbClr val="4584B6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33</a:t>
            </a:fld>
            <a:endParaRPr lang="nl-B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03248" y="2474254"/>
            <a:ext cx="644996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#strings </a:t>
            </a:r>
            <a:r>
              <a:rPr kumimoji="0" lang="nl-BE" altLang="nl-BE" sz="20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nl-BE" altLang="nl-BE" sz="20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nl-BE" altLang="nl-BE" sz="20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nl-BE" altLang="nl-BE" sz="20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"" or '</a:t>
            </a:r>
            <a:br>
              <a:rPr kumimoji="0" lang="nl-BE" altLang="nl-BE" sz="20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text1 =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in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morning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text2 =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'start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lesson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8:25'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#join strings</a:t>
            </a:r>
            <a:br>
              <a:rPr kumimoji="0" lang="nl-BE" altLang="nl-BE" sz="20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(text2, text1)</a:t>
            </a:r>
            <a:endParaRPr kumimoji="0" lang="nl-BE" altLang="nl-BE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33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81"/>
    </mc:Choice>
    <mc:Fallback xmlns="">
      <p:transition spd="slow" advTm="5738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557AD780-3082-4C32-A5C2-EC367696A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4" y="3841789"/>
            <a:ext cx="1094883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data</a:t>
            </a: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 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Who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are we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celebrating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number_of_guests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"How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many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guests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are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invited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price_present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"How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much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did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gift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data</a:t>
            </a: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price_per_guest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price_present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number_of_guests</a:t>
            </a:r>
            <a:endParaRPr kumimoji="0" lang="nl-BE" altLang="nl-BE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print information</a:t>
            </a: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contribution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gift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"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person +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 = 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"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price_per_guest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l-BE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A58B88-4F2D-4C49-B662-2E401EAA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368" y="2221398"/>
            <a:ext cx="4995974" cy="14876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AA6CEC6-2158-4E2D-AAAB-5F0AFB2A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Recap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6D395F-6B0D-46EB-9A83-008C40955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programs have the following structure:</a:t>
            </a:r>
            <a:endParaRPr lang="nl-BE"/>
          </a:p>
          <a:p>
            <a:pPr lvl="1"/>
            <a:r>
              <a:rPr lang="nl-BE" err="1">
                <a:solidFill>
                  <a:srgbClr val="FF0000"/>
                </a:solidFill>
              </a:rPr>
              <a:t>You</a:t>
            </a:r>
            <a:r>
              <a:rPr lang="nl-BE">
                <a:solidFill>
                  <a:srgbClr val="FF0000"/>
                </a:solidFill>
              </a:rPr>
              <a:t> </a:t>
            </a:r>
            <a:r>
              <a:rPr lang="nl-BE" err="1">
                <a:solidFill>
                  <a:srgbClr val="FF0000"/>
                </a:solidFill>
              </a:rPr>
              <a:t>read</a:t>
            </a:r>
            <a:r>
              <a:rPr lang="nl-BE">
                <a:solidFill>
                  <a:srgbClr val="FF0000"/>
                </a:solidFill>
              </a:rPr>
              <a:t> data					</a:t>
            </a:r>
          </a:p>
          <a:p>
            <a:pPr lvl="1"/>
            <a:r>
              <a:rPr lang="nl-BE" err="1">
                <a:solidFill>
                  <a:srgbClr val="92D050"/>
                </a:solidFill>
              </a:rPr>
              <a:t>You</a:t>
            </a:r>
            <a:r>
              <a:rPr lang="nl-BE">
                <a:solidFill>
                  <a:srgbClr val="92D050"/>
                </a:solidFill>
              </a:rPr>
              <a:t> </a:t>
            </a:r>
            <a:r>
              <a:rPr lang="nl-BE" err="1">
                <a:solidFill>
                  <a:srgbClr val="92D050"/>
                </a:solidFill>
              </a:rPr>
              <a:t>process</a:t>
            </a:r>
            <a:r>
              <a:rPr lang="nl-BE">
                <a:solidFill>
                  <a:srgbClr val="92D050"/>
                </a:solidFill>
              </a:rPr>
              <a:t> </a:t>
            </a:r>
            <a:r>
              <a:rPr lang="nl-BE" err="1">
                <a:solidFill>
                  <a:srgbClr val="92D050"/>
                </a:solidFill>
              </a:rPr>
              <a:t>those</a:t>
            </a:r>
            <a:r>
              <a:rPr lang="nl-BE">
                <a:solidFill>
                  <a:srgbClr val="92D050"/>
                </a:solidFill>
              </a:rPr>
              <a:t> data</a:t>
            </a:r>
            <a:r>
              <a:rPr lang="nl-BE"/>
              <a:t>				</a:t>
            </a:r>
          </a:p>
          <a:p>
            <a:pPr lvl="1"/>
            <a:r>
              <a:rPr lang="nl-BE" err="1">
                <a:solidFill>
                  <a:srgbClr val="0070C0"/>
                </a:solidFill>
              </a:rPr>
              <a:t>You</a:t>
            </a:r>
            <a:r>
              <a:rPr lang="nl-BE">
                <a:solidFill>
                  <a:srgbClr val="0070C0"/>
                </a:solidFill>
              </a:rPr>
              <a:t> print </a:t>
            </a:r>
            <a:r>
              <a:rPr lang="nl-BE" err="1">
                <a:solidFill>
                  <a:srgbClr val="0070C0"/>
                </a:solidFill>
              </a:rPr>
              <a:t>the</a:t>
            </a:r>
            <a:r>
              <a:rPr lang="nl-BE">
                <a:solidFill>
                  <a:srgbClr val="0070C0"/>
                </a:solidFill>
              </a:rPr>
              <a:t> information </a:t>
            </a:r>
            <a:r>
              <a:rPr lang="nl-BE" err="1">
                <a:solidFill>
                  <a:srgbClr val="0070C0"/>
                </a:solidFill>
              </a:rPr>
              <a:t>you</a:t>
            </a:r>
            <a:r>
              <a:rPr lang="nl-BE">
                <a:solidFill>
                  <a:srgbClr val="0070C0"/>
                </a:solidFill>
              </a:rPr>
              <a:t> </a:t>
            </a:r>
            <a:r>
              <a:rPr lang="nl-BE" err="1">
                <a:solidFill>
                  <a:srgbClr val="0070C0"/>
                </a:solidFill>
              </a:rPr>
              <a:t>obtained</a:t>
            </a:r>
            <a:endParaRPr lang="nl-BE">
              <a:solidFill>
                <a:srgbClr val="4584B6"/>
              </a:solidFill>
            </a:endParaRPr>
          </a:p>
          <a:p>
            <a:pPr lvl="1"/>
            <a:endParaRPr lang="en-US">
              <a:solidFill>
                <a:srgbClr val="4584B6"/>
              </a:solidFill>
            </a:endParaRPr>
          </a:p>
          <a:p>
            <a:endParaRPr lang="nl-BE">
              <a:solidFill>
                <a:srgbClr val="4584B6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6EC26B7-AE58-4A41-9473-B6B23F8D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34</a:t>
            </a:fld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75551830-0E52-4E1E-9705-F6515D105745}"/>
              </a:ext>
            </a:extLst>
          </p:cNvPr>
          <p:cNvSpPr/>
          <p:nvPr/>
        </p:nvSpPr>
        <p:spPr>
          <a:xfrm>
            <a:off x="6903218" y="2154523"/>
            <a:ext cx="5074417" cy="971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E9B81CEE-9939-4830-B526-669A21C076A7}"/>
              </a:ext>
            </a:extLst>
          </p:cNvPr>
          <p:cNvSpPr/>
          <p:nvPr/>
        </p:nvSpPr>
        <p:spPr>
          <a:xfrm>
            <a:off x="6903217" y="3144029"/>
            <a:ext cx="5074417" cy="56505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D28ADD64-602C-4830-9C08-797D042F2532}"/>
              </a:ext>
            </a:extLst>
          </p:cNvPr>
          <p:cNvSpPr/>
          <p:nvPr/>
        </p:nvSpPr>
        <p:spPr>
          <a:xfrm>
            <a:off x="621236" y="4175090"/>
            <a:ext cx="10440054" cy="9797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B3335AFC-9B00-4C5F-A059-7BBEB767E7E1}"/>
              </a:ext>
            </a:extLst>
          </p:cNvPr>
          <p:cNvSpPr/>
          <p:nvPr/>
        </p:nvSpPr>
        <p:spPr>
          <a:xfrm>
            <a:off x="621236" y="6356349"/>
            <a:ext cx="10732564" cy="432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9BBFDF69-1E9E-4497-B72C-3383A9CFDF53}"/>
              </a:ext>
            </a:extLst>
          </p:cNvPr>
          <p:cNvSpPr/>
          <p:nvPr/>
        </p:nvSpPr>
        <p:spPr>
          <a:xfrm>
            <a:off x="621236" y="5553436"/>
            <a:ext cx="10440054" cy="43200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06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13"/>
    </mc:Choice>
    <mc:Fallback xmlns="">
      <p:transition spd="slow" advTm="9061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6250-BB84-4A96-84AA-B07559F2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Recap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4DC73-917F-46AE-94A6-499DB6099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new line character in Python is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\n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 used to indicate the end of a line of text and the beginning of a new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341CE-0891-4C03-A1A3-58FB3095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35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D65F7-7320-4EB5-95D3-C4B6E2E8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5" y="3028950"/>
            <a:ext cx="10458450" cy="800100"/>
          </a:xfrm>
          <a:prstGeom prst="rect">
            <a:avLst/>
          </a:prstGeom>
        </p:spPr>
      </p:pic>
      <p:pic>
        <p:nvPicPr>
          <p:cNvPr id="7" name="Afbeelding 5">
            <a:extLst>
              <a:ext uri="{FF2B5EF4-FFF2-40B4-BE49-F238E27FC236}">
                <a16:creationId xmlns:a16="http://schemas.microsoft.com/office/drawing/2014/main" id="{D58E843F-51C8-4CB0-8337-B55A9A48E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55907"/>
            <a:ext cx="4995974" cy="148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8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2E2530DA-84B0-4073-84D0-EF7C0E4262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33" r="4639" b="-2"/>
          <a:stretch/>
        </p:blipFill>
        <p:spPr>
          <a:xfrm>
            <a:off x="6799683" y="1825625"/>
            <a:ext cx="5074070" cy="4272681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731D90-CA4E-40A9-B624-84E62D0CF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1" y="1825625"/>
            <a:ext cx="6312002" cy="4658302"/>
          </a:xfrm>
        </p:spPr>
        <p:txBody>
          <a:bodyPr>
            <a:normAutofit/>
          </a:bodyPr>
          <a:lstStyle/>
          <a:p>
            <a:r>
              <a:rPr lang="nl-BE" sz="2400"/>
              <a:t>A </a:t>
            </a:r>
            <a:r>
              <a:rPr lang="nl-BE" sz="2400" err="1"/>
              <a:t>breakthrough</a:t>
            </a:r>
            <a:r>
              <a:rPr lang="nl-BE" sz="2400"/>
              <a:t> </a:t>
            </a:r>
            <a:r>
              <a:rPr lang="nl-BE" sz="2400" err="1"/>
              <a:t>came</a:t>
            </a:r>
            <a:r>
              <a:rPr lang="nl-BE" sz="2400"/>
              <a:t> with the invention of the "</a:t>
            </a:r>
            <a:r>
              <a:rPr lang="nl-BE" sz="2400" err="1"/>
              <a:t>Stored</a:t>
            </a:r>
            <a:r>
              <a:rPr lang="nl-BE" sz="2400"/>
              <a:t> program computers".</a:t>
            </a:r>
          </a:p>
          <a:p>
            <a:pPr lvl="1"/>
            <a:r>
              <a:rPr lang="nl-BE" sz="2400"/>
              <a:t>Not only the data but also the algorithms are stored in the memory of </a:t>
            </a:r>
            <a:r>
              <a:rPr lang="nl-BE" sz="2400" err="1"/>
              <a:t>the</a:t>
            </a:r>
            <a:r>
              <a:rPr lang="nl-BE" sz="2400"/>
              <a:t> computer</a:t>
            </a:r>
          </a:p>
          <a:p>
            <a:pPr lvl="1"/>
            <a:r>
              <a:rPr lang="nl-BE" sz="2400"/>
              <a:t>In addition, these computers were equipped with a processor or CPU</a:t>
            </a:r>
          </a:p>
          <a:p>
            <a:pPr lvl="1"/>
            <a:r>
              <a:rPr lang="nl-BE" sz="2400"/>
              <a:t>The CPU is responsible for carrying out calculations and checking the instructions to be carried out sequentially.</a:t>
            </a:r>
          </a:p>
          <a:p>
            <a:pPr lvl="1"/>
            <a:r>
              <a:rPr lang="nl-BE" sz="2400"/>
              <a:t>This type is known as the Von </a:t>
            </a:r>
            <a:r>
              <a:rPr lang="nl-BE" sz="2400" err="1"/>
              <a:t>Neumann machine</a:t>
            </a:r>
            <a:r>
              <a:rPr lang="nl-BE" sz="2400"/>
              <a:t> with as first example the</a:t>
            </a:r>
            <a:r>
              <a:rPr lang="en-US" sz="2400"/>
              <a:t> Electronic delay storage automatic calculator (EDSAC) developed in Cambridge</a:t>
            </a:r>
            <a:endParaRPr lang="nl-BE" sz="2400"/>
          </a:p>
          <a:p>
            <a:pPr marL="457200" lvl="1" indent="0">
              <a:buNone/>
            </a:pPr>
            <a:endParaRPr lang="nl-BE" sz="240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0483409-F23C-4443-94C1-29E031A5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Going back in time...</a:t>
            </a:r>
          </a:p>
        </p:txBody>
      </p:sp>
    </p:spTree>
    <p:extLst>
      <p:ext uri="{BB962C8B-B14F-4D97-AF65-F5344CB8AC3E}">
        <p14:creationId xmlns:p14="http://schemas.microsoft.com/office/powerpoint/2010/main" val="44810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160"/>
    </mc:Choice>
    <mc:Fallback xmlns="">
      <p:transition spd="slow" advTm="6516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22D38-B9AC-431B-9739-DB14469A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Going back in time...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B9DBD6-4A36-4DAE-A8E1-57B5DA79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/>
              <a:t>Each processor has its instruction set or collection of machine codes that can be processed.</a:t>
            </a:r>
          </a:p>
          <a:p>
            <a:r>
              <a:rPr lang="nl-BE"/>
              <a:t>Modern processors process up to a few hundred thousand MIPS (</a:t>
            </a:r>
            <a:r>
              <a:rPr lang="nl-BE" err="1"/>
              <a:t>Million</a:t>
            </a:r>
            <a:r>
              <a:rPr lang="nl-BE"/>
              <a:t> </a:t>
            </a:r>
            <a:r>
              <a:rPr lang="nl-BE" err="1"/>
              <a:t>Instructions</a:t>
            </a:r>
            <a:r>
              <a:rPr lang="nl-BE"/>
              <a:t> Per Second).</a:t>
            </a:r>
          </a:p>
          <a:p>
            <a:r>
              <a:rPr lang="nl-BE"/>
              <a:t>Because it is time consuming to write and maintain the instructions to be executed in machine code, assembly and programming languages have been developed.</a:t>
            </a:r>
          </a:p>
          <a:p>
            <a:pPr lvl="1"/>
            <a:r>
              <a:rPr lang="nl-BE"/>
              <a:t>In assembly languages, each line represents an instruction in machine language </a:t>
            </a:r>
          </a:p>
          <a:p>
            <a:pPr lvl="1"/>
            <a:endParaRPr lang="nl-BE"/>
          </a:p>
          <a:p>
            <a:pPr lvl="1"/>
            <a:r>
              <a:rPr lang="nl-BE"/>
              <a:t>In programming languages the actual machine language is abstracted and encoded in a clear, legible and </a:t>
            </a:r>
            <a:r>
              <a:rPr lang="nl-BE" err="1"/>
              <a:t>transparent</a:t>
            </a:r>
            <a:r>
              <a:rPr lang="nl-BE"/>
              <a:t> way</a:t>
            </a:r>
          </a:p>
          <a:p>
            <a:pPr marL="914400" lvl="2" indent="0">
              <a:buNone/>
            </a:pPr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A329C35-F1A4-478E-8EA1-BC478A16DE0A}"/>
              </a:ext>
            </a:extLst>
          </p:cNvPr>
          <p:cNvSpPr txBox="1"/>
          <p:nvPr/>
        </p:nvSpPr>
        <p:spPr>
          <a:xfrm>
            <a:off x="3596130" y="4739210"/>
            <a:ext cx="699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>
                <a:solidFill>
                  <a:srgbClr val="4584B6"/>
                </a:solidFill>
                <a:latin typeface="Consolas" panose="020B0609020204030204" pitchFamily="49" charset="0"/>
              </a:rPr>
              <a:t>MOV cx,12           Move or place 12 in register cx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99967E4-E5EE-436D-968C-C28543B7B5C4}"/>
              </a:ext>
            </a:extLst>
          </p:cNvPr>
          <p:cNvSpPr txBox="1"/>
          <p:nvPr/>
        </p:nvSpPr>
        <p:spPr>
          <a:xfrm>
            <a:off x="3596130" y="60733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>
                <a:solidFill>
                  <a:srgbClr val="4584B6"/>
                </a:solidFill>
                <a:latin typeface="Consolas" panose="020B0609020204030204" pitchFamily="49" charset="0"/>
              </a:rPr>
              <a:t>number = 12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855147-F990-4310-8A5B-461A66DD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27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55"/>
    </mc:Choice>
    <mc:Fallback xmlns="">
      <p:transition spd="slow" advTm="6755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C73C2-4931-4773-ABB6-95317DD9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Going back in time...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6833C13A-D885-45DF-98D0-B63CF3DD3400}"/>
              </a:ext>
            </a:extLst>
          </p:cNvPr>
          <p:cNvGraphicFramePr>
            <a:graphicFrameLocks noGrp="1"/>
          </p:cNvGraphicFramePr>
          <p:nvPr/>
        </p:nvGraphicFramePr>
        <p:xfrm>
          <a:off x="736136" y="2130829"/>
          <a:ext cx="10889673" cy="4297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75856">
                  <a:extLst>
                    <a:ext uri="{9D8B030D-6E8A-4147-A177-3AD203B41FA5}">
                      <a16:colId xmlns:a16="http://schemas.microsoft.com/office/drawing/2014/main" val="436075791"/>
                    </a:ext>
                  </a:extLst>
                </a:gridCol>
                <a:gridCol w="1468583">
                  <a:extLst>
                    <a:ext uri="{9D8B030D-6E8A-4147-A177-3AD203B41FA5}">
                      <a16:colId xmlns:a16="http://schemas.microsoft.com/office/drawing/2014/main" val="253785616"/>
                    </a:ext>
                  </a:extLst>
                </a:gridCol>
                <a:gridCol w="8645234">
                  <a:extLst>
                    <a:ext uri="{9D8B030D-6E8A-4147-A177-3AD203B41FA5}">
                      <a16:colId xmlns:a16="http://schemas.microsoft.com/office/drawing/2014/main" val="2476521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1957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FORTRAN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2000" b="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Formula Translation</a:t>
                      </a:r>
                      <a:r>
                        <a:rPr lang="nl-BE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developed by John </a:t>
                      </a:r>
                      <a:r>
                        <a:rPr lang="nl-BE" sz="2000" b="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Backus</a:t>
                      </a:r>
                      <a:endParaRPr lang="nl-BE" sz="20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8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/>
                        <a:t>1959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COBOL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Common Business </a:t>
                      </a:r>
                      <a:r>
                        <a:rPr lang="nl-BE" sz="2000" err="1"/>
                        <a:t>Oriented</a:t>
                      </a:r>
                      <a:r>
                        <a:rPr lang="nl-BE" sz="2000"/>
                        <a:t> Language, developed by Grace Hopper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91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/>
                        <a:t>1964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BASIC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Beginners </a:t>
                      </a:r>
                      <a:r>
                        <a:rPr lang="nl-BE" sz="2000" err="1"/>
                        <a:t>All Purpose Symbolic Instruction</a:t>
                      </a:r>
                      <a:r>
                        <a:rPr lang="nl-BE" sz="2000"/>
                        <a:t> Code, developed by </a:t>
                      </a:r>
                      <a:r>
                        <a:rPr lang="nl-BE" sz="2000" err="1"/>
                        <a:t>Darmouth</a:t>
                      </a:r>
                      <a:r>
                        <a:rPr lang="nl-BE" sz="2000"/>
                        <a:t> College students and refined by Bill Gates and Paul Allen.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06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/>
                        <a:t>1969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Developed by Dennis </a:t>
                      </a:r>
                      <a:r>
                        <a:rPr lang="nl-BE" sz="2000" err="1"/>
                        <a:t>Ritchie</a:t>
                      </a:r>
                      <a:r>
                        <a:rPr lang="nl-BE" sz="2000"/>
                        <a:t> at Bell Telephone as the successor of B to drive the Unix Operating System. Linux is based on C.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5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/>
                        <a:t>1970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PASCAL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Developed by </a:t>
                      </a:r>
                      <a:r>
                        <a:rPr lang="nl-BE" sz="2000" err="1"/>
                        <a:t>Niklaus</a:t>
                      </a:r>
                      <a:r>
                        <a:rPr lang="nl-BE" sz="2000"/>
                        <a:t> Wirth for educational purposes. The language is named after Blaise Pascal who invented the first 'calculator' in 1641.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3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/>
                        <a:t>1983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C++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sz="2000" err="1"/>
                        <a:t>Bjarne Stroustrup</a:t>
                      </a:r>
                      <a:r>
                        <a:rPr lang="nl-BE" sz="2000"/>
                        <a:t> of Bell Labs expands C into an object-oriented language.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28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/>
                        <a:t>1987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PERL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Practical </a:t>
                      </a:r>
                      <a:r>
                        <a:rPr lang="nl-BE" sz="2000" err="1"/>
                        <a:t>Extraction</a:t>
                      </a:r>
                      <a:r>
                        <a:rPr lang="nl-BE" sz="2000"/>
                        <a:t> Reporting Language, developed by Larry Wall. Perl was Wall's reaction to the fact that a number of standard reports with existing Unix commands could not be realized.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748200"/>
                  </a:ext>
                </a:extLst>
              </a:tr>
            </a:tbl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5BBAFC9B-D937-4673-9696-410D745880F7}"/>
              </a:ext>
            </a:extLst>
          </p:cNvPr>
          <p:cNvSpPr txBox="1"/>
          <p:nvPr/>
        </p:nvSpPr>
        <p:spPr>
          <a:xfrm>
            <a:off x="736136" y="1534160"/>
            <a:ext cx="6101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>
                <a:solidFill>
                  <a:srgbClr val="4584B6"/>
                </a:solidFill>
              </a:rPr>
              <a:t>The best known higher programming languages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7956DC6-CBFB-46DD-A098-486206E4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7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76"/>
    </mc:Choice>
    <mc:Fallback xmlns="">
      <p:transition spd="slow" advTm="2527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C73C2-4931-4773-ABB6-95317DD9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Going back in time...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6833C13A-D885-45DF-98D0-B63CF3DD3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48953"/>
              </p:ext>
            </p:extLst>
          </p:nvPr>
        </p:nvGraphicFramePr>
        <p:xfrm>
          <a:off x="582706" y="1511069"/>
          <a:ext cx="11257280" cy="5212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7156">
                  <a:extLst>
                    <a:ext uri="{9D8B030D-6E8A-4147-A177-3AD203B41FA5}">
                      <a16:colId xmlns:a16="http://schemas.microsoft.com/office/drawing/2014/main" val="436075791"/>
                    </a:ext>
                  </a:extLst>
                </a:gridCol>
                <a:gridCol w="1512201">
                  <a:extLst>
                    <a:ext uri="{9D8B030D-6E8A-4147-A177-3AD203B41FA5}">
                      <a16:colId xmlns:a16="http://schemas.microsoft.com/office/drawing/2014/main" val="253785616"/>
                    </a:ext>
                  </a:extLst>
                </a:gridCol>
                <a:gridCol w="8967923">
                  <a:extLst>
                    <a:ext uri="{9D8B030D-6E8A-4147-A177-3AD203B41FA5}">
                      <a16:colId xmlns:a16="http://schemas.microsoft.com/office/drawing/2014/main" val="2476521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b="0">
                          <a:solidFill>
                            <a:srgbClr val="446785"/>
                          </a:solidFill>
                        </a:rPr>
                        <a:t>1991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sz="2000" b="0">
                          <a:solidFill>
                            <a:srgbClr val="446785"/>
                          </a:solidFill>
                        </a:rPr>
                        <a:t>PYTHON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sz="2000" b="0">
                          <a:solidFill>
                            <a:srgbClr val="446785"/>
                          </a:solidFill>
                        </a:rPr>
                        <a:t>Developed by Guido van Rossum, working in "Centre for Mathematics and Computer Science" in the Netherlands as an extension to the language 'ABC'. Python owes its name to </a:t>
                      </a:r>
                      <a:r>
                        <a:rPr lang="nl-BE" sz="2000" b="0" err="1">
                          <a:solidFill>
                            <a:srgbClr val="446785"/>
                          </a:solidFill>
                        </a:rPr>
                        <a:t>Monty</a:t>
                      </a:r>
                      <a:r>
                        <a:rPr lang="nl-BE" sz="2000" b="0">
                          <a:solidFill>
                            <a:srgbClr val="446785"/>
                          </a:solidFill>
                        </a:rPr>
                        <a:t> Python, Guido van Rossum's favourite TV program.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73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/>
                        <a:t>1992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VB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Visual Basic. Language released by Microsoft for building graphical </a:t>
                      </a:r>
                      <a:r>
                        <a:rPr lang="nl-BE" sz="2000" err="1"/>
                        <a:t>window applications</a:t>
                      </a:r>
                      <a:r>
                        <a:rPr lang="nl-BE" sz="2000"/>
                        <a:t>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4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/>
                        <a:t>1993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RUBY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 err="1"/>
                        <a:t>Yukihirio Matsumoto</a:t>
                      </a:r>
                      <a:r>
                        <a:rPr lang="nl-BE" sz="2000"/>
                        <a:t> developed Ruby by combining the languages Perl, Ada, Lisp, Smalltalk and Eiffel.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/>
                        <a:t>1995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PHP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Rasmus </a:t>
                      </a:r>
                      <a:r>
                        <a:rPr lang="nl-BE" sz="2000" err="1"/>
                        <a:t>Lendorf</a:t>
                      </a:r>
                      <a:r>
                        <a:rPr lang="nl-BE" sz="2000"/>
                        <a:t> developed PHP to replace a number of Perl scripts that supported his homepage.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/>
                        <a:t>1995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JAVA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Developed by Sun Microsystem developers led by James </a:t>
                      </a:r>
                      <a:r>
                        <a:rPr lang="nl-BE" sz="2000" err="1"/>
                        <a:t>Goslin</a:t>
                      </a:r>
                      <a:r>
                        <a:rPr lang="nl-BE" sz="2000"/>
                        <a:t>.</a:t>
                      </a:r>
                      <a:br>
                        <a:rPr lang="nl-BE" sz="2000"/>
                      </a:br>
                      <a:endParaRPr lang="nl-BE" sz="20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8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/>
                        <a:t>1995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JAVASCRIPT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Developed by Brendan </a:t>
                      </a:r>
                      <a:r>
                        <a:rPr lang="nl-BE" sz="2000" err="1"/>
                        <a:t>Eich</a:t>
                      </a:r>
                      <a:r>
                        <a:rPr lang="nl-BE" sz="2000"/>
                        <a:t> of Netscape under the name </a:t>
                      </a:r>
                      <a:r>
                        <a:rPr lang="nl-BE" sz="2000" err="1"/>
                        <a:t>Mocha</a:t>
                      </a:r>
                      <a:r>
                        <a:rPr lang="nl-BE" sz="2000"/>
                        <a:t>. Language for </a:t>
                      </a:r>
                      <a:r>
                        <a:rPr lang="nl-BE" sz="2000" err="1"/>
                        <a:t>client-side</a:t>
                      </a:r>
                      <a:r>
                        <a:rPr lang="nl-BE" sz="2000"/>
                        <a:t> scripting. Is based on C and is not related to Java.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199176"/>
                  </a:ext>
                </a:extLst>
              </a:tr>
              <a:tr h="261851">
                <a:tc>
                  <a:txBody>
                    <a:bodyPr/>
                    <a:lstStyle/>
                    <a:p>
                      <a:r>
                        <a:rPr lang="nl-BE" sz="2000"/>
                        <a:t>2001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C#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Developed by Microsoft as part of .NET. C# is object-</a:t>
                      </a:r>
                      <a:r>
                        <a:rPr lang="nl-BE" sz="2000" err="1"/>
                        <a:t>oriented</a:t>
                      </a:r>
                      <a:r>
                        <a:rPr lang="nl-BE" sz="2000"/>
                        <a:t> and is Microsoft's response to Java.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806671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37390CE-EDD4-425D-BABE-A39CADA4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1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19"/>
    </mc:Choice>
    <mc:Fallback xmlns="">
      <p:transition spd="slow" advTm="350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495CD-1E3D-477B-B450-1F858FE0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noFill/>
        </p:spPr>
        <p:txBody>
          <a:bodyPr/>
          <a:lstStyle/>
          <a:p>
            <a:r>
              <a:rPr lang="nl-BE"/>
              <a:t>Most popular programming languages today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F3F8E9-FF48-4CEE-A59A-2D67797F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626069"/>
          </a:xfrm>
        </p:spPr>
        <p:txBody>
          <a:bodyPr/>
          <a:lstStyle/>
          <a:p>
            <a:r>
              <a:rPr lang="nl-BE"/>
              <a:t>The </a:t>
            </a:r>
            <a:r>
              <a:rPr lang="nl-BE">
                <a:hlinkClick r:id="rId3"/>
              </a:rPr>
              <a:t>TIOBE-Programming Community index </a:t>
            </a:r>
            <a:r>
              <a:rPr lang="nl-BE"/>
              <a:t>reflects the popularity of programming languages. 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B51BC31-7B3C-4F89-B6F1-2B03EC71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F94DA-AA0E-4229-8730-F1389E7C6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99" y="2652742"/>
            <a:ext cx="6928414" cy="39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6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88"/>
    </mc:Choice>
    <mc:Fallback xmlns="">
      <p:transition spd="slow" advTm="3158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4AE48-2806-4999-ABBF-69CC7A26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92" y="221029"/>
            <a:ext cx="10771094" cy="920015"/>
          </a:xfrm>
          <a:noFill/>
        </p:spPr>
        <p:txBody>
          <a:bodyPr/>
          <a:lstStyle/>
          <a:p>
            <a:r>
              <a:rPr lang="nl-BE"/>
              <a:t>Use of Python</a:t>
            </a:r>
          </a:p>
        </p:txBody>
      </p:sp>
      <p:pic>
        <p:nvPicPr>
          <p:cNvPr id="1026" name="Picture 2" descr="https://zgab33vy595fw5zq-zippykid.netdna-ssl.com/wp-content/uploads/2017/09/growth_major_languages-1-1024x878.png">
            <a:extLst>
              <a:ext uri="{FF2B5EF4-FFF2-40B4-BE49-F238E27FC236}">
                <a16:creationId xmlns:a16="http://schemas.microsoft.com/office/drawing/2014/main" id="{36C787F1-CA98-4433-8981-897A6817D97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91545" y="1825625"/>
            <a:ext cx="50749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3FB5090-3082-4A53-8539-86A549B66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22392" cy="4351338"/>
          </a:xfrm>
        </p:spPr>
        <p:txBody>
          <a:bodyPr/>
          <a:lstStyle/>
          <a:p>
            <a:r>
              <a:rPr lang="nl-BE"/>
              <a:t>2017, 'Python' was the most frequently entered tag on </a:t>
            </a:r>
            <a:r>
              <a:rPr lang="nl-BE">
                <a:hlinkClick r:id="rId3"/>
              </a:rPr>
              <a:t>Stack Overflow</a:t>
            </a:r>
            <a:r>
              <a:rPr lang="nl-BE"/>
              <a:t>.</a:t>
            </a:r>
          </a:p>
          <a:p>
            <a:r>
              <a:rPr lang="nl-BE"/>
              <a:t>The rise of Python is impressive as Python was still at the bottom of the top 5 in 2012.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F4444EB-E2B8-4CFF-8B84-439973E3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74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96"/>
    </mc:Choice>
    <mc:Fallback xmlns="">
      <p:transition spd="slow" advTm="2689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e211c402-4109-45bd-9bc1-f6709e8420a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2.1|1.1|18|1.6|2.2|24.1|0.9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7.9|1.5|0.8|1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2.9|13.9|17.9|16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19.9|7.5|6.2|8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9.2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4. PPt Febelfin Academy</Template>
  <TotalTime>0</TotalTime>
  <Words>2597</Words>
  <Application>Microsoft Office PowerPoint</Application>
  <PresentationFormat>Widescreen</PresentationFormat>
  <Paragraphs>397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</vt:lpstr>
      <vt:lpstr>Bradley Hand ITC</vt:lpstr>
      <vt:lpstr>Calibri</vt:lpstr>
      <vt:lpstr>Calibri </vt:lpstr>
      <vt:lpstr>Consolas</vt:lpstr>
      <vt:lpstr>Courier New</vt:lpstr>
      <vt:lpstr>Wingdings</vt:lpstr>
      <vt:lpstr>Kantoorthema</vt:lpstr>
      <vt:lpstr>Chapter 1</vt:lpstr>
      <vt:lpstr>Content</vt:lpstr>
      <vt:lpstr>Going back in time...</vt:lpstr>
      <vt:lpstr>Going back in time...</vt:lpstr>
      <vt:lpstr>Going back in time...</vt:lpstr>
      <vt:lpstr>Going back in time...</vt:lpstr>
      <vt:lpstr>Going back in time...</vt:lpstr>
      <vt:lpstr>Most popular programming languages today</vt:lpstr>
      <vt:lpstr>Use of Python</vt:lpstr>
      <vt:lpstr>Sequence</vt:lpstr>
      <vt:lpstr>Example: roller coaster.py</vt:lpstr>
      <vt:lpstr>roller_coaster.py</vt:lpstr>
      <vt:lpstr>roller coaster.py</vt:lpstr>
      <vt:lpstr>Variables</vt:lpstr>
      <vt:lpstr>Naming variables</vt:lpstr>
      <vt:lpstr>Schematic</vt:lpstr>
      <vt:lpstr>Data type of a variable</vt:lpstr>
      <vt:lpstr>Python Console</vt:lpstr>
      <vt:lpstr>Dynamic typing</vt:lpstr>
      <vt:lpstr>Type conversions</vt:lpstr>
      <vt:lpstr>Type conversions</vt:lpstr>
      <vt:lpstr>Arithmetic operators</vt:lpstr>
      <vt:lpstr>Arithmetic operators</vt:lpstr>
      <vt:lpstr>Division</vt:lpstr>
      <vt:lpstr>Operators for strings</vt:lpstr>
      <vt:lpstr>Shorthand operators</vt:lpstr>
      <vt:lpstr>capacity.py</vt:lpstr>
      <vt:lpstr>capacity.py</vt:lpstr>
      <vt:lpstr>capacity.py</vt:lpstr>
      <vt:lpstr>capacity.py</vt:lpstr>
      <vt:lpstr>Input function</vt:lpstr>
      <vt:lpstr>capacity.py</vt:lpstr>
      <vt:lpstr>Comments in a Python program</vt:lpstr>
      <vt:lpstr>Recap</vt:lpstr>
      <vt:lpstr>Recap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Brent Pulmans</cp:lastModifiedBy>
  <cp:revision>1</cp:revision>
  <dcterms:created xsi:type="dcterms:W3CDTF">2018-02-21T07:41:18Z</dcterms:created>
  <dcterms:modified xsi:type="dcterms:W3CDTF">2022-10-04T12:13:40Z</dcterms:modified>
</cp:coreProperties>
</file>