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</p:sldIdLst>
  <p:sldSz cx="12192000" cy="6858000"/>
  <p:notesSz cx="6797675" cy="9926638"/>
  <p:custDataLst>
    <p:tags r:id="rId3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FFC000"/>
    <a:srgbClr val="4584B6"/>
    <a:srgbClr val="FFDE57"/>
    <a:srgbClr val="646464"/>
    <a:srgbClr val="CC00FF"/>
    <a:srgbClr val="D5A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1F929-B726-4699-B9EB-E6AB581F0FE5}" v="7" dt="2022-10-04T13:09:19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5012" autoAdjust="0"/>
  </p:normalViewPr>
  <p:slideViewPr>
    <p:cSldViewPr snapToGrid="0">
      <p:cViewPr varScale="1">
        <p:scale>
          <a:sx n="73" d="100"/>
          <a:sy n="73" d="100"/>
        </p:scale>
        <p:origin x="97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 Pulmans" userId="8ae858ac-1a5b-43d2-9c3f-1bf2d06d427e" providerId="ADAL" clId="{F101F929-B726-4699-B9EB-E6AB581F0FE5}"/>
    <pc:docChg chg="modSld">
      <pc:chgData name="Brent Pulmans" userId="8ae858ac-1a5b-43d2-9c3f-1bf2d06d427e" providerId="ADAL" clId="{F101F929-B726-4699-B9EB-E6AB581F0FE5}" dt="2022-10-04T13:17:17.271" v="23" actId="20577"/>
      <pc:docMkLst>
        <pc:docMk/>
      </pc:docMkLst>
      <pc:sldChg chg="modSp mod">
        <pc:chgData name="Brent Pulmans" userId="8ae858ac-1a5b-43d2-9c3f-1bf2d06d427e" providerId="ADAL" clId="{F101F929-B726-4699-B9EB-E6AB581F0FE5}" dt="2022-10-04T13:04:52.953" v="4" actId="20577"/>
        <pc:sldMkLst>
          <pc:docMk/>
          <pc:sldMk cId="72634776" sldId="397"/>
        </pc:sldMkLst>
        <pc:spChg chg="mod">
          <ac:chgData name="Brent Pulmans" userId="8ae858ac-1a5b-43d2-9c3f-1bf2d06d427e" providerId="ADAL" clId="{F101F929-B726-4699-B9EB-E6AB581F0FE5}" dt="2022-10-04T13:04:52.953" v="4" actId="20577"/>
          <ac:spMkLst>
            <pc:docMk/>
            <pc:sldMk cId="72634776" sldId="397"/>
            <ac:spMk id="3" creationId="{1E2A09A1-F785-4563-A0A4-9607ACF146B4}"/>
          </ac:spMkLst>
        </pc:spChg>
      </pc:sldChg>
      <pc:sldChg chg="modSp">
        <pc:chgData name="Brent Pulmans" userId="8ae858ac-1a5b-43d2-9c3f-1bf2d06d427e" providerId="ADAL" clId="{F101F929-B726-4699-B9EB-E6AB581F0FE5}" dt="2022-10-04T13:08:29.521" v="9" actId="20577"/>
        <pc:sldMkLst>
          <pc:docMk/>
          <pc:sldMk cId="1242255682" sldId="405"/>
        </pc:sldMkLst>
        <pc:spChg chg="mod">
          <ac:chgData name="Brent Pulmans" userId="8ae858ac-1a5b-43d2-9c3f-1bf2d06d427e" providerId="ADAL" clId="{F101F929-B726-4699-B9EB-E6AB581F0FE5}" dt="2022-10-04T13:08:29.521" v="9" actId="20577"/>
          <ac:spMkLst>
            <pc:docMk/>
            <pc:sldMk cId="1242255682" sldId="405"/>
            <ac:spMk id="8" creationId="{4A95CF93-5499-4492-BC5B-98060CB46FCC}"/>
          </ac:spMkLst>
        </pc:spChg>
      </pc:sldChg>
      <pc:sldChg chg="delSp modSp">
        <pc:chgData name="Brent Pulmans" userId="8ae858ac-1a5b-43d2-9c3f-1bf2d06d427e" providerId="ADAL" clId="{F101F929-B726-4699-B9EB-E6AB581F0FE5}" dt="2022-10-04T13:09:19.189" v="11" actId="478"/>
        <pc:sldMkLst>
          <pc:docMk/>
          <pc:sldMk cId="908991994" sldId="407"/>
        </pc:sldMkLst>
        <pc:spChg chg="del mod">
          <ac:chgData name="Brent Pulmans" userId="8ae858ac-1a5b-43d2-9c3f-1bf2d06d427e" providerId="ADAL" clId="{F101F929-B726-4699-B9EB-E6AB581F0FE5}" dt="2022-10-04T13:09:19.189" v="11" actId="478"/>
          <ac:spMkLst>
            <pc:docMk/>
            <pc:sldMk cId="908991994" sldId="407"/>
            <ac:spMk id="15" creationId="{00000000-0000-0000-0000-000000000000}"/>
          </ac:spMkLst>
        </pc:spChg>
      </pc:sldChg>
      <pc:sldChg chg="modSp mod">
        <pc:chgData name="Brent Pulmans" userId="8ae858ac-1a5b-43d2-9c3f-1bf2d06d427e" providerId="ADAL" clId="{F101F929-B726-4699-B9EB-E6AB581F0FE5}" dt="2022-10-04T13:17:17.271" v="23" actId="20577"/>
        <pc:sldMkLst>
          <pc:docMk/>
          <pc:sldMk cId="2777295993" sldId="424"/>
        </pc:sldMkLst>
        <pc:spChg chg="mod">
          <ac:chgData name="Brent Pulmans" userId="8ae858ac-1a5b-43d2-9c3f-1bf2d06d427e" providerId="ADAL" clId="{F101F929-B726-4699-B9EB-E6AB581F0FE5}" dt="2022-10-04T13:17:17.271" v="23" actId="20577"/>
          <ac:spMkLst>
            <pc:docMk/>
            <pc:sldMk cId="2777295993" sldId="424"/>
            <ac:spMk id="2" creationId="{00000000-0000-0000-0000-000000000000}"/>
          </ac:spMkLst>
        </pc:spChg>
      </pc:sldChg>
    </pc:docChg>
  </pc:docChgLst>
  <pc:docChgLst>
    <pc:chgData name="Tinne Van Echelpoel" userId="46798032-b7e2-4f2e-95a1-1606ec8c5d9a" providerId="ADAL" clId="{88787784-46BC-416A-B219-10FF91573CCD}"/>
    <pc:docChg chg="modSld">
      <pc:chgData name="Tinne Van Echelpoel" userId="46798032-b7e2-4f2e-95a1-1606ec8c5d9a" providerId="ADAL" clId="{88787784-46BC-416A-B219-10FF91573CCD}" dt="2020-09-02T13:38:11.890" v="1" actId="20577"/>
      <pc:docMkLst>
        <pc:docMk/>
      </pc:docMkLst>
      <pc:sldChg chg="modSp mod">
        <pc:chgData name="Tinne Van Echelpoel" userId="46798032-b7e2-4f2e-95a1-1606ec8c5d9a" providerId="ADAL" clId="{88787784-46BC-416A-B219-10FF91573CCD}" dt="2020-09-02T13:22:43.357" v="0" actId="20577"/>
        <pc:sldMkLst>
          <pc:docMk/>
          <pc:sldMk cId="1515343629" sldId="408"/>
        </pc:sldMkLst>
        <pc:spChg chg="mod">
          <ac:chgData name="Tinne Van Echelpoel" userId="46798032-b7e2-4f2e-95a1-1606ec8c5d9a" providerId="ADAL" clId="{88787784-46BC-416A-B219-10FF91573CCD}" dt="2020-09-02T13:22:43.357" v="0" actId="20577"/>
          <ac:spMkLst>
            <pc:docMk/>
            <pc:sldMk cId="1515343629" sldId="408"/>
            <ac:spMk id="15" creationId="{F75B1871-FAB4-4BF1-901A-FF975702F340}"/>
          </ac:spMkLst>
        </pc:spChg>
      </pc:sldChg>
      <pc:sldChg chg="modSp">
        <pc:chgData name="Tinne Van Echelpoel" userId="46798032-b7e2-4f2e-95a1-1606ec8c5d9a" providerId="ADAL" clId="{88787784-46BC-416A-B219-10FF91573CCD}" dt="2020-09-02T13:38:11.890" v="1" actId="20577"/>
        <pc:sldMkLst>
          <pc:docMk/>
          <pc:sldMk cId="3349740050" sldId="411"/>
        </pc:sldMkLst>
        <pc:spChg chg="mod">
          <ac:chgData name="Tinne Van Echelpoel" userId="46798032-b7e2-4f2e-95a1-1606ec8c5d9a" providerId="ADAL" clId="{88787784-46BC-416A-B219-10FF91573CCD}" dt="2020-09-02T13:38:11.890" v="1" actId="20577"/>
          <ac:spMkLst>
            <pc:docMk/>
            <pc:sldMk cId="3349740050" sldId="411"/>
            <ac:spMk id="7" creationId="{552BD681-7E70-4180-B608-D33C0E836321}"/>
          </ac:spMkLst>
        </pc:spChg>
      </pc:sldChg>
    </pc:docChg>
  </pc:docChgLst>
  <pc:docChgLst>
    <pc:chgData name="Dirk Mervis" userId="197c8981-22eb-4dca-b603-0aa0f7d3451e" providerId="ADAL" clId="{559ED1B4-E990-4EA3-864D-FAFC9D8D4D72}"/>
    <pc:docChg chg="modShowInfo">
      <pc:chgData name="Dirk Mervis" userId="197c8981-22eb-4dca-b603-0aa0f7d3451e" providerId="ADAL" clId="{559ED1B4-E990-4EA3-864D-FAFC9D8D4D72}" dt="2021-03-16T07:49:05.689" v="0" actId="2744"/>
      <pc:docMkLst>
        <pc:docMk/>
      </pc:docMkLst>
    </pc:docChg>
  </pc:docChgLst>
  <pc:docChgLst>
    <pc:chgData name="Hans Bartholomeus" userId="fdad893c-ea0f-4e18-a760-ac9a83339ccd" providerId="ADAL" clId="{A8551062-27B9-442E-87B0-24F6DE15563D}"/>
    <pc:docChg chg="modSld">
      <pc:chgData name="Hans Bartholomeus" userId="fdad893c-ea0f-4e18-a760-ac9a83339ccd" providerId="ADAL" clId="{A8551062-27B9-442E-87B0-24F6DE15563D}" dt="2020-10-20T09:15:12.030" v="2" actId="20577"/>
      <pc:docMkLst>
        <pc:docMk/>
      </pc:docMkLst>
      <pc:sldChg chg="modSp mod">
        <pc:chgData name="Hans Bartholomeus" userId="fdad893c-ea0f-4e18-a760-ac9a83339ccd" providerId="ADAL" clId="{A8551062-27B9-442E-87B0-24F6DE15563D}" dt="2020-10-20T09:15:12.030" v="2" actId="20577"/>
        <pc:sldMkLst>
          <pc:docMk/>
          <pc:sldMk cId="196390062" sldId="415"/>
        </pc:sldMkLst>
        <pc:spChg chg="mod">
          <ac:chgData name="Hans Bartholomeus" userId="fdad893c-ea0f-4e18-a760-ac9a83339ccd" providerId="ADAL" clId="{A8551062-27B9-442E-87B0-24F6DE15563D}" dt="2020-10-20T09:15:12.030" v="2" actId="20577"/>
          <ac:spMkLst>
            <pc:docMk/>
            <pc:sldMk cId="196390062" sldId="415"/>
            <ac:spMk id="6" creationId="{8106C89F-B508-43FC-8C78-669ACF5949F3}"/>
          </ac:spMkLst>
        </pc:spChg>
      </pc:sldChg>
    </pc:docChg>
  </pc:docChgLst>
  <pc:docChgLst>
    <pc:chgData name="Hans Bartholomeus" userId="fdad893c-ea0f-4e18-a760-ac9a83339ccd" providerId="ADAL" clId="{C6C1E749-A471-4218-AC31-8BA2C3931A00}"/>
    <pc:docChg chg="modSld">
      <pc:chgData name="Hans Bartholomeus" userId="fdad893c-ea0f-4e18-a760-ac9a83339ccd" providerId="ADAL" clId="{C6C1E749-A471-4218-AC31-8BA2C3931A00}" dt="2020-08-25T12:53:59.654" v="8" actId="6549"/>
      <pc:docMkLst>
        <pc:docMk/>
      </pc:docMkLst>
      <pc:sldChg chg="modSp mod">
        <pc:chgData name="Hans Bartholomeus" userId="fdad893c-ea0f-4e18-a760-ac9a83339ccd" providerId="ADAL" clId="{C6C1E749-A471-4218-AC31-8BA2C3931A00}" dt="2020-08-25T12:53:59.654" v="8" actId="6549"/>
        <pc:sldMkLst>
          <pc:docMk/>
          <pc:sldMk cId="1020751144" sldId="393"/>
        </pc:sldMkLst>
        <pc:spChg chg="mod">
          <ac:chgData name="Hans Bartholomeus" userId="fdad893c-ea0f-4e18-a760-ac9a83339ccd" providerId="ADAL" clId="{C6C1E749-A471-4218-AC31-8BA2C3931A00}" dt="2020-08-25T12:53:59.654" v="8" actId="6549"/>
          <ac:spMkLst>
            <pc:docMk/>
            <pc:sldMk cId="1020751144" sldId="393"/>
            <ac:spMk id="3" creationId="{0A965233-77D1-4EA6-96A3-BB14281D64E4}"/>
          </ac:spMkLst>
        </pc:spChg>
      </pc:sldChg>
    </pc:docChg>
  </pc:docChgLst>
  <pc:docChgLst>
    <pc:chgData name="Hans Bartholomeus" userId="fdad893c-ea0f-4e18-a760-ac9a83339ccd" providerId="ADAL" clId="{25550FC0-1B1B-4314-8976-E78C75F6598E}"/>
    <pc:docChg chg="custSel modSld">
      <pc:chgData name="Hans Bartholomeus" userId="fdad893c-ea0f-4e18-a760-ac9a83339ccd" providerId="ADAL" clId="{25550FC0-1B1B-4314-8976-E78C75F6598E}" dt="2020-08-25T12:19:52.839" v="353" actId="20577"/>
      <pc:docMkLst>
        <pc:docMk/>
      </pc:docMkLst>
      <pc:sldChg chg="modSp mod">
        <pc:chgData name="Hans Bartholomeus" userId="fdad893c-ea0f-4e18-a760-ac9a83339ccd" providerId="ADAL" clId="{25550FC0-1B1B-4314-8976-E78C75F6598E}" dt="2020-08-25T11:37:32.613" v="0" actId="790"/>
        <pc:sldMkLst>
          <pc:docMk/>
          <pc:sldMk cId="3410206391" sldId="396"/>
        </pc:sldMkLst>
        <pc:spChg chg="mod">
          <ac:chgData name="Hans Bartholomeus" userId="fdad893c-ea0f-4e18-a760-ac9a83339ccd" providerId="ADAL" clId="{25550FC0-1B1B-4314-8976-E78C75F6598E}" dt="2020-08-25T11:37:32.613" v="0" actId="790"/>
          <ac:spMkLst>
            <pc:docMk/>
            <pc:sldMk cId="3410206391" sldId="396"/>
            <ac:spMk id="3" creationId="{523F51E5-4330-469D-BFC4-365F54B69ED0}"/>
          </ac:spMkLst>
        </pc:spChg>
      </pc:sldChg>
      <pc:sldChg chg="modSp mod">
        <pc:chgData name="Hans Bartholomeus" userId="fdad893c-ea0f-4e18-a760-ac9a83339ccd" providerId="ADAL" clId="{25550FC0-1B1B-4314-8976-E78C75F6598E}" dt="2020-08-25T11:39:45.116" v="6" actId="20577"/>
        <pc:sldMkLst>
          <pc:docMk/>
          <pc:sldMk cId="1695146199" sldId="398"/>
        </pc:sldMkLst>
        <pc:spChg chg="mod">
          <ac:chgData name="Hans Bartholomeus" userId="fdad893c-ea0f-4e18-a760-ac9a83339ccd" providerId="ADAL" clId="{25550FC0-1B1B-4314-8976-E78C75F6598E}" dt="2020-08-25T11:39:45.116" v="6" actId="20577"/>
          <ac:spMkLst>
            <pc:docMk/>
            <pc:sldMk cId="1695146199" sldId="398"/>
            <ac:spMk id="3" creationId="{5567B61F-8C1D-4A64-9B64-C1E36342C0E0}"/>
          </ac:spMkLst>
        </pc:spChg>
      </pc:sldChg>
      <pc:sldChg chg="modSp mod">
        <pc:chgData name="Hans Bartholomeus" userId="fdad893c-ea0f-4e18-a760-ac9a83339ccd" providerId="ADAL" clId="{25550FC0-1B1B-4314-8976-E78C75F6598E}" dt="2020-08-25T11:41:11.864" v="10" actId="20577"/>
        <pc:sldMkLst>
          <pc:docMk/>
          <pc:sldMk cId="336358061" sldId="399"/>
        </pc:sldMkLst>
        <pc:spChg chg="mod">
          <ac:chgData name="Hans Bartholomeus" userId="fdad893c-ea0f-4e18-a760-ac9a83339ccd" providerId="ADAL" clId="{25550FC0-1B1B-4314-8976-E78C75F6598E}" dt="2020-08-25T11:41:11.864" v="10" actId="20577"/>
          <ac:spMkLst>
            <pc:docMk/>
            <pc:sldMk cId="336358061" sldId="399"/>
            <ac:spMk id="3" creationId="{F8ADC8CB-5282-4E37-AB15-9B66D7984E2B}"/>
          </ac:spMkLst>
        </pc:spChg>
      </pc:sldChg>
      <pc:sldChg chg="modSp mod">
        <pc:chgData name="Hans Bartholomeus" userId="fdad893c-ea0f-4e18-a760-ac9a83339ccd" providerId="ADAL" clId="{25550FC0-1B1B-4314-8976-E78C75F6598E}" dt="2020-08-25T11:44:20.733" v="42" actId="108"/>
        <pc:sldMkLst>
          <pc:docMk/>
          <pc:sldMk cId="582579784" sldId="400"/>
        </pc:sldMkLst>
        <pc:spChg chg="mod">
          <ac:chgData name="Hans Bartholomeus" userId="fdad893c-ea0f-4e18-a760-ac9a83339ccd" providerId="ADAL" clId="{25550FC0-1B1B-4314-8976-E78C75F6598E}" dt="2020-08-25T11:44:20.733" v="42" actId="108"/>
          <ac:spMkLst>
            <pc:docMk/>
            <pc:sldMk cId="582579784" sldId="400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45:34.856" v="65" actId="6549"/>
        <pc:sldMkLst>
          <pc:docMk/>
          <pc:sldMk cId="150046510" sldId="401"/>
        </pc:sldMkLst>
        <pc:spChg chg="mod">
          <ac:chgData name="Hans Bartholomeus" userId="fdad893c-ea0f-4e18-a760-ac9a83339ccd" providerId="ADAL" clId="{25550FC0-1B1B-4314-8976-E78C75F6598E}" dt="2020-08-25T11:45:34.856" v="65" actId="6549"/>
          <ac:spMkLst>
            <pc:docMk/>
            <pc:sldMk cId="150046510" sldId="401"/>
            <ac:spMk id="3" creationId="{D1469E8F-5700-471E-8AA9-2AE764073725}"/>
          </ac:spMkLst>
        </pc:spChg>
      </pc:sldChg>
      <pc:sldChg chg="modSp mod setBg">
        <pc:chgData name="Hans Bartholomeus" userId="fdad893c-ea0f-4e18-a760-ac9a83339ccd" providerId="ADAL" clId="{25550FC0-1B1B-4314-8976-E78C75F6598E}" dt="2020-08-25T11:46:09.939" v="67" actId="108"/>
        <pc:sldMkLst>
          <pc:docMk/>
          <pc:sldMk cId="1456187511" sldId="402"/>
        </pc:sldMkLst>
        <pc:spChg chg="mod">
          <ac:chgData name="Hans Bartholomeus" userId="fdad893c-ea0f-4e18-a760-ac9a83339ccd" providerId="ADAL" clId="{25550FC0-1B1B-4314-8976-E78C75F6598E}" dt="2020-08-25T11:46:02.566" v="66"/>
          <ac:spMkLst>
            <pc:docMk/>
            <pc:sldMk cId="1456187511" sldId="402"/>
            <ac:spMk id="2" creationId="{27E745C9-CF1F-4869-A3B4-FB417B791278}"/>
          </ac:spMkLst>
        </pc:spChg>
        <pc:spChg chg="mod">
          <ac:chgData name="Hans Bartholomeus" userId="fdad893c-ea0f-4e18-a760-ac9a83339ccd" providerId="ADAL" clId="{25550FC0-1B1B-4314-8976-E78C75F6598E}" dt="2020-08-25T11:46:09.939" v="67" actId="108"/>
          <ac:spMkLst>
            <pc:docMk/>
            <pc:sldMk cId="1456187511" sldId="402"/>
            <ac:spMk id="3" creationId="{D1469E8F-5700-471E-8AA9-2AE764073725}"/>
          </ac:spMkLst>
        </pc:spChg>
        <pc:spChg chg="mod">
          <ac:chgData name="Hans Bartholomeus" userId="fdad893c-ea0f-4e18-a760-ac9a83339ccd" providerId="ADAL" clId="{25550FC0-1B1B-4314-8976-E78C75F6598E}" dt="2020-08-25T11:46:02.566" v="66"/>
          <ac:spMkLst>
            <pc:docMk/>
            <pc:sldMk cId="1456187511" sldId="402"/>
            <ac:spMk id="4" creationId="{7B419D72-8A84-4920-ADE4-8E87F1DA4D47}"/>
          </ac:spMkLst>
        </pc:spChg>
      </pc:sldChg>
      <pc:sldChg chg="modSp mod">
        <pc:chgData name="Hans Bartholomeus" userId="fdad893c-ea0f-4e18-a760-ac9a83339ccd" providerId="ADAL" clId="{25550FC0-1B1B-4314-8976-E78C75F6598E}" dt="2020-08-25T11:47:19.602" v="68" actId="108"/>
        <pc:sldMkLst>
          <pc:docMk/>
          <pc:sldMk cId="2026055494" sldId="403"/>
        </pc:sldMkLst>
        <pc:spChg chg="mod">
          <ac:chgData name="Hans Bartholomeus" userId="fdad893c-ea0f-4e18-a760-ac9a83339ccd" providerId="ADAL" clId="{25550FC0-1B1B-4314-8976-E78C75F6598E}" dt="2020-08-25T11:47:19.602" v="68" actId="108"/>
          <ac:spMkLst>
            <pc:docMk/>
            <pc:sldMk cId="2026055494" sldId="403"/>
            <ac:spMk id="5" creationId="{00000000-0000-0000-0000-000000000000}"/>
          </ac:spMkLst>
        </pc:spChg>
      </pc:sldChg>
      <pc:sldChg chg="modSp mod">
        <pc:chgData name="Hans Bartholomeus" userId="fdad893c-ea0f-4e18-a760-ac9a83339ccd" providerId="ADAL" clId="{25550FC0-1B1B-4314-8976-E78C75F6598E}" dt="2020-08-25T11:48:53.934" v="88" actId="108"/>
        <pc:sldMkLst>
          <pc:docMk/>
          <pc:sldMk cId="1242255682" sldId="405"/>
        </pc:sldMkLst>
        <pc:spChg chg="mod">
          <ac:chgData name="Hans Bartholomeus" userId="fdad893c-ea0f-4e18-a760-ac9a83339ccd" providerId="ADAL" clId="{25550FC0-1B1B-4314-8976-E78C75F6598E}" dt="2020-08-25T11:48:53.934" v="88" actId="108"/>
          <ac:spMkLst>
            <pc:docMk/>
            <pc:sldMk cId="1242255682" sldId="405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49:32.685" v="89" actId="108"/>
        <pc:sldMkLst>
          <pc:docMk/>
          <pc:sldMk cId="381192279" sldId="406"/>
        </pc:sldMkLst>
        <pc:spChg chg="mod">
          <ac:chgData name="Hans Bartholomeus" userId="fdad893c-ea0f-4e18-a760-ac9a83339ccd" providerId="ADAL" clId="{25550FC0-1B1B-4314-8976-E78C75F6598E}" dt="2020-08-25T11:49:32.685" v="89" actId="108"/>
          <ac:spMkLst>
            <pc:docMk/>
            <pc:sldMk cId="381192279" sldId="406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50:37.961" v="100" actId="20577"/>
        <pc:sldMkLst>
          <pc:docMk/>
          <pc:sldMk cId="908991994" sldId="407"/>
        </pc:sldMkLst>
        <pc:spChg chg="mod">
          <ac:chgData name="Hans Bartholomeus" userId="fdad893c-ea0f-4e18-a760-ac9a83339ccd" providerId="ADAL" clId="{25550FC0-1B1B-4314-8976-E78C75F6598E}" dt="2020-08-25T11:50:37.961" v="100" actId="20577"/>
          <ac:spMkLst>
            <pc:docMk/>
            <pc:sldMk cId="908991994" sldId="407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2:06:33.193" v="208" actId="6549"/>
        <pc:sldMkLst>
          <pc:docMk/>
          <pc:sldMk cId="849228038" sldId="409"/>
        </pc:sldMkLst>
        <pc:spChg chg="mod">
          <ac:chgData name="Hans Bartholomeus" userId="fdad893c-ea0f-4e18-a760-ac9a83339ccd" providerId="ADAL" clId="{25550FC0-1B1B-4314-8976-E78C75F6598E}" dt="2020-08-25T12:06:33.193" v="208" actId="6549"/>
          <ac:spMkLst>
            <pc:docMk/>
            <pc:sldMk cId="849228038" sldId="409"/>
            <ac:spMk id="3" creationId="{96B8BBD0-AABC-424A-A4AB-4089BEDCDE0E}"/>
          </ac:spMkLst>
        </pc:spChg>
      </pc:sldChg>
      <pc:sldChg chg="modSp mod">
        <pc:chgData name="Hans Bartholomeus" userId="fdad893c-ea0f-4e18-a760-ac9a83339ccd" providerId="ADAL" clId="{25550FC0-1B1B-4314-8976-E78C75F6598E}" dt="2020-08-25T12:09:59.270" v="236" actId="20577"/>
        <pc:sldMkLst>
          <pc:docMk/>
          <pc:sldMk cId="3349740050" sldId="411"/>
        </pc:sldMkLst>
        <pc:spChg chg="mod">
          <ac:chgData name="Hans Bartholomeus" userId="fdad893c-ea0f-4e18-a760-ac9a83339ccd" providerId="ADAL" clId="{25550FC0-1B1B-4314-8976-E78C75F6598E}" dt="2020-08-25T12:08:42.767" v="225" actId="20577"/>
          <ac:spMkLst>
            <pc:docMk/>
            <pc:sldMk cId="3349740050" sldId="411"/>
            <ac:spMk id="6" creationId="{313EFED1-DE39-4FD6-BD22-2A857321AE54}"/>
          </ac:spMkLst>
        </pc:spChg>
        <pc:spChg chg="mod">
          <ac:chgData name="Hans Bartholomeus" userId="fdad893c-ea0f-4e18-a760-ac9a83339ccd" providerId="ADAL" clId="{25550FC0-1B1B-4314-8976-E78C75F6598E}" dt="2020-08-25T12:09:59.270" v="236" actId="20577"/>
          <ac:spMkLst>
            <pc:docMk/>
            <pc:sldMk cId="3349740050" sldId="411"/>
            <ac:spMk id="7" creationId="{552BD681-7E70-4180-B608-D33C0E836321}"/>
          </ac:spMkLst>
        </pc:spChg>
      </pc:sldChg>
      <pc:sldChg chg="modSp mod">
        <pc:chgData name="Hans Bartholomeus" userId="fdad893c-ea0f-4e18-a760-ac9a83339ccd" providerId="ADAL" clId="{25550FC0-1B1B-4314-8976-E78C75F6598E}" dt="2020-08-25T12:11:48.965" v="254" actId="20577"/>
        <pc:sldMkLst>
          <pc:docMk/>
          <pc:sldMk cId="1520487891" sldId="412"/>
        </pc:sldMkLst>
        <pc:spChg chg="mod">
          <ac:chgData name="Hans Bartholomeus" userId="fdad893c-ea0f-4e18-a760-ac9a83339ccd" providerId="ADAL" clId="{25550FC0-1B1B-4314-8976-E78C75F6598E}" dt="2020-08-25T12:11:48.965" v="254" actId="20577"/>
          <ac:spMkLst>
            <pc:docMk/>
            <pc:sldMk cId="1520487891" sldId="412"/>
            <ac:spMk id="6" creationId="{4B260472-D3F8-4DDD-8F65-AFECB9223496}"/>
          </ac:spMkLst>
        </pc:spChg>
      </pc:sldChg>
      <pc:sldChg chg="modSp mod">
        <pc:chgData name="Hans Bartholomeus" userId="fdad893c-ea0f-4e18-a760-ac9a83339ccd" providerId="ADAL" clId="{25550FC0-1B1B-4314-8976-E78C75F6598E}" dt="2020-08-25T12:13:45.462" v="288" actId="20577"/>
        <pc:sldMkLst>
          <pc:docMk/>
          <pc:sldMk cId="196390062" sldId="415"/>
        </pc:sldMkLst>
        <pc:spChg chg="mod">
          <ac:chgData name="Hans Bartholomeus" userId="fdad893c-ea0f-4e18-a760-ac9a83339ccd" providerId="ADAL" clId="{25550FC0-1B1B-4314-8976-E78C75F6598E}" dt="2020-08-25T12:13:45.462" v="288" actId="20577"/>
          <ac:spMkLst>
            <pc:docMk/>
            <pc:sldMk cId="196390062" sldId="415"/>
            <ac:spMk id="3" creationId="{12E1FE41-66BC-4C52-BB7A-A5C70E75B2B5}"/>
          </ac:spMkLst>
        </pc:spChg>
      </pc:sldChg>
      <pc:sldChg chg="modSp mod">
        <pc:chgData name="Hans Bartholomeus" userId="fdad893c-ea0f-4e18-a760-ac9a83339ccd" providerId="ADAL" clId="{25550FC0-1B1B-4314-8976-E78C75F6598E}" dt="2020-08-25T12:15:10.046" v="299" actId="1036"/>
        <pc:sldMkLst>
          <pc:docMk/>
          <pc:sldMk cId="3167971348" sldId="418"/>
        </pc:sldMkLst>
        <pc:spChg chg="mod">
          <ac:chgData name="Hans Bartholomeus" userId="fdad893c-ea0f-4e18-a760-ac9a83339ccd" providerId="ADAL" clId="{25550FC0-1B1B-4314-8976-E78C75F6598E}" dt="2020-08-25T12:15:10.046" v="299" actId="1036"/>
          <ac:spMkLst>
            <pc:docMk/>
            <pc:sldMk cId="3167971348" sldId="418"/>
            <ac:spMk id="7" creationId="{9E80DF38-C16E-408A-A522-0BDCA924DDF7}"/>
          </ac:spMkLst>
        </pc:spChg>
      </pc:sldChg>
      <pc:sldChg chg="modSp mod">
        <pc:chgData name="Hans Bartholomeus" userId="fdad893c-ea0f-4e18-a760-ac9a83339ccd" providerId="ADAL" clId="{25550FC0-1B1B-4314-8976-E78C75F6598E}" dt="2020-08-25T12:16:25.188" v="320" actId="108"/>
        <pc:sldMkLst>
          <pc:docMk/>
          <pc:sldMk cId="2378511427" sldId="419"/>
        </pc:sldMkLst>
        <pc:spChg chg="mod">
          <ac:chgData name="Hans Bartholomeus" userId="fdad893c-ea0f-4e18-a760-ac9a83339ccd" providerId="ADAL" clId="{25550FC0-1B1B-4314-8976-E78C75F6598E}" dt="2020-08-25T12:16:25.188" v="320" actId="108"/>
          <ac:spMkLst>
            <pc:docMk/>
            <pc:sldMk cId="2378511427" sldId="419"/>
            <ac:spMk id="3" creationId="{DEBC61E4-AA7E-4BF7-B269-C10B0334C31B}"/>
          </ac:spMkLst>
        </pc:spChg>
      </pc:sldChg>
      <pc:sldChg chg="modSp">
        <pc:chgData name="Hans Bartholomeus" userId="fdad893c-ea0f-4e18-a760-ac9a83339ccd" providerId="ADAL" clId="{25550FC0-1B1B-4314-8976-E78C75F6598E}" dt="2020-08-25T12:17:34.368" v="333" actId="20577"/>
        <pc:sldMkLst>
          <pc:docMk/>
          <pc:sldMk cId="186737167" sldId="420"/>
        </pc:sldMkLst>
        <pc:spChg chg="mod">
          <ac:chgData name="Hans Bartholomeus" userId="fdad893c-ea0f-4e18-a760-ac9a83339ccd" providerId="ADAL" clId="{25550FC0-1B1B-4314-8976-E78C75F6598E}" dt="2020-08-25T12:17:34.368" v="333" actId="20577"/>
          <ac:spMkLst>
            <pc:docMk/>
            <pc:sldMk cId="186737167" sldId="420"/>
            <ac:spMk id="3" creationId="{60C72D7F-806D-49D2-8D8B-EA0AD92142B0}"/>
          </ac:spMkLst>
        </pc:spChg>
      </pc:sldChg>
      <pc:sldChg chg="modSp mod">
        <pc:chgData name="Hans Bartholomeus" userId="fdad893c-ea0f-4e18-a760-ac9a83339ccd" providerId="ADAL" clId="{25550FC0-1B1B-4314-8976-E78C75F6598E}" dt="2020-08-25T12:18:23.475" v="351" actId="20577"/>
        <pc:sldMkLst>
          <pc:docMk/>
          <pc:sldMk cId="95761461" sldId="421"/>
        </pc:sldMkLst>
        <pc:spChg chg="mod">
          <ac:chgData name="Hans Bartholomeus" userId="fdad893c-ea0f-4e18-a760-ac9a83339ccd" providerId="ADAL" clId="{25550FC0-1B1B-4314-8976-E78C75F6598E}" dt="2020-08-25T12:18:23.475" v="351" actId="20577"/>
          <ac:spMkLst>
            <pc:docMk/>
            <pc:sldMk cId="95761461" sldId="421"/>
            <ac:spMk id="3" creationId="{55FB72D3-F292-4F27-A72C-EB166EBEDEEA}"/>
          </ac:spMkLst>
        </pc:spChg>
      </pc:sldChg>
      <pc:sldChg chg="modSp mod">
        <pc:chgData name="Hans Bartholomeus" userId="fdad893c-ea0f-4e18-a760-ac9a83339ccd" providerId="ADAL" clId="{25550FC0-1B1B-4314-8976-E78C75F6598E}" dt="2020-08-25T12:19:52.839" v="353" actId="20577"/>
        <pc:sldMkLst>
          <pc:docMk/>
          <pc:sldMk cId="2777295993" sldId="424"/>
        </pc:sldMkLst>
        <pc:spChg chg="mod">
          <ac:chgData name="Hans Bartholomeus" userId="fdad893c-ea0f-4e18-a760-ac9a83339ccd" providerId="ADAL" clId="{25550FC0-1B1B-4314-8976-E78C75F6598E}" dt="2020-08-25T12:19:52.839" v="353" actId="20577"/>
          <ac:spMkLst>
            <pc:docMk/>
            <pc:sldMk cId="2777295993" sldId="424"/>
            <ac:spMk id="3" creationId="{00000000-0000-0000-0000-000000000000}"/>
          </ac:spMkLst>
        </pc:spChg>
      </pc:sldChg>
    </pc:docChg>
  </pc:docChgLst>
  <pc:docChgLst>
    <pc:chgData name="Christel Maes" userId="7e61469a-7c21-464c-bace-a1bda262211a" providerId="ADAL" clId="{16E42FDF-2212-45DB-B41B-EF2D53AC138C}"/>
    <pc:docChg chg="undo custSel modSld">
      <pc:chgData name="Christel Maes" userId="7e61469a-7c21-464c-bace-a1bda262211a" providerId="ADAL" clId="{16E42FDF-2212-45DB-B41B-EF2D53AC138C}" dt="2020-03-10T15:32:34.263" v="1036" actId="1076"/>
      <pc:docMkLst>
        <pc:docMk/>
      </pc:docMkLst>
      <pc:sldChg chg="modSp">
        <pc:chgData name="Christel Maes" userId="7e61469a-7c21-464c-bace-a1bda262211a" providerId="ADAL" clId="{16E42FDF-2212-45DB-B41B-EF2D53AC138C}" dt="2020-03-10T15:00:55.148" v="722" actId="20577"/>
        <pc:sldMkLst>
          <pc:docMk/>
          <pc:sldMk cId="803592390" sldId="392"/>
        </pc:sldMkLst>
        <pc:spChg chg="mod">
          <ac:chgData name="Christel Maes" userId="7e61469a-7c21-464c-bace-a1bda262211a" providerId="ADAL" clId="{16E42FDF-2212-45DB-B41B-EF2D53AC138C}" dt="2020-03-10T15:00:55.148" v="722" actId="20577"/>
          <ac:spMkLst>
            <pc:docMk/>
            <pc:sldMk cId="803592390" sldId="392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16E42FDF-2212-45DB-B41B-EF2D53AC138C}" dt="2020-03-10T10:05:36.734" v="39" actId="20577"/>
        <pc:sldMkLst>
          <pc:docMk/>
          <pc:sldMk cId="1020751144" sldId="393"/>
        </pc:sldMkLst>
        <pc:spChg chg="mod">
          <ac:chgData name="Christel Maes" userId="7e61469a-7c21-464c-bace-a1bda262211a" providerId="ADAL" clId="{16E42FDF-2212-45DB-B41B-EF2D53AC138C}" dt="2020-03-10T10:05:36.734" v="39" actId="20577"/>
          <ac:spMkLst>
            <pc:docMk/>
            <pc:sldMk cId="1020751144" sldId="393"/>
            <ac:spMk id="3" creationId="{0A965233-77D1-4EA6-96A3-BB14281D64E4}"/>
          </ac:spMkLst>
        </pc:spChg>
      </pc:sldChg>
      <pc:sldChg chg="modSp">
        <pc:chgData name="Christel Maes" userId="7e61469a-7c21-464c-bace-a1bda262211a" providerId="ADAL" clId="{16E42FDF-2212-45DB-B41B-EF2D53AC138C}" dt="2020-03-10T10:06:53.595" v="45" actId="14100"/>
        <pc:sldMkLst>
          <pc:docMk/>
          <pc:sldMk cId="2123403007" sldId="394"/>
        </pc:sldMkLst>
        <pc:spChg chg="mod">
          <ac:chgData name="Christel Maes" userId="7e61469a-7c21-464c-bace-a1bda262211a" providerId="ADAL" clId="{16E42FDF-2212-45DB-B41B-EF2D53AC138C}" dt="2020-03-10T10:06:53.595" v="45" actId="14100"/>
          <ac:spMkLst>
            <pc:docMk/>
            <pc:sldMk cId="2123403007" sldId="394"/>
            <ac:spMk id="3" creationId="{F91E2588-E7EF-4A30-9211-873575782035}"/>
          </ac:spMkLst>
        </pc:spChg>
        <pc:spChg chg="mod">
          <ac:chgData name="Christel Maes" userId="7e61469a-7c21-464c-bace-a1bda262211a" providerId="ADAL" clId="{16E42FDF-2212-45DB-B41B-EF2D53AC138C}" dt="2020-03-10T10:06:44.196" v="43" actId="14100"/>
          <ac:spMkLst>
            <pc:docMk/>
            <pc:sldMk cId="2123403007" sldId="394"/>
            <ac:spMk id="6" creationId="{031C0301-1DD5-44BD-9133-10C211029726}"/>
          </ac:spMkLst>
        </pc:spChg>
        <pc:picChg chg="mod">
          <ac:chgData name="Christel Maes" userId="7e61469a-7c21-464c-bace-a1bda262211a" providerId="ADAL" clId="{16E42FDF-2212-45DB-B41B-EF2D53AC138C}" dt="2020-03-10T10:06:49.722" v="44" actId="14100"/>
          <ac:picMkLst>
            <pc:docMk/>
            <pc:sldMk cId="2123403007" sldId="394"/>
            <ac:picMk id="5" creationId="{632B98BC-95F0-4A42-854F-628D960ADF94}"/>
          </ac:picMkLst>
        </pc:picChg>
      </pc:sldChg>
      <pc:sldChg chg="modSp">
        <pc:chgData name="Christel Maes" userId="7e61469a-7c21-464c-bace-a1bda262211a" providerId="ADAL" clId="{16E42FDF-2212-45DB-B41B-EF2D53AC138C}" dt="2020-03-10T11:42:14.314" v="80" actId="27636"/>
        <pc:sldMkLst>
          <pc:docMk/>
          <pc:sldMk cId="1725756798" sldId="395"/>
        </pc:sldMkLst>
        <pc:spChg chg="mod">
          <ac:chgData name="Christel Maes" userId="7e61469a-7c21-464c-bace-a1bda262211a" providerId="ADAL" clId="{16E42FDF-2212-45DB-B41B-EF2D53AC138C}" dt="2020-03-10T10:07:15.982" v="63" actId="20577"/>
          <ac:spMkLst>
            <pc:docMk/>
            <pc:sldMk cId="1725756798" sldId="395"/>
            <ac:spMk id="2" creationId="{44B0FA13-D5C8-4B4E-BE01-BACD93D81166}"/>
          </ac:spMkLst>
        </pc:spChg>
        <pc:spChg chg="mod">
          <ac:chgData name="Christel Maes" userId="7e61469a-7c21-464c-bace-a1bda262211a" providerId="ADAL" clId="{16E42FDF-2212-45DB-B41B-EF2D53AC138C}" dt="2020-03-10T11:42:14.314" v="80" actId="27636"/>
          <ac:spMkLst>
            <pc:docMk/>
            <pc:sldMk cId="1725756798" sldId="395"/>
            <ac:spMk id="3" creationId="{523F51E5-4330-469D-BFC4-365F54B69ED0}"/>
          </ac:spMkLst>
        </pc:spChg>
      </pc:sldChg>
      <pc:sldChg chg="modSp">
        <pc:chgData name="Christel Maes" userId="7e61469a-7c21-464c-bace-a1bda262211a" providerId="ADAL" clId="{16E42FDF-2212-45DB-B41B-EF2D53AC138C}" dt="2020-03-10T11:42:46.374" v="92" actId="14100"/>
        <pc:sldMkLst>
          <pc:docMk/>
          <pc:sldMk cId="3410206391" sldId="396"/>
        </pc:sldMkLst>
        <pc:spChg chg="mod">
          <ac:chgData name="Christel Maes" userId="7e61469a-7c21-464c-bace-a1bda262211a" providerId="ADAL" clId="{16E42FDF-2212-45DB-B41B-EF2D53AC138C}" dt="2020-03-10T11:42:00.203" v="75" actId="20577"/>
          <ac:spMkLst>
            <pc:docMk/>
            <pc:sldMk cId="3410206391" sldId="396"/>
            <ac:spMk id="2" creationId="{44B0FA13-D5C8-4B4E-BE01-BACD93D81166}"/>
          </ac:spMkLst>
        </pc:spChg>
        <pc:spChg chg="mod">
          <ac:chgData name="Christel Maes" userId="7e61469a-7c21-464c-bace-a1bda262211a" providerId="ADAL" clId="{16E42FDF-2212-45DB-B41B-EF2D53AC138C}" dt="2020-03-10T11:42:46.374" v="92" actId="14100"/>
          <ac:spMkLst>
            <pc:docMk/>
            <pc:sldMk cId="3410206391" sldId="396"/>
            <ac:spMk id="3" creationId="{523F51E5-4330-469D-BFC4-365F54B69ED0}"/>
          </ac:spMkLst>
        </pc:spChg>
      </pc:sldChg>
      <pc:sldChg chg="addSp delSp modSp">
        <pc:chgData name="Christel Maes" userId="7e61469a-7c21-464c-bace-a1bda262211a" providerId="ADAL" clId="{16E42FDF-2212-45DB-B41B-EF2D53AC138C}" dt="2020-03-10T11:48:15.184" v="131" actId="1076"/>
        <pc:sldMkLst>
          <pc:docMk/>
          <pc:sldMk cId="72634776" sldId="397"/>
        </pc:sldMkLst>
        <pc:spChg chg="mod">
          <ac:chgData name="Christel Maes" userId="7e61469a-7c21-464c-bace-a1bda262211a" providerId="ADAL" clId="{16E42FDF-2212-45DB-B41B-EF2D53AC138C}" dt="2020-03-10T11:46:07.878" v="126" actId="6549"/>
          <ac:spMkLst>
            <pc:docMk/>
            <pc:sldMk cId="72634776" sldId="397"/>
            <ac:spMk id="3" creationId="{1E2A09A1-F785-4563-A0A4-9607ACF146B4}"/>
          </ac:spMkLst>
        </pc:spChg>
        <pc:spChg chg="del mod">
          <ac:chgData name="Christel Maes" userId="7e61469a-7c21-464c-bace-a1bda262211a" providerId="ADAL" clId="{16E42FDF-2212-45DB-B41B-EF2D53AC138C}" dt="2020-03-10T11:47:37.462" v="127" actId="478"/>
          <ac:spMkLst>
            <pc:docMk/>
            <pc:sldMk cId="72634776" sldId="397"/>
            <ac:spMk id="5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1:45:30.352" v="112" actId="14100"/>
          <ac:spMkLst>
            <pc:docMk/>
            <pc:sldMk cId="72634776" sldId="397"/>
            <ac:spMk id="6" creationId="{6F414E61-F752-43C3-A019-AC99092B6B7A}"/>
          </ac:spMkLst>
        </pc:spChg>
        <pc:spChg chg="add mod">
          <ac:chgData name="Christel Maes" userId="7e61469a-7c21-464c-bace-a1bda262211a" providerId="ADAL" clId="{16E42FDF-2212-45DB-B41B-EF2D53AC138C}" dt="2020-03-10T11:48:15.184" v="131" actId="1076"/>
          <ac:spMkLst>
            <pc:docMk/>
            <pc:sldMk cId="72634776" sldId="397"/>
            <ac:spMk id="7" creationId="{50F81933-5851-4E5F-A561-DB7F8812EA87}"/>
          </ac:spMkLst>
        </pc:spChg>
      </pc:sldChg>
      <pc:sldChg chg="modSp">
        <pc:chgData name="Christel Maes" userId="7e61469a-7c21-464c-bace-a1bda262211a" providerId="ADAL" clId="{16E42FDF-2212-45DB-B41B-EF2D53AC138C}" dt="2020-03-10T11:50:35.869" v="197" actId="6549"/>
        <pc:sldMkLst>
          <pc:docMk/>
          <pc:sldMk cId="1695146199" sldId="398"/>
        </pc:sldMkLst>
        <pc:spChg chg="mod">
          <ac:chgData name="Christel Maes" userId="7e61469a-7c21-464c-bace-a1bda262211a" providerId="ADAL" clId="{16E42FDF-2212-45DB-B41B-EF2D53AC138C}" dt="2020-03-10T11:49:47.445" v="162" actId="20577"/>
          <ac:spMkLst>
            <pc:docMk/>
            <pc:sldMk cId="1695146199" sldId="398"/>
            <ac:spMk id="2" creationId="{B1F7883E-C3C2-4C74-BC4F-19947A76272A}"/>
          </ac:spMkLst>
        </pc:spChg>
        <pc:spChg chg="mod">
          <ac:chgData name="Christel Maes" userId="7e61469a-7c21-464c-bace-a1bda262211a" providerId="ADAL" clId="{16E42FDF-2212-45DB-B41B-EF2D53AC138C}" dt="2020-03-10T11:50:35.869" v="197" actId="6549"/>
          <ac:spMkLst>
            <pc:docMk/>
            <pc:sldMk cId="1695146199" sldId="398"/>
            <ac:spMk id="3" creationId="{5567B61F-8C1D-4A64-9B64-C1E36342C0E0}"/>
          </ac:spMkLst>
        </pc:spChg>
      </pc:sldChg>
      <pc:sldChg chg="modSp">
        <pc:chgData name="Christel Maes" userId="7e61469a-7c21-464c-bace-a1bda262211a" providerId="ADAL" clId="{16E42FDF-2212-45DB-B41B-EF2D53AC138C}" dt="2020-03-10T11:51:03.209" v="200" actId="113"/>
        <pc:sldMkLst>
          <pc:docMk/>
          <pc:sldMk cId="336358061" sldId="399"/>
        </pc:sldMkLst>
        <pc:spChg chg="mod">
          <ac:chgData name="Christel Maes" userId="7e61469a-7c21-464c-bace-a1bda262211a" providerId="ADAL" clId="{16E42FDF-2212-45DB-B41B-EF2D53AC138C}" dt="2020-03-10T11:51:03.209" v="200" actId="113"/>
          <ac:spMkLst>
            <pc:docMk/>
            <pc:sldMk cId="336358061" sldId="399"/>
            <ac:spMk id="3" creationId="{F8ADC8CB-5282-4E37-AB15-9B66D7984E2B}"/>
          </ac:spMkLst>
        </pc:spChg>
      </pc:sldChg>
      <pc:sldChg chg="addSp delSp modSp modAnim">
        <pc:chgData name="Christel Maes" userId="7e61469a-7c21-464c-bace-a1bda262211a" providerId="ADAL" clId="{16E42FDF-2212-45DB-B41B-EF2D53AC138C}" dt="2020-03-10T11:59:02.193" v="234" actId="1076"/>
        <pc:sldMkLst>
          <pc:docMk/>
          <pc:sldMk cId="582579784" sldId="400"/>
        </pc:sldMkLst>
        <pc:spChg chg="add del mod">
          <ac:chgData name="Christel Maes" userId="7e61469a-7c21-464c-bace-a1bda262211a" providerId="ADAL" clId="{16E42FDF-2212-45DB-B41B-EF2D53AC138C}" dt="2020-03-10T11:55:14.428" v="224" actId="478"/>
          <ac:spMkLst>
            <pc:docMk/>
            <pc:sldMk cId="582579784" sldId="400"/>
            <ac:spMk id="5" creationId="{71AAF5E0-0917-44C4-8F83-F738F55132FF}"/>
          </ac:spMkLst>
        </pc:spChg>
        <pc:spChg chg="add mod">
          <ac:chgData name="Christel Maes" userId="7e61469a-7c21-464c-bace-a1bda262211a" providerId="ADAL" clId="{16E42FDF-2212-45DB-B41B-EF2D53AC138C}" dt="2020-03-10T11:55:18.210" v="225" actId="1076"/>
          <ac:spMkLst>
            <pc:docMk/>
            <pc:sldMk cId="582579784" sldId="400"/>
            <ac:spMk id="6" creationId="{F20407C1-B615-4DD8-B1AE-0F0DBAF9B84A}"/>
          </ac:spMkLst>
        </pc:spChg>
        <pc:spChg chg="add mod">
          <ac:chgData name="Christel Maes" userId="7e61469a-7c21-464c-bace-a1bda262211a" providerId="ADAL" clId="{16E42FDF-2212-45DB-B41B-EF2D53AC138C}" dt="2020-03-10T11:58:57.930" v="233" actId="1076"/>
          <ac:spMkLst>
            <pc:docMk/>
            <pc:sldMk cId="582579784" sldId="400"/>
            <ac:spMk id="7" creationId="{4AA3A566-C1E6-4477-A8FF-8DBE2EE8E043}"/>
          </ac:spMkLst>
        </pc:spChg>
        <pc:spChg chg="del">
          <ac:chgData name="Christel Maes" userId="7e61469a-7c21-464c-bace-a1bda262211a" providerId="ADAL" clId="{16E42FDF-2212-45DB-B41B-EF2D53AC138C}" dt="2020-03-10T11:58:45.112" v="231" actId="478"/>
          <ac:spMkLst>
            <pc:docMk/>
            <pc:sldMk cId="582579784" sldId="400"/>
            <ac:spMk id="10" creationId="{71AAF5E0-0917-44C4-8F83-F738F55132FF}"/>
          </ac:spMkLst>
        </pc:spChg>
        <pc:spChg chg="mod">
          <ac:chgData name="Christel Maes" userId="7e61469a-7c21-464c-bace-a1bda262211a" providerId="ADAL" clId="{16E42FDF-2212-45DB-B41B-EF2D53AC138C}" dt="2020-03-10T11:58:37.794" v="229" actId="1076"/>
          <ac:spMkLst>
            <pc:docMk/>
            <pc:sldMk cId="582579784" sldId="400"/>
            <ac:spMk id="15" creationId="{09A237D9-C660-4DEE-939C-FF2D7595DFC3}"/>
          </ac:spMkLst>
        </pc:spChg>
        <pc:spChg chg="mod">
          <ac:chgData name="Christel Maes" userId="7e61469a-7c21-464c-bace-a1bda262211a" providerId="ADAL" clId="{16E42FDF-2212-45DB-B41B-EF2D53AC138C}" dt="2020-03-10T11:59:02.193" v="234" actId="1076"/>
          <ac:spMkLst>
            <pc:docMk/>
            <pc:sldMk cId="582579784" sldId="400"/>
            <ac:spMk id="16" creationId="{09A237D9-C660-4DEE-939C-FF2D7595DFC3}"/>
          </ac:spMkLst>
        </pc:spChg>
      </pc:sldChg>
      <pc:sldChg chg="addSp delSp modSp">
        <pc:chgData name="Christel Maes" userId="7e61469a-7c21-464c-bace-a1bda262211a" providerId="ADAL" clId="{16E42FDF-2212-45DB-B41B-EF2D53AC138C}" dt="2020-03-10T12:01:13.621" v="253" actId="478"/>
        <pc:sldMkLst>
          <pc:docMk/>
          <pc:sldMk cId="150046510" sldId="401"/>
        </pc:sldMkLst>
        <pc:spChg chg="mod">
          <ac:chgData name="Christel Maes" userId="7e61469a-7c21-464c-bace-a1bda262211a" providerId="ADAL" clId="{16E42FDF-2212-45DB-B41B-EF2D53AC138C}" dt="2020-03-10T11:59:28.239" v="240" actId="403"/>
          <ac:spMkLst>
            <pc:docMk/>
            <pc:sldMk cId="150046510" sldId="401"/>
            <ac:spMk id="3" creationId="{D1469E8F-5700-471E-8AA9-2AE764073725}"/>
          </ac:spMkLst>
        </pc:spChg>
        <pc:spChg chg="add mod">
          <ac:chgData name="Christel Maes" userId="7e61469a-7c21-464c-bace-a1bda262211a" providerId="ADAL" clId="{16E42FDF-2212-45DB-B41B-EF2D53AC138C}" dt="2020-03-10T12:00:35.139" v="247" actId="1076"/>
          <ac:spMkLst>
            <pc:docMk/>
            <pc:sldMk cId="150046510" sldId="401"/>
            <ac:spMk id="5" creationId="{C79CDE01-75A2-495E-BFD5-1D53AB90249E}"/>
          </ac:spMkLst>
        </pc:spChg>
        <pc:spChg chg="add mod">
          <ac:chgData name="Christel Maes" userId="7e61469a-7c21-464c-bace-a1bda262211a" providerId="ADAL" clId="{16E42FDF-2212-45DB-B41B-EF2D53AC138C}" dt="2020-03-10T12:01:09.012" v="252" actId="1076"/>
          <ac:spMkLst>
            <pc:docMk/>
            <pc:sldMk cId="150046510" sldId="401"/>
            <ac:spMk id="6" creationId="{80779DE1-7AD6-4A06-A891-0A411AB2EBAF}"/>
          </ac:spMkLst>
        </pc:spChg>
        <pc:spChg chg="del">
          <ac:chgData name="Christel Maes" userId="7e61469a-7c21-464c-bace-a1bda262211a" providerId="ADAL" clId="{16E42FDF-2212-45DB-B41B-EF2D53AC138C}" dt="2020-03-10T12:01:04.337" v="251" actId="478"/>
          <ac:spMkLst>
            <pc:docMk/>
            <pc:sldMk cId="150046510" sldId="401"/>
            <ac:spMk id="12" creationId="{00000000-0000-0000-0000-000000000000}"/>
          </ac:spMkLst>
        </pc:spChg>
        <pc:spChg chg="del">
          <ac:chgData name="Christel Maes" userId="7e61469a-7c21-464c-bace-a1bda262211a" providerId="ADAL" clId="{16E42FDF-2212-45DB-B41B-EF2D53AC138C}" dt="2020-03-10T12:00:18.757" v="241" actId="478"/>
          <ac:spMkLst>
            <pc:docMk/>
            <pc:sldMk cId="150046510" sldId="401"/>
            <ac:spMk id="14" creationId="{00000000-0000-0000-0000-000000000000}"/>
          </ac:spMkLst>
        </pc:spChg>
        <pc:spChg chg="del">
          <ac:chgData name="Christel Maes" userId="7e61469a-7c21-464c-bace-a1bda262211a" providerId="ADAL" clId="{16E42FDF-2212-45DB-B41B-EF2D53AC138C}" dt="2020-03-10T12:01:13.621" v="253" actId="478"/>
          <ac:spMkLst>
            <pc:docMk/>
            <pc:sldMk cId="150046510" sldId="401"/>
            <ac:spMk id="15" creationId="{00000000-0000-0000-0000-000000000000}"/>
          </ac:spMkLst>
        </pc:spChg>
      </pc:sldChg>
      <pc:sldChg chg="addSp delSp modSp">
        <pc:chgData name="Christel Maes" userId="7e61469a-7c21-464c-bace-a1bda262211a" providerId="ADAL" clId="{16E42FDF-2212-45DB-B41B-EF2D53AC138C}" dt="2020-03-10T12:05:14.746" v="288" actId="2711"/>
        <pc:sldMkLst>
          <pc:docMk/>
          <pc:sldMk cId="1456187511" sldId="402"/>
        </pc:sldMkLst>
        <pc:spChg chg="mod">
          <ac:chgData name="Christel Maes" userId="7e61469a-7c21-464c-bace-a1bda262211a" providerId="ADAL" clId="{16E42FDF-2212-45DB-B41B-EF2D53AC138C}" dt="2020-03-10T12:05:14.746" v="288" actId="2711"/>
          <ac:spMkLst>
            <pc:docMk/>
            <pc:sldMk cId="1456187511" sldId="402"/>
            <ac:spMk id="3" creationId="{D1469E8F-5700-471E-8AA9-2AE764073725}"/>
          </ac:spMkLst>
        </pc:spChg>
        <pc:spChg chg="add del mod">
          <ac:chgData name="Christel Maes" userId="7e61469a-7c21-464c-bace-a1bda262211a" providerId="ADAL" clId="{16E42FDF-2212-45DB-B41B-EF2D53AC138C}" dt="2020-03-10T12:03:44.860" v="259" actId="478"/>
          <ac:spMkLst>
            <pc:docMk/>
            <pc:sldMk cId="1456187511" sldId="402"/>
            <ac:spMk id="5" creationId="{2C35F77D-7E53-40C9-985D-879972F3A494}"/>
          </ac:spMkLst>
        </pc:spChg>
        <pc:spChg chg="del mod">
          <ac:chgData name="Christel Maes" userId="7e61469a-7c21-464c-bace-a1bda262211a" providerId="ADAL" clId="{16E42FDF-2212-45DB-B41B-EF2D53AC138C}" dt="2020-03-10T12:04:03.350" v="264" actId="478"/>
          <ac:spMkLst>
            <pc:docMk/>
            <pc:sldMk cId="1456187511" sldId="402"/>
            <ac:spMk id="6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2:04:08.841" v="265" actId="1076"/>
          <ac:spMkLst>
            <pc:docMk/>
            <pc:sldMk cId="1456187511" sldId="402"/>
            <ac:spMk id="7" creationId="{C88EA9CD-837A-4480-9364-921CD9CD7FF3}"/>
          </ac:spMkLst>
        </pc:spChg>
        <pc:spChg chg="add mod">
          <ac:chgData name="Christel Maes" userId="7e61469a-7c21-464c-bace-a1bda262211a" providerId="ADAL" clId="{16E42FDF-2212-45DB-B41B-EF2D53AC138C}" dt="2020-03-10T12:04:47.929" v="285" actId="1076"/>
          <ac:spMkLst>
            <pc:docMk/>
            <pc:sldMk cId="1456187511" sldId="402"/>
            <ac:spMk id="10" creationId="{ECE05047-6D1A-4973-BD4C-782A51FE070D}"/>
          </ac:spMkLst>
        </pc:spChg>
        <pc:spChg chg="del">
          <ac:chgData name="Christel Maes" userId="7e61469a-7c21-464c-bace-a1bda262211a" providerId="ADAL" clId="{16E42FDF-2212-45DB-B41B-EF2D53AC138C}" dt="2020-03-10T12:04:42.636" v="284" actId="478"/>
          <ac:spMkLst>
            <pc:docMk/>
            <pc:sldMk cId="1456187511" sldId="402"/>
            <ac:spMk id="11" creationId="{00000000-0000-0000-0000-000000000000}"/>
          </ac:spMkLst>
        </pc:spChg>
      </pc:sldChg>
      <pc:sldChg chg="addSp delSp modSp">
        <pc:chgData name="Christel Maes" userId="7e61469a-7c21-464c-bace-a1bda262211a" providerId="ADAL" clId="{16E42FDF-2212-45DB-B41B-EF2D53AC138C}" dt="2020-03-10T12:12:23.154" v="379" actId="20577"/>
        <pc:sldMkLst>
          <pc:docMk/>
          <pc:sldMk cId="2026055494" sldId="403"/>
        </pc:sldMkLst>
        <pc:spChg chg="del mod">
          <ac:chgData name="Christel Maes" userId="7e61469a-7c21-464c-bace-a1bda262211a" providerId="ADAL" clId="{16E42FDF-2212-45DB-B41B-EF2D53AC138C}" dt="2020-03-10T12:11:47.561" v="372" actId="478"/>
          <ac:spMkLst>
            <pc:docMk/>
            <pc:sldMk cId="2026055494" sldId="403"/>
            <ac:spMk id="3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2:12:23.154" v="379" actId="20577"/>
          <ac:spMkLst>
            <pc:docMk/>
            <pc:sldMk cId="2026055494" sldId="403"/>
            <ac:spMk id="5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2:11:59.716" v="376" actId="1076"/>
          <ac:spMkLst>
            <pc:docMk/>
            <pc:sldMk cId="2026055494" sldId="403"/>
            <ac:spMk id="6" creationId="{1E5BA753-569E-426D-87D5-F7D81849D3D4}"/>
          </ac:spMkLst>
        </pc:spChg>
        <pc:spChg chg="mod">
          <ac:chgData name="Christel Maes" userId="7e61469a-7c21-464c-bace-a1bda262211a" providerId="ADAL" clId="{16E42FDF-2212-45DB-B41B-EF2D53AC138C}" dt="2020-03-10T12:12:02.040" v="377" actId="1076"/>
          <ac:spMkLst>
            <pc:docMk/>
            <pc:sldMk cId="2026055494" sldId="403"/>
            <ac:spMk id="8" creationId="{09A237D9-C660-4DEE-939C-FF2D7595DFC3}"/>
          </ac:spMkLst>
        </pc:spChg>
      </pc:sldChg>
      <pc:sldChg chg="addSp delSp modSp">
        <pc:chgData name="Christel Maes" userId="7e61469a-7c21-464c-bace-a1bda262211a" providerId="ADAL" clId="{16E42FDF-2212-45DB-B41B-EF2D53AC138C}" dt="2020-03-10T12:14:56.224" v="391" actId="1076"/>
        <pc:sldMkLst>
          <pc:docMk/>
          <pc:sldMk cId="1682296062" sldId="404"/>
        </pc:sldMkLst>
        <pc:spChg chg="del">
          <ac:chgData name="Christel Maes" userId="7e61469a-7c21-464c-bace-a1bda262211a" providerId="ADAL" clId="{16E42FDF-2212-45DB-B41B-EF2D53AC138C}" dt="2020-03-10T12:14:51.447" v="390" actId="478"/>
          <ac:spMkLst>
            <pc:docMk/>
            <pc:sldMk cId="1682296062" sldId="404"/>
            <ac:spMk id="5" creationId="{9A0F647F-191B-48AB-A39A-580063FB2A15}"/>
          </ac:spMkLst>
        </pc:spChg>
        <pc:spChg chg="add mod">
          <ac:chgData name="Christel Maes" userId="7e61469a-7c21-464c-bace-a1bda262211a" providerId="ADAL" clId="{16E42FDF-2212-45DB-B41B-EF2D53AC138C}" dt="2020-03-10T12:14:56.224" v="391" actId="1076"/>
          <ac:spMkLst>
            <pc:docMk/>
            <pc:sldMk cId="1682296062" sldId="404"/>
            <ac:spMk id="6" creationId="{C2268152-46AF-4E5C-8DEA-34BAE90E8383}"/>
          </ac:spMkLst>
        </pc:spChg>
        <pc:spChg chg="mod">
          <ac:chgData name="Christel Maes" userId="7e61469a-7c21-464c-bace-a1bda262211a" providerId="ADAL" clId="{16E42FDF-2212-45DB-B41B-EF2D53AC138C}" dt="2020-03-10T12:13:02.326" v="387" actId="20577"/>
          <ac:spMkLst>
            <pc:docMk/>
            <pc:sldMk cId="1682296062" sldId="404"/>
            <ac:spMk id="23" creationId="{547FDDC2-2A94-4ECD-961E-2C945524A587}"/>
          </ac:spMkLst>
        </pc:spChg>
      </pc:sldChg>
      <pc:sldChg chg="addSp delSp modSp modAnim">
        <pc:chgData name="Christel Maes" userId="7e61469a-7c21-464c-bace-a1bda262211a" providerId="ADAL" clId="{16E42FDF-2212-45DB-B41B-EF2D53AC138C}" dt="2020-03-10T12:22:03.784" v="456"/>
        <pc:sldMkLst>
          <pc:docMk/>
          <pc:sldMk cId="1242255682" sldId="405"/>
        </pc:sldMkLst>
        <pc:spChg chg="mod">
          <ac:chgData name="Christel Maes" userId="7e61469a-7c21-464c-bace-a1bda262211a" providerId="ADAL" clId="{16E42FDF-2212-45DB-B41B-EF2D53AC138C}" dt="2020-03-10T12:16:09.655" v="406" actId="12"/>
          <ac:spMkLst>
            <pc:docMk/>
            <pc:sldMk cId="1242255682" sldId="405"/>
            <ac:spMk id="3" creationId="{D1469E8F-5700-471E-8AA9-2AE764073725}"/>
          </ac:spMkLst>
        </pc:spChg>
        <pc:spChg chg="del mod">
          <ac:chgData name="Christel Maes" userId="7e61469a-7c21-464c-bace-a1bda262211a" providerId="ADAL" clId="{16E42FDF-2212-45DB-B41B-EF2D53AC138C}" dt="2020-03-10T11:53:47.481" v="204" actId="478"/>
          <ac:spMkLst>
            <pc:docMk/>
            <pc:sldMk cId="1242255682" sldId="405"/>
            <ac:spMk id="5" creationId="{71AAF5E0-0917-44C4-8F83-F738F55132FF}"/>
          </ac:spMkLst>
        </pc:spChg>
        <pc:spChg chg="add mod">
          <ac:chgData name="Christel Maes" userId="7e61469a-7c21-464c-bace-a1bda262211a" providerId="ADAL" clId="{16E42FDF-2212-45DB-B41B-EF2D53AC138C}" dt="2020-03-10T12:16:07.546" v="405" actId="1076"/>
          <ac:spMkLst>
            <pc:docMk/>
            <pc:sldMk cId="1242255682" sldId="405"/>
            <ac:spMk id="7" creationId="{9FE3AE91-84BC-4AA4-8D54-45E08D466F34}"/>
          </ac:spMkLst>
        </pc:spChg>
        <pc:spChg chg="mod">
          <ac:chgData name="Christel Maes" userId="7e61469a-7c21-464c-bace-a1bda262211a" providerId="ADAL" clId="{16E42FDF-2212-45DB-B41B-EF2D53AC138C}" dt="2020-03-10T12:16:27.780" v="410" actId="14100"/>
          <ac:spMkLst>
            <pc:docMk/>
            <pc:sldMk cId="1242255682" sldId="405"/>
            <ac:spMk id="8" creationId="{4A95CF93-5499-4492-BC5B-98060CB46FCC}"/>
          </ac:spMkLst>
        </pc:spChg>
        <pc:spChg chg="del mod">
          <ac:chgData name="Christel Maes" userId="7e61469a-7c21-464c-bace-a1bda262211a" providerId="ADAL" clId="{16E42FDF-2212-45DB-B41B-EF2D53AC138C}" dt="2020-03-10T11:53:45.529" v="203" actId="478"/>
          <ac:spMkLst>
            <pc:docMk/>
            <pc:sldMk cId="1242255682" sldId="405"/>
            <ac:spMk id="9" creationId="{D5FD404E-9D6E-46E3-824B-143EE3F8E764}"/>
          </ac:spMkLst>
        </pc:spChg>
        <pc:picChg chg="mod">
          <ac:chgData name="Christel Maes" userId="7e61469a-7c21-464c-bace-a1bda262211a" providerId="ADAL" clId="{16E42FDF-2212-45DB-B41B-EF2D53AC138C}" dt="2020-03-10T12:16:04.578" v="404" actId="1076"/>
          <ac:picMkLst>
            <pc:docMk/>
            <pc:sldMk cId="1242255682" sldId="405"/>
            <ac:picMk id="6" creationId="{93A114A2-FFC5-42E3-AA69-DDADBFB3F71C}"/>
          </ac:picMkLst>
        </pc:picChg>
      </pc:sldChg>
      <pc:sldChg chg="addSp delSp modSp delAnim modAnim">
        <pc:chgData name="Christel Maes" userId="7e61469a-7c21-464c-bace-a1bda262211a" providerId="ADAL" clId="{16E42FDF-2212-45DB-B41B-EF2D53AC138C}" dt="2020-03-10T12:23:55.067" v="473" actId="208"/>
        <pc:sldMkLst>
          <pc:docMk/>
          <pc:sldMk cId="381192279" sldId="406"/>
        </pc:sldMkLst>
        <pc:spChg chg="mod">
          <ac:chgData name="Christel Maes" userId="7e61469a-7c21-464c-bace-a1bda262211a" providerId="ADAL" clId="{16E42FDF-2212-45DB-B41B-EF2D53AC138C}" dt="2020-03-10T12:21:04.147" v="455" actId="6549"/>
          <ac:spMkLst>
            <pc:docMk/>
            <pc:sldMk cId="381192279" sldId="406"/>
            <ac:spMk id="3" creationId="{D1469E8F-5700-471E-8AA9-2AE764073725}"/>
          </ac:spMkLst>
        </pc:spChg>
        <pc:spChg chg="del">
          <ac:chgData name="Christel Maes" userId="7e61469a-7c21-464c-bace-a1bda262211a" providerId="ADAL" clId="{16E42FDF-2212-45DB-B41B-EF2D53AC138C}" dt="2020-03-10T12:19:15.237" v="416" actId="478"/>
          <ac:spMkLst>
            <pc:docMk/>
            <pc:sldMk cId="381192279" sldId="406"/>
            <ac:spMk id="5" creationId="{71AAF5E0-0917-44C4-8F83-F738F55132FF}"/>
          </ac:spMkLst>
        </pc:spChg>
        <pc:spChg chg="mod">
          <ac:chgData name="Christel Maes" userId="7e61469a-7c21-464c-bace-a1bda262211a" providerId="ADAL" clId="{16E42FDF-2212-45DB-B41B-EF2D53AC138C}" dt="2020-03-10T12:20:46.251" v="452" actId="1076"/>
          <ac:spMkLst>
            <pc:docMk/>
            <pc:sldMk cId="381192279" sldId="406"/>
            <ac:spMk id="8" creationId="{4A95CF93-5499-4492-BC5B-98060CB46FCC}"/>
          </ac:spMkLst>
        </pc:spChg>
        <pc:spChg chg="del">
          <ac:chgData name="Christel Maes" userId="7e61469a-7c21-464c-bace-a1bda262211a" providerId="ADAL" clId="{16E42FDF-2212-45DB-B41B-EF2D53AC138C}" dt="2020-03-10T12:19:13.869" v="415" actId="478"/>
          <ac:spMkLst>
            <pc:docMk/>
            <pc:sldMk cId="381192279" sldId="406"/>
            <ac:spMk id="9" creationId="{E17982A6-6A88-4B2D-94DA-0FDDC77F1C3D}"/>
          </ac:spMkLst>
        </pc:spChg>
        <pc:spChg chg="del">
          <ac:chgData name="Christel Maes" userId="7e61469a-7c21-464c-bace-a1bda262211a" providerId="ADAL" clId="{16E42FDF-2212-45DB-B41B-EF2D53AC138C}" dt="2020-03-10T12:19:12.455" v="414" actId="478"/>
          <ac:spMkLst>
            <pc:docMk/>
            <pc:sldMk cId="381192279" sldId="406"/>
            <ac:spMk id="10" creationId="{41D8B021-40CF-4718-812F-3B279873879D}"/>
          </ac:spMkLst>
        </pc:spChg>
        <pc:spChg chg="mod">
          <ac:chgData name="Christel Maes" userId="7e61469a-7c21-464c-bace-a1bda262211a" providerId="ADAL" clId="{16E42FDF-2212-45DB-B41B-EF2D53AC138C}" dt="2020-03-10T12:20:42.929" v="451" actId="1076"/>
          <ac:spMkLst>
            <pc:docMk/>
            <pc:sldMk cId="381192279" sldId="406"/>
            <ac:spMk id="11" creationId="{17AEF5ED-A975-4E79-83BE-E916D131CFE1}"/>
          </ac:spMkLst>
        </pc:spChg>
        <pc:spChg chg="add mod">
          <ac:chgData name="Christel Maes" userId="7e61469a-7c21-464c-bace-a1bda262211a" providerId="ADAL" clId="{16E42FDF-2212-45DB-B41B-EF2D53AC138C}" dt="2020-03-10T12:19:44.139" v="421" actId="207"/>
          <ac:spMkLst>
            <pc:docMk/>
            <pc:sldMk cId="381192279" sldId="406"/>
            <ac:spMk id="12" creationId="{75958047-C852-4641-974F-912F744A146C}"/>
          </ac:spMkLst>
        </pc:spChg>
        <pc:picChg chg="del">
          <ac:chgData name="Christel Maes" userId="7e61469a-7c21-464c-bace-a1bda262211a" providerId="ADAL" clId="{16E42FDF-2212-45DB-B41B-EF2D53AC138C}" dt="2020-03-10T12:19:08.389" v="413" actId="478"/>
          <ac:picMkLst>
            <pc:docMk/>
            <pc:sldMk cId="381192279" sldId="406"/>
            <ac:picMk id="6" creationId="{93A114A2-FFC5-42E3-AA69-DDADBFB3F71C}"/>
          </ac:picMkLst>
        </pc:picChg>
        <pc:picChg chg="add mod">
          <ac:chgData name="Christel Maes" userId="7e61469a-7c21-464c-bace-a1bda262211a" providerId="ADAL" clId="{16E42FDF-2212-45DB-B41B-EF2D53AC138C}" dt="2020-03-10T12:23:55.067" v="473" actId="208"/>
          <ac:picMkLst>
            <pc:docMk/>
            <pc:sldMk cId="381192279" sldId="406"/>
            <ac:picMk id="7" creationId="{2B2B5236-5944-498C-BCB2-D15D2B81E9C1}"/>
          </ac:picMkLst>
        </pc:picChg>
      </pc:sldChg>
      <pc:sldChg chg="addSp delSp modSp modAnim">
        <pc:chgData name="Christel Maes" userId="7e61469a-7c21-464c-bace-a1bda262211a" providerId="ADAL" clId="{16E42FDF-2212-45DB-B41B-EF2D53AC138C}" dt="2020-03-10T12:23:50.130" v="472" actId="208"/>
        <pc:sldMkLst>
          <pc:docMk/>
          <pc:sldMk cId="908991994" sldId="407"/>
        </pc:sldMkLst>
        <pc:spChg chg="add mod">
          <ac:chgData name="Christel Maes" userId="7e61469a-7c21-464c-bace-a1bda262211a" providerId="ADAL" clId="{16E42FDF-2212-45DB-B41B-EF2D53AC138C}" dt="2020-03-10T12:23:39.479" v="471" actId="207"/>
          <ac:spMkLst>
            <pc:docMk/>
            <pc:sldMk cId="908991994" sldId="407"/>
            <ac:spMk id="5" creationId="{40869210-B5DA-4F0F-8E3C-D81D9F76609F}"/>
          </ac:spMkLst>
        </pc:spChg>
        <pc:spChg chg="mod">
          <ac:chgData name="Christel Maes" userId="7e61469a-7c21-464c-bace-a1bda262211a" providerId="ADAL" clId="{16E42FDF-2212-45DB-B41B-EF2D53AC138C}" dt="2020-03-10T12:23:30.163" v="468" actId="1076"/>
          <ac:spMkLst>
            <pc:docMk/>
            <pc:sldMk cId="908991994" sldId="407"/>
            <ac:spMk id="9" creationId="{17AEF5ED-A975-4E79-83BE-E916D131CFE1}"/>
          </ac:spMkLst>
        </pc:spChg>
        <pc:spChg chg="del">
          <ac:chgData name="Christel Maes" userId="7e61469a-7c21-464c-bace-a1bda262211a" providerId="ADAL" clId="{16E42FDF-2212-45DB-B41B-EF2D53AC138C}" dt="2020-03-10T12:22:52.957" v="461" actId="478"/>
          <ac:spMkLst>
            <pc:docMk/>
            <pc:sldMk cId="908991994" sldId="407"/>
            <ac:spMk id="12" creationId="{00000000-0000-0000-0000-000000000000}"/>
          </ac:spMkLst>
        </pc:spChg>
        <pc:picChg chg="mod">
          <ac:chgData name="Christel Maes" userId="7e61469a-7c21-464c-bace-a1bda262211a" providerId="ADAL" clId="{16E42FDF-2212-45DB-B41B-EF2D53AC138C}" dt="2020-03-10T12:23:50.130" v="472" actId="208"/>
          <ac:picMkLst>
            <pc:docMk/>
            <pc:sldMk cId="908991994" sldId="407"/>
            <ac:picMk id="16" creationId="{00000000-0000-0000-0000-000000000000}"/>
          </ac:picMkLst>
        </pc:picChg>
      </pc:sldChg>
      <pc:sldChg chg="addSp delSp modSp delAnim">
        <pc:chgData name="Christel Maes" userId="7e61469a-7c21-464c-bace-a1bda262211a" providerId="ADAL" clId="{16E42FDF-2212-45DB-B41B-EF2D53AC138C}" dt="2020-03-10T12:27:45.301" v="552" actId="20577"/>
        <pc:sldMkLst>
          <pc:docMk/>
          <pc:sldMk cId="1515343629" sldId="408"/>
        </pc:sldMkLst>
        <pc:spChg chg="mod">
          <ac:chgData name="Christel Maes" userId="7e61469a-7c21-464c-bace-a1bda262211a" providerId="ADAL" clId="{16E42FDF-2212-45DB-B41B-EF2D53AC138C}" dt="2020-03-10T12:24:33.959" v="497" actId="207"/>
          <ac:spMkLst>
            <pc:docMk/>
            <pc:sldMk cId="1515343629" sldId="408"/>
            <ac:spMk id="3" creationId="{CCEBE423-475B-427C-BEE5-576E52FD0800}"/>
          </ac:spMkLst>
        </pc:spChg>
        <pc:spChg chg="del">
          <ac:chgData name="Christel Maes" userId="7e61469a-7c21-464c-bace-a1bda262211a" providerId="ADAL" clId="{16E42FDF-2212-45DB-B41B-EF2D53AC138C}" dt="2020-03-10T12:26:59.005" v="505" actId="478"/>
          <ac:spMkLst>
            <pc:docMk/>
            <pc:sldMk cId="1515343629" sldId="408"/>
            <ac:spMk id="5" creationId="{9A0F647F-191B-48AB-A39A-580063FB2A15}"/>
          </ac:spMkLst>
        </pc:spChg>
        <pc:spChg chg="add del">
          <ac:chgData name="Christel Maes" userId="7e61469a-7c21-464c-bace-a1bda262211a" providerId="ADAL" clId="{16E42FDF-2212-45DB-B41B-EF2D53AC138C}" dt="2020-03-10T12:26:30.557" v="500"/>
          <ac:spMkLst>
            <pc:docMk/>
            <pc:sldMk cId="1515343629" sldId="408"/>
            <ac:spMk id="10" creationId="{B702928B-26FF-441C-B67F-13C28A2A54BC}"/>
          </ac:spMkLst>
        </pc:spChg>
        <pc:spChg chg="add mod">
          <ac:chgData name="Christel Maes" userId="7e61469a-7c21-464c-bace-a1bda262211a" providerId="ADAL" clId="{16E42FDF-2212-45DB-B41B-EF2D53AC138C}" dt="2020-03-10T12:27:30.705" v="541" actId="207"/>
          <ac:spMkLst>
            <pc:docMk/>
            <pc:sldMk cId="1515343629" sldId="408"/>
            <ac:spMk id="15" creationId="{F75B1871-FAB4-4BF1-901A-FF975702F340}"/>
          </ac:spMkLst>
        </pc:spChg>
        <pc:spChg chg="mod">
          <ac:chgData name="Christel Maes" userId="7e61469a-7c21-464c-bace-a1bda262211a" providerId="ADAL" clId="{16E42FDF-2212-45DB-B41B-EF2D53AC138C}" dt="2020-03-10T12:27:45.301" v="552" actId="20577"/>
          <ac:spMkLst>
            <pc:docMk/>
            <pc:sldMk cId="1515343629" sldId="408"/>
            <ac:spMk id="23" creationId="{547FDDC2-2A94-4ECD-961E-2C945524A587}"/>
          </ac:spMkLst>
        </pc:spChg>
        <pc:picChg chg="del">
          <ac:chgData name="Christel Maes" userId="7e61469a-7c21-464c-bace-a1bda262211a" providerId="ADAL" clId="{16E42FDF-2212-45DB-B41B-EF2D53AC138C}" dt="2020-03-10T12:26:26.361" v="498" actId="478"/>
          <ac:picMkLst>
            <pc:docMk/>
            <pc:sldMk cId="1515343629" sldId="408"/>
            <ac:picMk id="6" creationId="{C3B3C1B6-EF96-45A0-A00F-294CD97BB57A}"/>
          </ac:picMkLst>
        </pc:picChg>
        <pc:picChg chg="add mod">
          <ac:chgData name="Christel Maes" userId="7e61469a-7c21-464c-bace-a1bda262211a" providerId="ADAL" clId="{16E42FDF-2212-45DB-B41B-EF2D53AC138C}" dt="2020-03-10T12:27:39.515" v="544" actId="1076"/>
          <ac:picMkLst>
            <pc:docMk/>
            <pc:sldMk cId="1515343629" sldId="408"/>
            <ac:picMk id="14" creationId="{12519E07-E70F-48A8-80DE-E2C66075E589}"/>
          </ac:picMkLst>
        </pc:picChg>
        <pc:picChg chg="mod">
          <ac:chgData name="Christel Maes" userId="7e61469a-7c21-464c-bace-a1bda262211a" providerId="ADAL" clId="{16E42FDF-2212-45DB-B41B-EF2D53AC138C}" dt="2020-03-10T12:27:26.740" v="540" actId="1037"/>
          <ac:picMkLst>
            <pc:docMk/>
            <pc:sldMk cId="1515343629" sldId="408"/>
            <ac:picMk id="50" creationId="{42613274-EEDA-4F7A-ACEF-327C21B29B8D}"/>
          </ac:picMkLst>
        </pc:picChg>
        <pc:cxnChg chg="mod">
          <ac:chgData name="Christel Maes" userId="7e61469a-7c21-464c-bace-a1bda262211a" providerId="ADAL" clId="{16E42FDF-2212-45DB-B41B-EF2D53AC138C}" dt="2020-03-10T12:27:26.740" v="540" actId="1037"/>
          <ac:cxnSpMkLst>
            <pc:docMk/>
            <pc:sldMk cId="1515343629" sldId="408"/>
            <ac:cxnSpMk id="11" creationId="{B28E6832-A145-40FF-9D25-853048F7E50B}"/>
          </ac:cxnSpMkLst>
        </pc:cxnChg>
      </pc:sldChg>
      <pc:sldChg chg="addSp delSp modSp">
        <pc:chgData name="Christel Maes" userId="7e61469a-7c21-464c-bace-a1bda262211a" providerId="ADAL" clId="{16E42FDF-2212-45DB-B41B-EF2D53AC138C}" dt="2020-03-10T14:41:23.618" v="572" actId="207"/>
        <pc:sldMkLst>
          <pc:docMk/>
          <pc:sldMk cId="1841263431" sldId="410"/>
        </pc:sldMkLst>
        <pc:spChg chg="add del mod">
          <ac:chgData name="Christel Maes" userId="7e61469a-7c21-464c-bace-a1bda262211a" providerId="ADAL" clId="{16E42FDF-2212-45DB-B41B-EF2D53AC138C}" dt="2020-03-10T14:41:03.385" v="567" actId="478"/>
          <ac:spMkLst>
            <pc:docMk/>
            <pc:sldMk cId="1841263431" sldId="410"/>
            <ac:spMk id="3" creationId="{F61820C0-B255-4911-8559-DE63615CC58F}"/>
          </ac:spMkLst>
        </pc:spChg>
        <pc:spChg chg="del">
          <ac:chgData name="Christel Maes" userId="7e61469a-7c21-464c-bace-a1bda262211a" providerId="ADAL" clId="{16E42FDF-2212-45DB-B41B-EF2D53AC138C}" dt="2020-03-10T12:30:01.559" v="553" actId="478"/>
          <ac:spMkLst>
            <pc:docMk/>
            <pc:sldMk cId="1841263431" sldId="410"/>
            <ac:spMk id="5" creationId="{DC913368-05E9-4439-9BB5-B86DC986FA77}"/>
          </ac:spMkLst>
        </pc:spChg>
        <pc:spChg chg="mod">
          <ac:chgData name="Christel Maes" userId="7e61469a-7c21-464c-bace-a1bda262211a" providerId="ADAL" clId="{16E42FDF-2212-45DB-B41B-EF2D53AC138C}" dt="2020-03-10T14:41:11.935" v="569" actId="1076"/>
          <ac:spMkLst>
            <pc:docMk/>
            <pc:sldMk cId="1841263431" sldId="410"/>
            <ac:spMk id="6" creationId="{865EC756-91D9-4BB0-B0CC-5483931E9C46}"/>
          </ac:spMkLst>
        </pc:spChg>
        <pc:spChg chg="mod">
          <ac:chgData name="Christel Maes" userId="7e61469a-7c21-464c-bace-a1bda262211a" providerId="ADAL" clId="{16E42FDF-2212-45DB-B41B-EF2D53AC138C}" dt="2020-03-10T14:41:17.035" v="571" actId="14100"/>
          <ac:spMkLst>
            <pc:docMk/>
            <pc:sldMk cId="1841263431" sldId="410"/>
            <ac:spMk id="7" creationId="{5FB55A2B-D5EC-403F-8B99-B244F8E6178C}"/>
          </ac:spMkLst>
        </pc:spChg>
        <pc:spChg chg="mod">
          <ac:chgData name="Christel Maes" userId="7e61469a-7c21-464c-bace-a1bda262211a" providerId="ADAL" clId="{16E42FDF-2212-45DB-B41B-EF2D53AC138C}" dt="2020-03-10T14:41:23.618" v="572" actId="207"/>
          <ac:spMkLst>
            <pc:docMk/>
            <pc:sldMk cId="1841263431" sldId="410"/>
            <ac:spMk id="8" creationId="{62F91871-61FC-4CCC-BFA9-B50E32725498}"/>
          </ac:spMkLst>
        </pc:spChg>
        <pc:spChg chg="add mod">
          <ac:chgData name="Christel Maes" userId="7e61469a-7c21-464c-bace-a1bda262211a" providerId="ADAL" clId="{16E42FDF-2212-45DB-B41B-EF2D53AC138C}" dt="2020-03-10T14:41:09.662" v="568" actId="403"/>
          <ac:spMkLst>
            <pc:docMk/>
            <pc:sldMk cId="1841263431" sldId="410"/>
            <ac:spMk id="9" creationId="{122C0D89-9471-4005-B4D6-4701A30936F2}"/>
          </ac:spMkLst>
        </pc:spChg>
      </pc:sldChg>
      <pc:sldChg chg="addSp delSp modSp">
        <pc:chgData name="Christel Maes" userId="7e61469a-7c21-464c-bace-a1bda262211a" providerId="ADAL" clId="{16E42FDF-2212-45DB-B41B-EF2D53AC138C}" dt="2020-03-10T14:43:43.703" v="620" actId="1076"/>
        <pc:sldMkLst>
          <pc:docMk/>
          <pc:sldMk cId="3349740050" sldId="411"/>
        </pc:sldMkLst>
        <pc:spChg chg="mod">
          <ac:chgData name="Christel Maes" userId="7e61469a-7c21-464c-bace-a1bda262211a" providerId="ADAL" clId="{16E42FDF-2212-45DB-B41B-EF2D53AC138C}" dt="2020-03-10T14:43:34.374" v="618" actId="20577"/>
          <ac:spMkLst>
            <pc:docMk/>
            <pc:sldMk cId="3349740050" sldId="411"/>
            <ac:spMk id="2" creationId="{B1EAB1FD-8FAF-4BA8-ADFA-C66435FAB35C}"/>
          </ac:spMkLst>
        </pc:spChg>
        <pc:spChg chg="add mod">
          <ac:chgData name="Christel Maes" userId="7e61469a-7c21-464c-bace-a1bda262211a" providerId="ADAL" clId="{16E42FDF-2212-45DB-B41B-EF2D53AC138C}" dt="2020-03-10T14:43:43.703" v="620" actId="1076"/>
          <ac:spMkLst>
            <pc:docMk/>
            <pc:sldMk cId="3349740050" sldId="411"/>
            <ac:spMk id="3" creationId="{032CD1D9-3483-4D5A-8F53-31A9388F9983}"/>
          </ac:spMkLst>
        </pc:spChg>
        <pc:spChg chg="del">
          <ac:chgData name="Christel Maes" userId="7e61469a-7c21-464c-bace-a1bda262211a" providerId="ADAL" clId="{16E42FDF-2212-45DB-B41B-EF2D53AC138C}" dt="2020-03-10T14:43:27.945" v="613" actId="478"/>
          <ac:spMkLst>
            <pc:docMk/>
            <pc:sldMk cId="3349740050" sldId="411"/>
            <ac:spMk id="5" creationId="{5BC55F27-2971-4A14-9755-473F929ADB03}"/>
          </ac:spMkLst>
        </pc:spChg>
        <pc:spChg chg="mod">
          <ac:chgData name="Christel Maes" userId="7e61469a-7c21-464c-bace-a1bda262211a" providerId="ADAL" clId="{16E42FDF-2212-45DB-B41B-EF2D53AC138C}" dt="2020-03-10T14:42:25.958" v="607" actId="20577"/>
          <ac:spMkLst>
            <pc:docMk/>
            <pc:sldMk cId="3349740050" sldId="411"/>
            <ac:spMk id="6" creationId="{313EFED1-DE39-4FD6-BD22-2A857321AE54}"/>
          </ac:spMkLst>
        </pc:spChg>
        <pc:spChg chg="mod">
          <ac:chgData name="Christel Maes" userId="7e61469a-7c21-464c-bace-a1bda262211a" providerId="ADAL" clId="{16E42FDF-2212-45DB-B41B-EF2D53AC138C}" dt="2020-03-10T14:43:02.725" v="612" actId="20577"/>
          <ac:spMkLst>
            <pc:docMk/>
            <pc:sldMk cId="3349740050" sldId="411"/>
            <ac:spMk id="7" creationId="{552BD681-7E70-4180-B608-D33C0E836321}"/>
          </ac:spMkLst>
        </pc:spChg>
      </pc:sldChg>
      <pc:sldChg chg="addSp delSp modSp">
        <pc:chgData name="Christel Maes" userId="7e61469a-7c21-464c-bace-a1bda262211a" providerId="ADAL" clId="{16E42FDF-2212-45DB-B41B-EF2D53AC138C}" dt="2020-03-10T14:45:25.893" v="641" actId="14100"/>
        <pc:sldMkLst>
          <pc:docMk/>
          <pc:sldMk cId="1520487891" sldId="412"/>
        </pc:sldMkLst>
        <pc:spChg chg="mod">
          <ac:chgData name="Christel Maes" userId="7e61469a-7c21-464c-bace-a1bda262211a" providerId="ADAL" clId="{16E42FDF-2212-45DB-B41B-EF2D53AC138C}" dt="2020-03-10T14:44:17.902" v="624" actId="20577"/>
          <ac:spMkLst>
            <pc:docMk/>
            <pc:sldMk cId="1520487891" sldId="412"/>
            <ac:spMk id="2" creationId="{B1EAB1FD-8FAF-4BA8-ADFA-C66435FAB35C}"/>
          </ac:spMkLst>
        </pc:spChg>
        <pc:spChg chg="add mod">
          <ac:chgData name="Christel Maes" userId="7e61469a-7c21-464c-bace-a1bda262211a" providerId="ADAL" clId="{16E42FDF-2212-45DB-B41B-EF2D53AC138C}" dt="2020-03-10T14:45:03.046" v="637" actId="1076"/>
          <ac:spMkLst>
            <pc:docMk/>
            <pc:sldMk cId="1520487891" sldId="412"/>
            <ac:spMk id="3" creationId="{32D241F1-75E1-4B93-907B-D0AEC90B78A8}"/>
          </ac:spMkLst>
        </pc:spChg>
        <pc:spChg chg="del">
          <ac:chgData name="Christel Maes" userId="7e61469a-7c21-464c-bace-a1bda262211a" providerId="ADAL" clId="{16E42FDF-2212-45DB-B41B-EF2D53AC138C}" dt="2020-03-10T14:44:51.587" v="634" actId="478"/>
          <ac:spMkLst>
            <pc:docMk/>
            <pc:sldMk cId="1520487891" sldId="412"/>
            <ac:spMk id="5" creationId="{5BC55F27-2971-4A14-9755-473F929ADB03}"/>
          </ac:spMkLst>
        </pc:spChg>
        <pc:spChg chg="mod">
          <ac:chgData name="Christel Maes" userId="7e61469a-7c21-464c-bace-a1bda262211a" providerId="ADAL" clId="{16E42FDF-2212-45DB-B41B-EF2D53AC138C}" dt="2020-03-10T14:44:37.211" v="633" actId="6549"/>
          <ac:spMkLst>
            <pc:docMk/>
            <pc:sldMk cId="1520487891" sldId="412"/>
            <ac:spMk id="6" creationId="{4B260472-D3F8-4DDD-8F65-AFECB9223496}"/>
          </ac:spMkLst>
        </pc:spChg>
        <pc:picChg chg="add mod">
          <ac:chgData name="Christel Maes" userId="7e61469a-7c21-464c-bace-a1bda262211a" providerId="ADAL" clId="{16E42FDF-2212-45DB-B41B-EF2D53AC138C}" dt="2020-03-10T14:45:25.893" v="641" actId="14100"/>
          <ac:picMkLst>
            <pc:docMk/>
            <pc:sldMk cId="1520487891" sldId="412"/>
            <ac:picMk id="7" creationId="{7C202CEC-66B9-43AA-8DAA-7F02B30C93C3}"/>
          </ac:picMkLst>
        </pc:picChg>
      </pc:sldChg>
      <pc:sldChg chg="addSp delSp modSp">
        <pc:chgData name="Christel Maes" userId="7e61469a-7c21-464c-bace-a1bda262211a" providerId="ADAL" clId="{16E42FDF-2212-45DB-B41B-EF2D53AC138C}" dt="2020-03-10T14:48:37.909" v="663" actId="14100"/>
        <pc:sldMkLst>
          <pc:docMk/>
          <pc:sldMk cId="3854847980" sldId="413"/>
        </pc:sldMkLst>
        <pc:spChg chg="mod">
          <ac:chgData name="Christel Maes" userId="7e61469a-7c21-464c-bace-a1bda262211a" providerId="ADAL" clId="{16E42FDF-2212-45DB-B41B-EF2D53AC138C}" dt="2020-03-10T14:47:42.075" v="647" actId="1076"/>
          <ac:spMkLst>
            <pc:docMk/>
            <pc:sldMk cId="3854847980" sldId="413"/>
            <ac:spMk id="6" creationId="{C4C46678-4447-42D6-AE33-6CAD8BF21407}"/>
          </ac:spMkLst>
        </pc:spChg>
        <pc:spChg chg="add mod">
          <ac:chgData name="Christel Maes" userId="7e61469a-7c21-464c-bace-a1bda262211a" providerId="ADAL" clId="{16E42FDF-2212-45DB-B41B-EF2D53AC138C}" dt="2020-03-10T14:48:37.909" v="663" actId="14100"/>
          <ac:spMkLst>
            <pc:docMk/>
            <pc:sldMk cId="3854847980" sldId="413"/>
            <ac:spMk id="8" creationId="{076B2989-0890-4B96-9806-4E2FF7AD61D7}"/>
          </ac:spMkLst>
        </pc:spChg>
        <pc:picChg chg="del">
          <ac:chgData name="Christel Maes" userId="7e61469a-7c21-464c-bace-a1bda262211a" providerId="ADAL" clId="{16E42FDF-2212-45DB-B41B-EF2D53AC138C}" dt="2020-03-10T14:47:24.259" v="642" actId="478"/>
          <ac:picMkLst>
            <pc:docMk/>
            <pc:sldMk cId="3854847980" sldId="413"/>
            <ac:picMk id="5" creationId="{2B72D17A-CE36-4336-B37A-EEAC542631BD}"/>
          </ac:picMkLst>
        </pc:picChg>
        <pc:picChg chg="add mod ord">
          <ac:chgData name="Christel Maes" userId="7e61469a-7c21-464c-bace-a1bda262211a" providerId="ADAL" clId="{16E42FDF-2212-45DB-B41B-EF2D53AC138C}" dt="2020-03-10T14:48:12.213" v="649" actId="1076"/>
          <ac:picMkLst>
            <pc:docMk/>
            <pc:sldMk cId="3854847980" sldId="413"/>
            <ac:picMk id="7" creationId="{69D4682D-B972-4830-86EA-85818F8E8C05}"/>
          </ac:picMkLst>
        </pc:picChg>
      </pc:sldChg>
      <pc:sldChg chg="addSp delSp modSp">
        <pc:chgData name="Christel Maes" userId="7e61469a-7c21-464c-bace-a1bda262211a" providerId="ADAL" clId="{16E42FDF-2212-45DB-B41B-EF2D53AC138C}" dt="2020-03-10T14:50:38.453" v="675" actId="1076"/>
        <pc:sldMkLst>
          <pc:docMk/>
          <pc:sldMk cId="3480970570" sldId="414"/>
        </pc:sldMkLst>
        <pc:spChg chg="mod topLvl">
          <ac:chgData name="Christel Maes" userId="7e61469a-7c21-464c-bace-a1bda262211a" providerId="ADAL" clId="{16E42FDF-2212-45DB-B41B-EF2D53AC138C}" dt="2020-03-10T14:50:33.804" v="674" actId="1076"/>
          <ac:spMkLst>
            <pc:docMk/>
            <pc:sldMk cId="3480970570" sldId="414"/>
            <ac:spMk id="5" creationId="{08A9DF84-0FA7-45F3-8EBA-0B4B74803864}"/>
          </ac:spMkLst>
        </pc:spChg>
        <pc:spChg chg="del">
          <ac:chgData name="Christel Maes" userId="7e61469a-7c21-464c-bace-a1bda262211a" providerId="ADAL" clId="{16E42FDF-2212-45DB-B41B-EF2D53AC138C}" dt="2020-03-10T14:49:50.022" v="667" actId="478"/>
          <ac:spMkLst>
            <pc:docMk/>
            <pc:sldMk cId="3480970570" sldId="414"/>
            <ac:spMk id="6" creationId="{C373D4AA-FD75-448D-84EA-7C0C1EA471A9}"/>
          </ac:spMkLst>
        </pc:spChg>
        <pc:spChg chg="add mod">
          <ac:chgData name="Christel Maes" userId="7e61469a-7c21-464c-bace-a1bda262211a" providerId="ADAL" clId="{16E42FDF-2212-45DB-B41B-EF2D53AC138C}" dt="2020-03-10T14:50:02.158" v="670" actId="207"/>
          <ac:spMkLst>
            <pc:docMk/>
            <pc:sldMk cId="3480970570" sldId="414"/>
            <ac:spMk id="7" creationId="{E3966A66-C4A1-4D13-B42B-2AC25243712A}"/>
          </ac:spMkLst>
        </pc:spChg>
        <pc:spChg chg="mod topLvl">
          <ac:chgData name="Christel Maes" userId="7e61469a-7c21-464c-bace-a1bda262211a" providerId="ADAL" clId="{16E42FDF-2212-45DB-B41B-EF2D53AC138C}" dt="2020-03-10T14:50:38.453" v="675" actId="1076"/>
          <ac:spMkLst>
            <pc:docMk/>
            <pc:sldMk cId="3480970570" sldId="414"/>
            <ac:spMk id="8" creationId="{600A0F70-6E76-4397-A9B1-0A8C75F116E6}"/>
          </ac:spMkLst>
        </pc:spChg>
        <pc:grpChg chg="del mod">
          <ac:chgData name="Christel Maes" userId="7e61469a-7c21-464c-bace-a1bda262211a" providerId="ADAL" clId="{16E42FDF-2212-45DB-B41B-EF2D53AC138C}" dt="2020-03-10T14:50:28.935" v="673" actId="165"/>
          <ac:grpSpMkLst>
            <pc:docMk/>
            <pc:sldMk cId="3480970570" sldId="414"/>
            <ac:grpSpMk id="9" creationId="{DCFDB93E-05A5-4999-ACD2-5CA1DEAAD0C5}"/>
          </ac:grpSpMkLst>
        </pc:grpChg>
      </pc:sldChg>
      <pc:sldChg chg="addSp delSp modSp">
        <pc:chgData name="Christel Maes" userId="7e61469a-7c21-464c-bace-a1bda262211a" providerId="ADAL" clId="{16E42FDF-2212-45DB-B41B-EF2D53AC138C}" dt="2020-03-10T14:57:01.611" v="695" actId="1076"/>
        <pc:sldMkLst>
          <pc:docMk/>
          <pc:sldMk cId="196390062" sldId="415"/>
        </pc:sldMkLst>
        <pc:spChg chg="mod">
          <ac:chgData name="Christel Maes" userId="7e61469a-7c21-464c-bace-a1bda262211a" providerId="ADAL" clId="{16E42FDF-2212-45DB-B41B-EF2D53AC138C}" dt="2020-03-10T14:50:53.474" v="681" actId="20577"/>
          <ac:spMkLst>
            <pc:docMk/>
            <pc:sldMk cId="196390062" sldId="415"/>
            <ac:spMk id="2" creationId="{7E4FA066-1573-4D75-B484-7F17F716DF2D}"/>
          </ac:spMkLst>
        </pc:spChg>
        <pc:spChg chg="mod">
          <ac:chgData name="Christel Maes" userId="7e61469a-7c21-464c-bace-a1bda262211a" providerId="ADAL" clId="{16E42FDF-2212-45DB-B41B-EF2D53AC138C}" dt="2020-03-10T14:51:45.600" v="691" actId="20577"/>
          <ac:spMkLst>
            <pc:docMk/>
            <pc:sldMk cId="196390062" sldId="415"/>
            <ac:spMk id="3" creationId="{12E1FE41-66BC-4C52-BB7A-A5C70E75B2B5}"/>
          </ac:spMkLst>
        </pc:spChg>
        <pc:spChg chg="del">
          <ac:chgData name="Christel Maes" userId="7e61469a-7c21-464c-bace-a1bda262211a" providerId="ADAL" clId="{16E42FDF-2212-45DB-B41B-EF2D53AC138C}" dt="2020-03-10T14:56:50.017" v="692" actId="478"/>
          <ac:spMkLst>
            <pc:docMk/>
            <pc:sldMk cId="196390062" sldId="415"/>
            <ac:spMk id="5" creationId="{F02BA70F-3093-4C6F-B071-989A6FDC7AAE}"/>
          </ac:spMkLst>
        </pc:spChg>
        <pc:spChg chg="add mod">
          <ac:chgData name="Christel Maes" userId="7e61469a-7c21-464c-bace-a1bda262211a" providerId="ADAL" clId="{16E42FDF-2212-45DB-B41B-EF2D53AC138C}" dt="2020-03-10T14:57:01.611" v="695" actId="1076"/>
          <ac:spMkLst>
            <pc:docMk/>
            <pc:sldMk cId="196390062" sldId="415"/>
            <ac:spMk id="6" creationId="{8106C89F-B508-43FC-8C78-669ACF5949F3}"/>
          </ac:spMkLst>
        </pc:spChg>
      </pc:sldChg>
      <pc:sldChg chg="modSp">
        <pc:chgData name="Christel Maes" userId="7e61469a-7c21-464c-bace-a1bda262211a" providerId="ADAL" clId="{16E42FDF-2212-45DB-B41B-EF2D53AC138C}" dt="2020-03-10T15:00:16.164" v="709" actId="207"/>
        <pc:sldMkLst>
          <pc:docMk/>
          <pc:sldMk cId="3982574100" sldId="416"/>
        </pc:sldMkLst>
        <pc:spChg chg="mod">
          <ac:chgData name="Christel Maes" userId="7e61469a-7c21-464c-bace-a1bda262211a" providerId="ADAL" clId="{16E42FDF-2212-45DB-B41B-EF2D53AC138C}" dt="2020-03-10T15:00:16.164" v="709" actId="207"/>
          <ac:spMkLst>
            <pc:docMk/>
            <pc:sldMk cId="3982574100" sldId="416"/>
            <ac:spMk id="2" creationId="{31AD6EFD-0C12-4E86-A7C7-895CFF3B746A}"/>
          </ac:spMkLst>
        </pc:spChg>
        <pc:spChg chg="mod">
          <ac:chgData name="Christel Maes" userId="7e61469a-7c21-464c-bace-a1bda262211a" providerId="ADAL" clId="{16E42FDF-2212-45DB-B41B-EF2D53AC138C}" dt="2020-03-10T14:57:30.805" v="702" actId="403"/>
          <ac:spMkLst>
            <pc:docMk/>
            <pc:sldMk cId="3982574100" sldId="416"/>
            <ac:spMk id="5" creationId="{6E335C26-E122-44A1-8AA6-6F9B00371A89}"/>
          </ac:spMkLst>
        </pc:spChg>
      </pc:sldChg>
      <pc:sldChg chg="addSp delSp modSp">
        <pc:chgData name="Christel Maes" userId="7e61469a-7c21-464c-bace-a1bda262211a" providerId="ADAL" clId="{16E42FDF-2212-45DB-B41B-EF2D53AC138C}" dt="2020-03-10T15:10:22.699" v="805" actId="1076"/>
        <pc:sldMkLst>
          <pc:docMk/>
          <pc:sldMk cId="3105006182" sldId="417"/>
        </pc:sldMkLst>
        <pc:spChg chg="mod">
          <ac:chgData name="Christel Maes" userId="7e61469a-7c21-464c-bace-a1bda262211a" providerId="ADAL" clId="{16E42FDF-2212-45DB-B41B-EF2D53AC138C}" dt="2020-03-10T15:01:12.250" v="736" actId="6549"/>
          <ac:spMkLst>
            <pc:docMk/>
            <pc:sldMk cId="3105006182" sldId="417"/>
            <ac:spMk id="2" creationId="{B86E07B5-A365-43D4-B330-6D9D6671D8D5}"/>
          </ac:spMkLst>
        </pc:spChg>
        <pc:spChg chg="mod">
          <ac:chgData name="Christel Maes" userId="7e61469a-7c21-464c-bace-a1bda262211a" providerId="ADAL" clId="{16E42FDF-2212-45DB-B41B-EF2D53AC138C}" dt="2020-03-10T15:04:30.346" v="776" actId="207"/>
          <ac:spMkLst>
            <pc:docMk/>
            <pc:sldMk cId="3105006182" sldId="417"/>
            <ac:spMk id="3" creationId="{7972B983-5A9D-46BE-8F91-0402A2126D1B}"/>
          </ac:spMkLst>
        </pc:spChg>
        <pc:spChg chg="del">
          <ac:chgData name="Christel Maes" userId="7e61469a-7c21-464c-bace-a1bda262211a" providerId="ADAL" clId="{16E42FDF-2212-45DB-B41B-EF2D53AC138C}" dt="2020-03-10T15:10:10.925" v="802" actId="478"/>
          <ac:spMkLst>
            <pc:docMk/>
            <pc:sldMk cId="3105006182" sldId="417"/>
            <ac:spMk id="5" creationId="{B66625CB-F4A8-4DFA-A3DC-7F8CBF329D23}"/>
          </ac:spMkLst>
        </pc:spChg>
        <pc:spChg chg="add mod">
          <ac:chgData name="Christel Maes" userId="7e61469a-7c21-464c-bace-a1bda262211a" providerId="ADAL" clId="{16E42FDF-2212-45DB-B41B-EF2D53AC138C}" dt="2020-03-10T15:10:22.699" v="805" actId="1076"/>
          <ac:spMkLst>
            <pc:docMk/>
            <pc:sldMk cId="3105006182" sldId="417"/>
            <ac:spMk id="6" creationId="{3DA1DFAB-DAE1-404C-8869-E39FDBF10A48}"/>
          </ac:spMkLst>
        </pc:spChg>
      </pc:sldChg>
      <pc:sldChg chg="addSp delSp modSp delAnim">
        <pc:chgData name="Christel Maes" userId="7e61469a-7c21-464c-bace-a1bda262211a" providerId="ADAL" clId="{16E42FDF-2212-45DB-B41B-EF2D53AC138C}" dt="2020-03-10T15:10:34.999" v="806" actId="1076"/>
        <pc:sldMkLst>
          <pc:docMk/>
          <pc:sldMk cId="3167971348" sldId="418"/>
        </pc:sldMkLst>
        <pc:spChg chg="mod">
          <ac:chgData name="Christel Maes" userId="7e61469a-7c21-464c-bace-a1bda262211a" providerId="ADAL" clId="{16E42FDF-2212-45DB-B41B-EF2D53AC138C}" dt="2020-03-10T15:07:06.640" v="778"/>
          <ac:spMkLst>
            <pc:docMk/>
            <pc:sldMk cId="3167971348" sldId="418"/>
            <ac:spMk id="2" creationId="{6730BC91-76CA-4E7D-9AB3-A36DC465AC67}"/>
          </ac:spMkLst>
        </pc:spChg>
        <pc:spChg chg="del">
          <ac:chgData name="Christel Maes" userId="7e61469a-7c21-464c-bace-a1bda262211a" providerId="ADAL" clId="{16E42FDF-2212-45DB-B41B-EF2D53AC138C}" dt="2020-03-10T15:09:04.818" v="785" actId="478"/>
          <ac:spMkLst>
            <pc:docMk/>
            <pc:sldMk cId="3167971348" sldId="418"/>
            <ac:spMk id="5" creationId="{A36657E2-CEC9-4CA0-8115-B4D633762485}"/>
          </ac:spMkLst>
        </pc:spChg>
        <pc:spChg chg="add mod">
          <ac:chgData name="Christel Maes" userId="7e61469a-7c21-464c-bace-a1bda262211a" providerId="ADAL" clId="{16E42FDF-2212-45DB-B41B-EF2D53AC138C}" dt="2020-03-10T15:10:34.999" v="806" actId="1076"/>
          <ac:spMkLst>
            <pc:docMk/>
            <pc:sldMk cId="3167971348" sldId="418"/>
            <ac:spMk id="7" creationId="{9E80DF38-C16E-408A-A522-0BDCA924DDF7}"/>
          </ac:spMkLst>
        </pc:spChg>
        <pc:picChg chg="add mod">
          <ac:chgData name="Christel Maes" userId="7e61469a-7c21-464c-bace-a1bda262211a" providerId="ADAL" clId="{16E42FDF-2212-45DB-B41B-EF2D53AC138C}" dt="2020-03-10T15:09:42.847" v="801" actId="1076"/>
          <ac:picMkLst>
            <pc:docMk/>
            <pc:sldMk cId="3167971348" sldId="418"/>
            <ac:picMk id="3" creationId="{2F0E4270-C4AA-4114-9600-0399D890A5DA}"/>
          </ac:picMkLst>
        </pc:picChg>
        <pc:picChg chg="del">
          <ac:chgData name="Christel Maes" userId="7e61469a-7c21-464c-bace-a1bda262211a" providerId="ADAL" clId="{16E42FDF-2212-45DB-B41B-EF2D53AC138C}" dt="2020-03-10T15:08:43.444" v="779" actId="478"/>
          <ac:picMkLst>
            <pc:docMk/>
            <pc:sldMk cId="3167971348" sldId="418"/>
            <ac:picMk id="6" creationId="{1575E438-AE29-4953-843B-DBEAF41BC540}"/>
          </ac:picMkLst>
        </pc:picChg>
      </pc:sldChg>
      <pc:sldChg chg="modSp">
        <pc:chgData name="Christel Maes" userId="7e61469a-7c21-464c-bace-a1bda262211a" providerId="ADAL" clId="{16E42FDF-2212-45DB-B41B-EF2D53AC138C}" dt="2020-03-10T15:13:07.657" v="833" actId="1076"/>
        <pc:sldMkLst>
          <pc:docMk/>
          <pc:sldMk cId="2378511427" sldId="419"/>
        </pc:sldMkLst>
        <pc:spChg chg="mod">
          <ac:chgData name="Christel Maes" userId="7e61469a-7c21-464c-bace-a1bda262211a" providerId="ADAL" clId="{16E42FDF-2212-45DB-B41B-EF2D53AC138C}" dt="2020-03-10T15:13:01.060" v="832" actId="6549"/>
          <ac:spMkLst>
            <pc:docMk/>
            <pc:sldMk cId="2378511427" sldId="419"/>
            <ac:spMk id="3" creationId="{DEBC61E4-AA7E-4BF7-B269-C10B0334C31B}"/>
          </ac:spMkLst>
        </pc:spChg>
        <pc:spChg chg="mod">
          <ac:chgData name="Christel Maes" userId="7e61469a-7c21-464c-bace-a1bda262211a" providerId="ADAL" clId="{16E42FDF-2212-45DB-B41B-EF2D53AC138C}" dt="2020-03-10T15:13:07.657" v="833" actId="1076"/>
          <ac:spMkLst>
            <pc:docMk/>
            <pc:sldMk cId="2378511427" sldId="419"/>
            <ac:spMk id="5" creationId="{7FCED0A4-08C5-4E39-8639-48326F1C468E}"/>
          </ac:spMkLst>
        </pc:spChg>
      </pc:sldChg>
      <pc:sldChg chg="modSp modAnim">
        <pc:chgData name="Christel Maes" userId="7e61469a-7c21-464c-bace-a1bda262211a" providerId="ADAL" clId="{16E42FDF-2212-45DB-B41B-EF2D53AC138C}" dt="2020-03-10T15:15:47.318" v="888" actId="113"/>
        <pc:sldMkLst>
          <pc:docMk/>
          <pc:sldMk cId="186737167" sldId="420"/>
        </pc:sldMkLst>
        <pc:spChg chg="mod">
          <ac:chgData name="Christel Maes" userId="7e61469a-7c21-464c-bace-a1bda262211a" providerId="ADAL" clId="{16E42FDF-2212-45DB-B41B-EF2D53AC138C}" dt="2020-03-10T15:13:29.678" v="837" actId="20577"/>
          <ac:spMkLst>
            <pc:docMk/>
            <pc:sldMk cId="186737167" sldId="420"/>
            <ac:spMk id="2" creationId="{04963C30-6A18-4DEF-A8B1-3E9EDE8F3F8F}"/>
          </ac:spMkLst>
        </pc:spChg>
        <pc:spChg chg="mod">
          <ac:chgData name="Christel Maes" userId="7e61469a-7c21-464c-bace-a1bda262211a" providerId="ADAL" clId="{16E42FDF-2212-45DB-B41B-EF2D53AC138C}" dt="2020-03-10T15:14:20.313" v="863" actId="6549"/>
          <ac:spMkLst>
            <pc:docMk/>
            <pc:sldMk cId="186737167" sldId="420"/>
            <ac:spMk id="3" creationId="{60C72D7F-806D-49D2-8D8B-EA0AD92142B0}"/>
          </ac:spMkLst>
        </pc:spChg>
        <pc:spChg chg="mod">
          <ac:chgData name="Christel Maes" userId="7e61469a-7c21-464c-bace-a1bda262211a" providerId="ADAL" clId="{16E42FDF-2212-45DB-B41B-EF2D53AC138C}" dt="2020-03-10T15:15:38.766" v="885" actId="113"/>
          <ac:spMkLst>
            <pc:docMk/>
            <pc:sldMk cId="186737167" sldId="420"/>
            <ac:spMk id="5" creationId="{24C8A5FA-5D97-4611-AD03-807CEB4C946F}"/>
          </ac:spMkLst>
        </pc:spChg>
        <pc:spChg chg="mod">
          <ac:chgData name="Christel Maes" userId="7e61469a-7c21-464c-bace-a1bda262211a" providerId="ADAL" clId="{16E42FDF-2212-45DB-B41B-EF2D53AC138C}" dt="2020-03-10T15:15:47.318" v="888" actId="113"/>
          <ac:spMkLst>
            <pc:docMk/>
            <pc:sldMk cId="186737167" sldId="420"/>
            <ac:spMk id="6" creationId="{412F990F-0879-482E-A9E2-705E8AA4B5DC}"/>
          </ac:spMkLst>
        </pc:spChg>
      </pc:sldChg>
      <pc:sldChg chg="addSp delSp modSp">
        <pc:chgData name="Christel Maes" userId="7e61469a-7c21-464c-bace-a1bda262211a" providerId="ADAL" clId="{16E42FDF-2212-45DB-B41B-EF2D53AC138C}" dt="2020-03-10T15:23:19.930" v="975" actId="14100"/>
        <pc:sldMkLst>
          <pc:docMk/>
          <pc:sldMk cId="95761461" sldId="421"/>
        </pc:sldMkLst>
        <pc:spChg chg="mod">
          <ac:chgData name="Christel Maes" userId="7e61469a-7c21-464c-bace-a1bda262211a" providerId="ADAL" clId="{16E42FDF-2212-45DB-B41B-EF2D53AC138C}" dt="2020-03-10T15:16:05.522" v="892" actId="20577"/>
          <ac:spMkLst>
            <pc:docMk/>
            <pc:sldMk cId="95761461" sldId="421"/>
            <ac:spMk id="2" creationId="{78CF257A-1F0E-4D53-BF47-3AD5E84BF2DB}"/>
          </ac:spMkLst>
        </pc:spChg>
        <pc:spChg chg="mod">
          <ac:chgData name="Christel Maes" userId="7e61469a-7c21-464c-bace-a1bda262211a" providerId="ADAL" clId="{16E42FDF-2212-45DB-B41B-EF2D53AC138C}" dt="2020-03-10T15:18:35.175" v="919" actId="1076"/>
          <ac:spMkLst>
            <pc:docMk/>
            <pc:sldMk cId="95761461" sldId="421"/>
            <ac:spMk id="5" creationId="{0AF80B64-E6C0-41C5-B677-63F971F1FAF2}"/>
          </ac:spMkLst>
        </pc:spChg>
        <pc:picChg chg="add mod">
          <ac:chgData name="Christel Maes" userId="7e61469a-7c21-464c-bace-a1bda262211a" providerId="ADAL" clId="{16E42FDF-2212-45DB-B41B-EF2D53AC138C}" dt="2020-03-10T15:23:19.930" v="975" actId="14100"/>
          <ac:picMkLst>
            <pc:docMk/>
            <pc:sldMk cId="95761461" sldId="421"/>
            <ac:picMk id="6" creationId="{B86C8BB4-B79D-4B27-B017-2A1E7E79015F}"/>
          </ac:picMkLst>
        </pc:picChg>
        <pc:picChg chg="del">
          <ac:chgData name="Christel Maes" userId="7e61469a-7c21-464c-bace-a1bda262211a" providerId="ADAL" clId="{16E42FDF-2212-45DB-B41B-EF2D53AC138C}" dt="2020-03-10T15:23:12.105" v="972" actId="478"/>
          <ac:picMkLst>
            <pc:docMk/>
            <pc:sldMk cId="95761461" sldId="421"/>
            <ac:picMk id="7" creationId="{F13E6E85-27A6-4515-B1FA-2D4A3A6C9E73}"/>
          </ac:picMkLst>
        </pc:picChg>
      </pc:sldChg>
      <pc:sldChg chg="addSp delSp modSp">
        <pc:chgData name="Christel Maes" userId="7e61469a-7c21-464c-bace-a1bda262211a" providerId="ADAL" clId="{16E42FDF-2212-45DB-B41B-EF2D53AC138C}" dt="2020-03-10T15:30:12.812" v="1016" actId="20577"/>
        <pc:sldMkLst>
          <pc:docMk/>
          <pc:sldMk cId="1380650295" sldId="422"/>
        </pc:sldMkLst>
        <pc:spChg chg="mod">
          <ac:chgData name="Christel Maes" userId="7e61469a-7c21-464c-bace-a1bda262211a" providerId="ADAL" clId="{16E42FDF-2212-45DB-B41B-EF2D53AC138C}" dt="2020-03-10T15:16:50.752" v="896" actId="20577"/>
          <ac:spMkLst>
            <pc:docMk/>
            <pc:sldMk cId="1380650295" sldId="422"/>
            <ac:spMk id="2" creationId="{166FC0A1-062D-427A-B046-E5E68DD322C3}"/>
          </ac:spMkLst>
        </pc:spChg>
        <pc:spChg chg="del">
          <ac:chgData name="Christel Maes" userId="7e61469a-7c21-464c-bace-a1bda262211a" providerId="ADAL" clId="{16E42FDF-2212-45DB-B41B-EF2D53AC138C}" dt="2020-03-10T15:27:35.325" v="977" actId="478"/>
          <ac:spMkLst>
            <pc:docMk/>
            <pc:sldMk cId="1380650295" sldId="422"/>
            <ac:spMk id="5" creationId="{9FB1A3F1-CFAA-457F-A6E9-E38821C1AB5B}"/>
          </ac:spMkLst>
        </pc:spChg>
        <pc:spChg chg="mod">
          <ac:chgData name="Christel Maes" userId="7e61469a-7c21-464c-bace-a1bda262211a" providerId="ADAL" clId="{16E42FDF-2212-45DB-B41B-EF2D53AC138C}" dt="2020-03-10T15:28:41.104" v="988" actId="1076"/>
          <ac:spMkLst>
            <pc:docMk/>
            <pc:sldMk cId="1380650295" sldId="422"/>
            <ac:spMk id="7" creationId="{4756D1FF-B271-4E93-B7EF-C5F0E6C5890E}"/>
          </ac:spMkLst>
        </pc:spChg>
        <pc:spChg chg="add mod">
          <ac:chgData name="Christel Maes" userId="7e61469a-7c21-464c-bace-a1bda262211a" providerId="ADAL" clId="{16E42FDF-2212-45DB-B41B-EF2D53AC138C}" dt="2020-03-10T15:30:12.812" v="1016" actId="20577"/>
          <ac:spMkLst>
            <pc:docMk/>
            <pc:sldMk cId="1380650295" sldId="422"/>
            <ac:spMk id="8" creationId="{C3783D3D-1528-4725-8C99-FB8AD598186B}"/>
          </ac:spMkLst>
        </pc:spChg>
        <pc:picChg chg="add del">
          <ac:chgData name="Christel Maes" userId="7e61469a-7c21-464c-bace-a1bda262211a" providerId="ADAL" clId="{16E42FDF-2212-45DB-B41B-EF2D53AC138C}" dt="2020-03-10T15:27:40.090" v="979"/>
          <ac:picMkLst>
            <pc:docMk/>
            <pc:sldMk cId="1380650295" sldId="422"/>
            <ac:picMk id="6" creationId="{372379F7-B642-4726-B11C-C638B8CEBF0C}"/>
          </ac:picMkLst>
        </pc:picChg>
      </pc:sldChg>
      <pc:sldChg chg="addSp delSp modSp modAnim">
        <pc:chgData name="Christel Maes" userId="7e61469a-7c21-464c-bace-a1bda262211a" providerId="ADAL" clId="{16E42FDF-2212-45DB-B41B-EF2D53AC138C}" dt="2020-03-10T15:32:34.263" v="1036" actId="1076"/>
        <pc:sldMkLst>
          <pc:docMk/>
          <pc:sldMk cId="2174993830" sldId="423"/>
        </pc:sldMkLst>
        <pc:spChg chg="mod">
          <ac:chgData name="Christel Maes" userId="7e61469a-7c21-464c-bace-a1bda262211a" providerId="ADAL" clId="{16E42FDF-2212-45DB-B41B-EF2D53AC138C}" dt="2020-03-10T15:17:08.443" v="897"/>
          <ac:spMkLst>
            <pc:docMk/>
            <pc:sldMk cId="2174993830" sldId="423"/>
            <ac:spMk id="2" creationId="{96DE3B3D-9EA0-4B7D-BAC1-10D5D3D9D8BE}"/>
          </ac:spMkLst>
        </pc:spChg>
        <pc:spChg chg="mod">
          <ac:chgData name="Christel Maes" userId="7e61469a-7c21-464c-bace-a1bda262211a" providerId="ADAL" clId="{16E42FDF-2212-45DB-B41B-EF2D53AC138C}" dt="2020-03-10T15:29:44.828" v="1012" actId="6549"/>
          <ac:spMkLst>
            <pc:docMk/>
            <pc:sldMk cId="2174993830" sldId="423"/>
            <ac:spMk id="3" creationId="{AF4BD805-DAEC-44BE-82F3-6C909918B8B7}"/>
          </ac:spMkLst>
        </pc:spChg>
        <pc:spChg chg="del mod">
          <ac:chgData name="Christel Maes" userId="7e61469a-7c21-464c-bace-a1bda262211a" providerId="ADAL" clId="{16E42FDF-2212-45DB-B41B-EF2D53AC138C}" dt="2020-03-10T15:32:04.713" v="1032" actId="478"/>
          <ac:spMkLst>
            <pc:docMk/>
            <pc:sldMk cId="2174993830" sldId="423"/>
            <ac:spMk id="5" creationId="{FF390B3E-1C33-452B-A0A2-D5E22D86D39D}"/>
          </ac:spMkLst>
        </pc:spChg>
        <pc:spChg chg="mod">
          <ac:chgData name="Christel Maes" userId="7e61469a-7c21-464c-bace-a1bda262211a" providerId="ADAL" clId="{16E42FDF-2212-45DB-B41B-EF2D53AC138C}" dt="2020-03-10T15:29:49.016" v="1013" actId="1076"/>
          <ac:spMkLst>
            <pc:docMk/>
            <pc:sldMk cId="2174993830" sldId="423"/>
            <ac:spMk id="6" creationId="{5E1D7664-03F0-4EB0-B785-F9CAB30B97B8}"/>
          </ac:spMkLst>
        </pc:spChg>
        <pc:spChg chg="add mod">
          <ac:chgData name="Christel Maes" userId="7e61469a-7c21-464c-bace-a1bda262211a" providerId="ADAL" clId="{16E42FDF-2212-45DB-B41B-EF2D53AC138C}" dt="2020-03-10T15:32:17.628" v="1034" actId="1076"/>
          <ac:spMkLst>
            <pc:docMk/>
            <pc:sldMk cId="2174993830" sldId="423"/>
            <ac:spMk id="7" creationId="{E53A188E-BC62-44B2-BC40-22FD1EE315BF}"/>
          </ac:spMkLst>
        </pc:spChg>
        <pc:spChg chg="add mod">
          <ac:chgData name="Christel Maes" userId="7e61469a-7c21-464c-bace-a1bda262211a" providerId="ADAL" clId="{16E42FDF-2212-45DB-B41B-EF2D53AC138C}" dt="2020-03-10T15:32:34.263" v="1036" actId="1076"/>
          <ac:spMkLst>
            <pc:docMk/>
            <pc:sldMk cId="2174993830" sldId="423"/>
            <ac:spMk id="10" creationId="{3DDEDA3A-6ADE-4572-8E11-578746F5ABD2}"/>
          </ac:spMkLst>
        </pc:spChg>
        <pc:grpChg chg="del mod">
          <ac:chgData name="Christel Maes" userId="7e61469a-7c21-464c-bace-a1bda262211a" providerId="ADAL" clId="{16E42FDF-2212-45DB-B41B-EF2D53AC138C}" dt="2020-03-10T15:31:24.910" v="1017" actId="478"/>
          <ac:grpSpMkLst>
            <pc:docMk/>
            <pc:sldMk cId="2174993830" sldId="423"/>
            <ac:grpSpMk id="9" creationId="{D0EEA4D3-CA39-4529-A999-C32C87321694}"/>
          </ac:grpSpMkLst>
        </pc:grpChg>
      </pc:sldChg>
      <pc:sldChg chg="addSp delSp modSp">
        <pc:chgData name="Christel Maes" userId="7e61469a-7c21-464c-bace-a1bda262211a" providerId="ADAL" clId="{16E42FDF-2212-45DB-B41B-EF2D53AC138C}" dt="2020-03-10T15:21:55.984" v="971" actId="20577"/>
        <pc:sldMkLst>
          <pc:docMk/>
          <pc:sldMk cId="2777295993" sldId="424"/>
        </pc:sldMkLst>
        <pc:spChg chg="mod">
          <ac:chgData name="Christel Maes" userId="7e61469a-7c21-464c-bace-a1bda262211a" providerId="ADAL" clId="{16E42FDF-2212-45DB-B41B-EF2D53AC138C}" dt="2020-03-10T15:19:16.828" v="945" actId="20577"/>
          <ac:spMkLst>
            <pc:docMk/>
            <pc:sldMk cId="2777295993" sldId="424"/>
            <ac:spMk id="2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5:21:55.984" v="971" actId="20577"/>
          <ac:spMkLst>
            <pc:docMk/>
            <pc:sldMk cId="2777295993" sldId="424"/>
            <ac:spMk id="3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5:21:40.802" v="950" actId="1076"/>
          <ac:spMkLst>
            <pc:docMk/>
            <pc:sldMk cId="2777295993" sldId="424"/>
            <ac:spMk id="6" creationId="{399463DB-35B4-4502-A34C-3FD26DF8E8DD}"/>
          </ac:spMkLst>
        </pc:spChg>
        <pc:picChg chg="del">
          <ac:chgData name="Christel Maes" userId="7e61469a-7c21-464c-bace-a1bda262211a" providerId="ADAL" clId="{16E42FDF-2212-45DB-B41B-EF2D53AC138C}" dt="2020-03-10T15:21:34.894" v="949" actId="478"/>
          <ac:picMkLst>
            <pc:docMk/>
            <pc:sldMk cId="2777295993" sldId="424"/>
            <ac:picMk id="5" creationId="{00000000-0000-0000-0000-000000000000}"/>
          </ac:picMkLst>
        </pc:picChg>
      </pc:sldChg>
    </pc:docChg>
  </pc:docChgLst>
  <pc:docChgLst>
    <pc:chgData name="Christel Maes" userId="7e61469a-7c21-464c-bace-a1bda262211a" providerId="ADAL" clId="{DECCEE9B-912D-4854-9D6A-3558908B4FA9}"/>
    <pc:docChg chg="delSld modSld">
      <pc:chgData name="Christel Maes" userId="7e61469a-7c21-464c-bace-a1bda262211a" providerId="ADAL" clId="{DECCEE9B-912D-4854-9D6A-3558908B4FA9}" dt="2020-02-13T15:54:48.542" v="9" actId="20577"/>
      <pc:docMkLst>
        <pc:docMk/>
      </pc:docMkLst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55868665" sldId="25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620147385" sldId="25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03287502" sldId="25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38263673" sldId="26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55885531" sldId="26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06118848" sldId="26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77749703" sldId="26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90807259" sldId="26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56707363" sldId="26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2707644" sldId="26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13866126" sldId="26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92866038" sldId="26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667205004" sldId="26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718411288" sldId="27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23898943" sldId="27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48105480" sldId="27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42765326" sldId="27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05779418" sldId="27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99813621" sldId="27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708364635" sldId="27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37416680" sldId="27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42208220" sldId="27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73159973" sldId="27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07028608" sldId="28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97475297" sldId="28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80256068" sldId="28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67317431" sldId="28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76180516" sldId="28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9728421" sldId="28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00910606" sldId="28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09331374" sldId="28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3088005" sldId="28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22641883" sldId="28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94783759" sldId="29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6789815" sldId="29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595008463" sldId="29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22728465" sldId="29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57875275" sldId="29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04059153" sldId="29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56145419" sldId="29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13200239" sldId="29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76857091" sldId="29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67334292" sldId="29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17549591" sldId="30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86174628" sldId="30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24085819" sldId="30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11064558" sldId="30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14101728" sldId="30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88796419" sldId="30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08920561" sldId="30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11337620" sldId="30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6570853" sldId="30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31460558" sldId="30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74308686" sldId="31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88015683" sldId="31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17140393" sldId="31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48209516" sldId="31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24926684" sldId="31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78311508" sldId="31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03311581" sldId="31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05648038" sldId="31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182756895" sldId="31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47904471" sldId="31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62100808" sldId="32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56503486" sldId="32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08164008" sldId="32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16632305" sldId="32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83347161" sldId="32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42414191" sldId="32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17753684" sldId="32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29437477" sldId="32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13869346" sldId="32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51078787" sldId="32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34378523" sldId="33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64636568" sldId="33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92028612" sldId="33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00755747" sldId="33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4764828" sldId="33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16154555" sldId="33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656598503" sldId="33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46612953" sldId="33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02889662" sldId="33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32910288" sldId="33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937273183" sldId="34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23926041" sldId="34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64027270" sldId="34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43302064" sldId="34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69195357" sldId="34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27847359" sldId="34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545147380" sldId="34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83722418" sldId="34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77165117" sldId="34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17669945" sldId="34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18130536" sldId="35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02877074" sldId="35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43037631" sldId="35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228618666" sldId="35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06921208" sldId="35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02674860" sldId="35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681611279" sldId="35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36785010" sldId="35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45094231" sldId="35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48413618" sldId="35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64109824" sldId="36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07403542" sldId="36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31006325" sldId="36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89873442" sldId="36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24110288" sldId="36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1678138" sldId="36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748743706" sldId="36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6436684" sldId="36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29507239" sldId="36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248364615" sldId="36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51010051" sldId="37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100576318" sldId="37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16730407" sldId="37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98353248" sldId="37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37424715" sldId="37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0688825" sldId="37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93611673" sldId="37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83447715" sldId="37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31350841" sldId="37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54915660" sldId="37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12797311" sldId="38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66779199" sldId="38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66803639" sldId="38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87261940" sldId="38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18822371" sldId="38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93941719" sldId="38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05551138" sldId="38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87158562" sldId="38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99447413" sldId="38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16033037" sldId="38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82809745" sldId="390"/>
        </pc:sldMkLst>
      </pc:sldChg>
      <pc:sldChg chg="modSp">
        <pc:chgData name="Christel Maes" userId="7e61469a-7c21-464c-bace-a1bda262211a" providerId="ADAL" clId="{DECCEE9B-912D-4854-9D6A-3558908B4FA9}" dt="2020-02-13T15:54:48.542" v="9" actId="20577"/>
        <pc:sldMkLst>
          <pc:docMk/>
          <pc:sldMk cId="3221931466" sldId="391"/>
        </pc:sldMkLst>
        <pc:spChg chg="mod">
          <ac:chgData name="Christel Maes" userId="7e61469a-7c21-464c-bace-a1bda262211a" providerId="ADAL" clId="{DECCEE9B-912D-4854-9D6A-3558908B4FA9}" dt="2020-02-13T15:54:48.542" v="9" actId="20577"/>
          <ac:spMkLst>
            <pc:docMk/>
            <pc:sldMk cId="3221931466" sldId="391"/>
            <ac:spMk id="3" creationId="{00000000-0000-0000-0000-000000000000}"/>
          </ac:spMkLst>
        </pc:spChg>
      </pc:sldChg>
    </pc:docChg>
  </pc:docChgLst>
  <pc:docChgLst>
    <pc:chgData name="Tinne Van Echelpoel" userId="46798032-b7e2-4f2e-95a1-1606ec8c5d9a" providerId="ADAL" clId="{57D26828-8502-4DF1-8890-BFA8C8DA59D6}"/>
    <pc:docChg chg="modNotesMaster modHandout">
      <pc:chgData name="Tinne Van Echelpoel" userId="46798032-b7e2-4f2e-95a1-1606ec8c5d9a" providerId="ADAL" clId="{57D26828-8502-4DF1-8890-BFA8C8DA59D6}" dt="2020-10-14T09:22:19.908" v="0"/>
      <pc:docMkLst>
        <pc:docMk/>
      </pc:docMkLst>
    </pc:docChg>
  </pc:docChgLst>
  <pc:docChgLst>
    <pc:chgData name="Christel Maes" userId="7e61469a-7c21-464c-bace-a1bda262211a" providerId="ADAL" clId="{9CD5A685-83CE-423C-AACA-A94A85481066}"/>
    <pc:docChg chg="modSld">
      <pc:chgData name="Christel Maes" userId="7e61469a-7c21-464c-bace-a1bda262211a" providerId="ADAL" clId="{9CD5A685-83CE-423C-AACA-A94A85481066}" dt="2020-10-08T11:44:13.782" v="3" actId="20577"/>
      <pc:docMkLst>
        <pc:docMk/>
      </pc:docMkLst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221931466" sldId="39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221931466" sldId="391"/>
            <ac:picMk id="4" creationId="{8AB5C596-6459-4205-8D4F-DAAD1B473041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803592390" sldId="39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803592390" sldId="392"/>
            <ac:picMk id="5" creationId="{EF08A1D4-DC40-44C2-8C9A-366578CB8B96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020751144" sldId="39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020751144" sldId="393"/>
            <ac:picMk id="5" creationId="{A1F4DA3B-78F6-4186-B1EA-F234EE25356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123403007" sldId="39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123403007" sldId="394"/>
            <ac:picMk id="7" creationId="{280A34EB-9C7C-44EA-8421-4A7151020C4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725756798" sldId="39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725756798" sldId="395"/>
            <ac:picMk id="5" creationId="{BB2D9BAF-9105-4761-95C1-EF2F81D0A91B}"/>
          </ac:picMkLst>
        </pc:picChg>
      </pc:sldChg>
      <pc:sldChg chg="delSp modSp mod modAnim">
        <pc:chgData name="Christel Maes" userId="7e61469a-7c21-464c-bace-a1bda262211a" providerId="ADAL" clId="{9CD5A685-83CE-423C-AACA-A94A85481066}" dt="2020-10-08T11:44:13.782" v="3" actId="20577"/>
        <pc:sldMkLst>
          <pc:docMk/>
          <pc:sldMk cId="3410206391" sldId="396"/>
        </pc:sldMkLst>
        <pc:spChg chg="mod">
          <ac:chgData name="Christel Maes" userId="7e61469a-7c21-464c-bace-a1bda262211a" providerId="ADAL" clId="{9CD5A685-83CE-423C-AACA-A94A85481066}" dt="2020-10-08T11:44:13.782" v="3" actId="20577"/>
          <ac:spMkLst>
            <pc:docMk/>
            <pc:sldMk cId="3410206391" sldId="396"/>
            <ac:spMk id="2" creationId="{44B0FA13-D5C8-4B4E-BE01-BACD93D81166}"/>
          </ac:spMkLst>
        </pc:spChg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410206391" sldId="396"/>
            <ac:picMk id="5" creationId="{7E21AE78-07AB-4922-91F8-315AEDAAEF9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72634776" sldId="39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72634776" sldId="397"/>
            <ac:picMk id="11" creationId="{3F746871-62B3-46D9-8637-FCDF1670518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695146199" sldId="39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695146199" sldId="398"/>
            <ac:picMk id="6" creationId="{4D192942-3E00-489A-9782-5BD046F9DD1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36358061" sldId="39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36358061" sldId="399"/>
            <ac:picMk id="5" creationId="{66F9C7FD-39E6-4962-A3E3-25FD9423620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582579784" sldId="40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582579784" sldId="400"/>
            <ac:picMk id="5" creationId="{A2992E5A-3F3D-4060-B8FB-05F6735E0BF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0046510" sldId="40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0046510" sldId="401"/>
            <ac:picMk id="7" creationId="{9DFFA204-C777-4EAA-B104-726DC670EFBF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456187511" sldId="40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456187511" sldId="402"/>
            <ac:picMk id="5" creationId="{CE654021-8E74-4BD5-997D-F5DBE5088C9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026055494" sldId="40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026055494" sldId="403"/>
            <ac:picMk id="10" creationId="{AD260D52-E5D1-4A5C-961C-0256CA45CDE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682296062" sldId="40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682296062" sldId="404"/>
            <ac:picMk id="5" creationId="{E78820E4-DA8D-4690-A2DC-20638F4D6664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242255682" sldId="40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242255682" sldId="405"/>
            <ac:picMk id="5" creationId="{BDF5D114-A741-4ED9-BAD0-7D6C409816F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81192279" sldId="406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81192279" sldId="406"/>
            <ac:picMk id="5" creationId="{3870535C-82B4-45C1-A163-42E2DC00871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908991994" sldId="40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908991994" sldId="407"/>
            <ac:picMk id="6" creationId="{269E5D79-16B5-450D-A7A8-AFA6D39DD3F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15343629" sldId="40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15343629" sldId="408"/>
            <ac:picMk id="5" creationId="{464F2E9D-6911-4301-84B6-24C7EBF05A5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849228038" sldId="40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849228038" sldId="409"/>
            <ac:picMk id="5" creationId="{CFD5D1F5-8937-425F-8A96-5034BAD4F6FA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841263431" sldId="41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841263431" sldId="410"/>
            <ac:picMk id="3" creationId="{F3D4C3ED-B7C5-4003-BC35-F6CA52052501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349740050" sldId="41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349740050" sldId="411"/>
            <ac:picMk id="5" creationId="{C8B4B344-2288-46AB-B431-0200E90CB70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20487891" sldId="41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20487891" sldId="412"/>
            <ac:picMk id="5" creationId="{DF9A1A69-A72D-488C-BAA1-B828DDD4F06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854847980" sldId="41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854847980" sldId="413"/>
            <ac:picMk id="5" creationId="{A7B89352-7397-4E83-9308-85113531E0E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480970570" sldId="41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480970570" sldId="414"/>
            <ac:picMk id="6" creationId="{774398A8-5953-4808-A63A-CCB547A355F3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96390062" sldId="41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96390062" sldId="415"/>
            <ac:picMk id="5" creationId="{73573CD4-0584-4A1D-955F-646E9E9B251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982574100" sldId="416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982574100" sldId="416"/>
            <ac:picMk id="6" creationId="{18EBF37D-E82F-446D-AC85-05A373A0201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105006182" sldId="41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105006182" sldId="417"/>
            <ac:picMk id="5" creationId="{9C72A019-D2EF-476B-B543-AD3214AD159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167971348" sldId="41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167971348" sldId="418"/>
            <ac:picMk id="5" creationId="{10A3F8B1-AB18-4491-89E6-2A032275F6E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378511427" sldId="41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378511427" sldId="419"/>
            <ac:picMk id="6" creationId="{F2B1867E-2338-4064-99F7-7F292F55E7E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86737167" sldId="42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86737167" sldId="420"/>
            <ac:picMk id="10" creationId="{FFD74854-9520-4A0F-BEEC-6E6D73AE714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95761461" sldId="42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95761461" sldId="421"/>
            <ac:picMk id="7" creationId="{D2984898-8331-4B3D-BB53-F01C7699CF3A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380650295" sldId="42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380650295" sldId="422"/>
            <ac:picMk id="5" creationId="{D4ED90A6-6E2E-4110-BDCF-5D6157F46574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174993830" sldId="42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174993830" sldId="423"/>
            <ac:picMk id="5" creationId="{AB9597D3-33E4-4ADE-805D-192E680756D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777295993" sldId="42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777295993" sldId="424"/>
            <ac:picMk id="5" creationId="{B592BE2E-4668-4498-B664-63EAC5D5AF33}"/>
          </ac:picMkLst>
        </pc:picChg>
      </pc:sldChg>
    </pc:docChg>
  </pc:docChgLst>
  <pc:docChgLst>
    <pc:chgData name="Jochen Mariën" userId="a4f8d9ed-3895-4365-b2d5-9432cb8a20d4" providerId="ADAL" clId="{805DA7DF-B8D8-4A20-9B93-0EF8E68A5961}"/>
    <pc:docChg chg="modSld">
      <pc:chgData name="Jochen Mariën" userId="a4f8d9ed-3895-4365-b2d5-9432cb8a20d4" providerId="ADAL" clId="{805DA7DF-B8D8-4A20-9B93-0EF8E68A5961}" dt="2022-05-25T13:08:15.536" v="0"/>
      <pc:docMkLst>
        <pc:docMk/>
      </pc:docMkLst>
      <pc:sldChg chg="addSp modSp">
        <pc:chgData name="Jochen Mariën" userId="a4f8d9ed-3895-4365-b2d5-9432cb8a20d4" providerId="ADAL" clId="{805DA7DF-B8D8-4A20-9B93-0EF8E68A5961}" dt="2022-05-25T13:08:15.536" v="0"/>
        <pc:sldMkLst>
          <pc:docMk/>
          <pc:sldMk cId="3221931466" sldId="391"/>
        </pc:sldMkLst>
        <pc:picChg chg="add mod">
          <ac:chgData name="Jochen Mariën" userId="a4f8d9ed-3895-4365-b2d5-9432cb8a20d4" providerId="ADAL" clId="{805DA7DF-B8D8-4A20-9B93-0EF8E68A5961}" dt="2022-05-25T13:08:15.536" v="0"/>
          <ac:picMkLst>
            <pc:docMk/>
            <pc:sldMk cId="3221931466" sldId="391"/>
            <ac:picMk id="4" creationId="{5EA472B7-F669-2967-A4B3-05CE8FD8387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78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4/10/2022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4/10/2022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to edit the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Editing the text style of the model</a:t>
            </a:r>
          </a:p>
          <a:p>
            <a:pPr lvl="1"/>
            <a:r>
              <a:rPr lang="nl-NL" dirty="0"/>
              <a:t>Second tier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Chapter 6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472B7-F669-2967-A4B3-05CE8FD8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9"/>
    </mc:Choice>
    <mc:Fallback xmlns="">
      <p:transition spd="slow" advTm="71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show_double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dirty="0"/>
              <a:t> prints the double of the parameter value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double(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dirty="0"/>
              <a:t> returns double the parameter value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15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5429532" y="2477620"/>
            <a:ext cx="2045835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1 parameter</a:t>
            </a:r>
          </a:p>
          <a:p>
            <a:r>
              <a:rPr lang="nl-BE" sz="2400" dirty="0">
                <a:solidFill>
                  <a:schemeClr val="tx1"/>
                </a:solidFill>
              </a:rPr>
              <a:t>no return</a:t>
            </a:r>
          </a:p>
        </p:txBody>
      </p:sp>
      <p:sp>
        <p:nvSpPr>
          <p:cNvPr id="16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5429532" y="4804447"/>
            <a:ext cx="3365619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1 parameter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a number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0407C1-B615-4DD8-B1AE-0F0DBAF9B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" y="2500997"/>
            <a:ext cx="342914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A3A566-C1E6-4477-A8FF-8DBE2EE8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" y="4690828"/>
            <a:ext cx="300595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93"/>
    </mc:Choice>
    <mc:Fallback xmlns="">
      <p:transition spd="slow" advTm="755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</a:t>
            </a:r>
            <a:r>
              <a:rPr lang="nl-BE" dirty="0" err="1"/>
              <a:t>ction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maximum(number1, number2) </a:t>
            </a:r>
            <a:r>
              <a:rPr lang="nl-BE" dirty="0"/>
              <a:t>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of the two parameters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0"/>
            <a:r>
              <a:rPr lang="nl-BE" altLang="nl-BE" dirty="0"/>
              <a:t>You can also write the function as follows: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9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6235581" y="2539113"/>
            <a:ext cx="4014843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2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the largest number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9CDE01-75A2-495E-BFD5-1D53AB90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87" y="5076683"/>
            <a:ext cx="441659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779DE1-7AD6-4A06-A891-0A411AB2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87" y="2463398"/>
            <a:ext cx="441659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31"/>
    </mc:Choice>
    <mc:Fallback xmlns="">
      <p:transition spd="slow" advTm="605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square_is_smaller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(number1, number2) </a:t>
            </a:r>
            <a:r>
              <a:rPr lang="nl-BE" dirty="0"/>
              <a:t>returns whether the square of number 1 is smaller than number 2.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Written differently 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15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7282065" y="2882847"/>
            <a:ext cx="4188419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2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a </a:t>
            </a:r>
            <a:r>
              <a:rPr lang="nl-BE" sz="2400" dirty="0" err="1">
                <a:solidFill>
                  <a:schemeClr val="tx1"/>
                </a:solidFill>
              </a:rPr>
              <a:t>boolean</a:t>
            </a:r>
            <a:r>
              <a:rPr lang="nl-BE" sz="2400" dirty="0">
                <a:solidFill>
                  <a:schemeClr val="tx1"/>
                </a:solidFill>
              </a:rPr>
              <a:t> value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8EA9CD-837A-4480-9364-921CD9CD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2542929"/>
            <a:ext cx="58272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square_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is_smaller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CE05047-6D1A-4973-BD4C-782A51FE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5222229"/>
            <a:ext cx="58272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square_is_smaller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number1 **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 number2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87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9811"/>
    </mc:Choice>
    <mc:Fallback xmlns="">
      <p:transition spd="slow" advTm="498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0CAE5-1B60-45EE-AD5D-95E804BAE0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triangle_type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nl-BE" dirty="0"/>
              <a:t>returns the type of triangle you can form with the three parameters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256D74-71F5-4499-8273-4E0245AF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6603210" y="3231531"/>
            <a:ext cx="4398891" cy="12647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3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</a:t>
            </a:r>
            <a:r>
              <a:rPr lang="nl-BE" sz="2400">
                <a:solidFill>
                  <a:schemeClr val="tx1"/>
                </a:solidFill>
              </a:rPr>
              <a:t>a string </a:t>
            </a:r>
            <a:r>
              <a:rPr lang="nl-BE" sz="2400" dirty="0">
                <a:solidFill>
                  <a:schemeClr val="tx1"/>
                </a:solidFill>
              </a:rPr>
              <a:t>giving the type of triangle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5BA753-569E-426D-87D5-F7D81849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86" y="2740543"/>
            <a:ext cx="54040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triangle_type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c):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== b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== c: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equilateral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a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b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'right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05"/>
    </mc:Choice>
    <mc:Fallback xmlns="">
      <p:transition spd="slow" advTm="4570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ED61D-827A-4D3D-B718-8903A476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 call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BE423-475B-427C-BEE5-576E52FD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Clr>
                <a:srgbClr val="4584B6"/>
              </a:buClr>
            </a:pPr>
            <a:r>
              <a:rPr lang="nl-BE" sz="2800" dirty="0"/>
              <a:t>The function must be defined in the program before it can be used!</a:t>
            </a:r>
            <a:endParaRPr lang="nl-BE" dirty="0"/>
          </a:p>
          <a:p>
            <a:r>
              <a:rPr lang="nl-BE" dirty="0"/>
              <a:t>The parameter value in the function gets the content of the argument in the function call.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8ABA05-8825-4E64-A4BE-05CF93E5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 dirty="0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074811BD-E6FE-44E2-9FF9-B1BE28F9736F}"/>
              </a:ext>
            </a:extLst>
          </p:cNvPr>
          <p:cNvGrpSpPr/>
          <p:nvPr/>
        </p:nvGrpSpPr>
        <p:grpSpPr>
          <a:xfrm>
            <a:off x="7093232" y="3066386"/>
            <a:ext cx="4780521" cy="3171241"/>
            <a:chOff x="7267216" y="3280996"/>
            <a:chExt cx="4780521" cy="3171241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5AADE683-5452-4137-BD29-2FD0DADABAEC}"/>
                </a:ext>
              </a:extLst>
            </p:cNvPr>
            <p:cNvGrpSpPr/>
            <p:nvPr/>
          </p:nvGrpSpPr>
          <p:grpSpPr>
            <a:xfrm>
              <a:off x="7267216" y="3280996"/>
              <a:ext cx="4780521" cy="3171241"/>
              <a:chOff x="4225217" y="3499658"/>
              <a:chExt cx="4780521" cy="3171241"/>
            </a:xfrm>
          </p:grpSpPr>
          <p:sp>
            <p:nvSpPr>
              <p:cNvPr id="8" name="AutoShape 10">
                <a:extLst>
                  <a:ext uri="{FF2B5EF4-FFF2-40B4-BE49-F238E27FC236}">
                    <a16:creationId xmlns:a16="http://schemas.microsoft.com/office/drawing/2014/main" id="{7E0C30D6-1B60-43CA-9DE1-A0950A670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72" y="3499658"/>
                <a:ext cx="1985466" cy="2881670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9" name="AutoShape 10">
                <a:extLst>
                  <a:ext uri="{FF2B5EF4-FFF2-40B4-BE49-F238E27FC236}">
                    <a16:creationId xmlns:a16="http://schemas.microsoft.com/office/drawing/2014/main" id="{91287978-C5EA-477E-889B-E41340954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210" y="5074151"/>
                <a:ext cx="1985466" cy="1171396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cxnSp>
            <p:nvCxnSpPr>
              <p:cNvPr id="12" name="Rechte verbindingslijn 11">
                <a:extLst>
                  <a:ext uri="{FF2B5EF4-FFF2-40B4-BE49-F238E27FC236}">
                    <a16:creationId xmlns:a16="http://schemas.microsoft.com/office/drawing/2014/main" id="{35C3F8F7-3005-40AF-8E68-E086327EC807}"/>
                  </a:ext>
                </a:extLst>
              </p:cNvPr>
              <p:cNvCxnSpPr/>
              <p:nvPr/>
            </p:nvCxnSpPr>
            <p:spPr bwMode="auto">
              <a:xfrm>
                <a:off x="6788869" y="3499658"/>
                <a:ext cx="0" cy="288167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92798606-68EC-4D2D-82E0-402BE0AFF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966" y="5465415"/>
                <a:ext cx="1769533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number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87CFC2EE-FDB4-4DB0-B691-42714A3DB5F3}"/>
                  </a:ext>
                </a:extLst>
              </p:cNvPr>
              <p:cNvGrpSpPr/>
              <p:nvPr/>
            </p:nvGrpSpPr>
            <p:grpSpPr>
              <a:xfrm>
                <a:off x="7245864" y="4460944"/>
                <a:ext cx="1585890" cy="707093"/>
                <a:chOff x="7245864" y="3923180"/>
                <a:chExt cx="1585890" cy="707093"/>
              </a:xfrm>
            </p:grpSpPr>
            <p:sp>
              <p:nvSpPr>
                <p:cNvPr id="29" name="AutoShape 8">
                  <a:extLst>
                    <a:ext uri="{FF2B5EF4-FFF2-40B4-BE49-F238E27FC236}">
                      <a16:creationId xmlns:a16="http://schemas.microsoft.com/office/drawing/2014/main" id="{3144D372-2341-48CD-855B-0FBD6FE54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8607" y="4206411"/>
                  <a:ext cx="1463147" cy="423862"/>
                </a:xfrm>
                <a:prstGeom prst="roundRect">
                  <a:avLst>
                    <a:gd name="adj" fmla="val 5773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r>
                    <a:rPr lang="nl-NL" sz="1400" b="1" dirty="0">
                      <a:solidFill>
                        <a:srgbClr val="3333CC"/>
                      </a:solidFill>
                      <a:latin typeface="Courier New" pitchFamily="49" charset="0"/>
                      <a:cs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30" name="Text Box 12">
                  <a:extLst>
                    <a:ext uri="{FF2B5EF4-FFF2-40B4-BE49-F238E27FC236}">
                      <a16:creationId xmlns:a16="http://schemas.microsoft.com/office/drawing/2014/main" id="{79DA7158-3C15-4C56-B15A-090A1CBE2B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5864" y="3923180"/>
                  <a:ext cx="463588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fr-BE" sz="1200" b="1" dirty="0" err="1">
                      <a:latin typeface="Courier New" pitchFamily="49" charset="0"/>
                    </a:rPr>
                    <a:t>int</a:t>
                  </a:r>
                  <a:endParaRPr lang="nl-NL" sz="1200" b="1" dirty="0">
                    <a:latin typeface="Courier New" pitchFamily="49" charset="0"/>
                  </a:endParaRPr>
                </a:p>
              </p:txBody>
            </p:sp>
          </p:grp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3C70C26A-6092-4236-882E-C2F72F9677F9}"/>
                  </a:ext>
                </a:extLst>
              </p:cNvPr>
              <p:cNvCxnSpPr>
                <a:cxnSpLocks/>
                <a:stCxn id="13" idx="3"/>
                <a:endCxn id="29" idx="1"/>
              </p:cNvCxnSpPr>
              <p:nvPr/>
            </p:nvCxnSpPr>
            <p:spPr bwMode="auto">
              <a:xfrm flipV="1">
                <a:off x="6449499" y="4956106"/>
                <a:ext cx="919108" cy="72124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3333CC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17F89B47-11C0-44BF-92B6-9B8C3C540360}"/>
                  </a:ext>
                </a:extLst>
              </p:cNvPr>
              <p:cNvSpPr txBox="1"/>
              <p:nvPr/>
            </p:nvSpPr>
            <p:spPr>
              <a:xfrm rot="16200000">
                <a:off x="3494408" y="5570758"/>
                <a:ext cx="1830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main programme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B9369932-F35C-4B44-8F4B-435FC9C3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499658"/>
                <a:ext cx="1985466" cy="1167578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47FDDC2-2A94-4ECD-961E-2C945524A587}"/>
                  </a:ext>
                </a:extLst>
              </p:cNvPr>
              <p:cNvSpPr txBox="1"/>
              <p:nvPr/>
            </p:nvSpPr>
            <p:spPr>
              <a:xfrm rot="16200000">
                <a:off x="3924815" y="3805609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nl-NL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function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AutoShape 8">
                <a:extLst>
                  <a:ext uri="{FF2B5EF4-FFF2-40B4-BE49-F238E27FC236}">
                    <a16:creationId xmlns:a16="http://schemas.microsoft.com/office/drawing/2014/main" id="{A05EEC95-3D9D-46D3-A421-330827602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700" y="3812203"/>
                <a:ext cx="1712799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value</a:t>
                </a:r>
              </a:p>
            </p:txBody>
          </p:sp>
        </p:grp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5C0A08CE-A30D-4C45-9237-8D353708A4D7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 bwMode="auto">
            <a:xfrm>
              <a:off x="9491498" y="3805472"/>
              <a:ext cx="919108" cy="931972"/>
            </a:xfrm>
            <a:prstGeom prst="straightConnector1">
              <a:avLst/>
            </a:prstGeom>
            <a:noFill/>
            <a:ln w="158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C2268152-46AF-4E5C-8DEA-34BAE90E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59" y="3066386"/>
            <a:ext cx="483978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2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71"/>
    </mc:Choice>
    <mc:Fallback xmlns="">
      <p:transition spd="slow" advTm="92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altLang="nl-BE" dirty="0" err="1"/>
              <a:t>Function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show_double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/>
              <a:t>prints </a:t>
            </a:r>
            <a:r>
              <a:rPr lang="nl-BE" dirty="0" err="1"/>
              <a:t>the</a:t>
            </a:r>
            <a:r>
              <a:rPr lang="nl-BE" dirty="0"/>
              <a:t> double of the parameter </a:t>
            </a:r>
            <a:r>
              <a:rPr lang="nl-BE" dirty="0" err="1"/>
              <a:t>value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A114A2-FFC5-42E3-AA69-DDADBFB3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67" y="5672157"/>
            <a:ext cx="2487592" cy="807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A95CF93-5499-4492-BC5B-98060CB46FCC}"/>
              </a:ext>
            </a:extLst>
          </p:cNvPr>
          <p:cNvSpPr/>
          <p:nvPr/>
        </p:nvSpPr>
        <p:spPr>
          <a:xfrm>
            <a:off x="5797915" y="2496147"/>
            <a:ext cx="6075838" cy="3996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The function is </a:t>
            </a:r>
            <a:r>
              <a:rPr lang="nl-BE" sz="2400" dirty="0" err="1">
                <a:solidFill>
                  <a:schemeClr val="tx1"/>
                </a:solidFill>
              </a:rPr>
              <a:t>called</a:t>
            </a:r>
            <a:r>
              <a:rPr lang="nl-BE" sz="2400" dirty="0">
                <a:solidFill>
                  <a:schemeClr val="tx1"/>
                </a:solidFill>
              </a:rPr>
              <a:t> here. The parameter </a:t>
            </a:r>
            <a:r>
              <a:rPr lang="nl-BE" sz="2400" i="1" dirty="0">
                <a:solidFill>
                  <a:schemeClr val="tx1"/>
                </a:solidFill>
              </a:rPr>
              <a:t>value</a:t>
            </a:r>
            <a:r>
              <a:rPr lang="nl-BE" sz="2400" dirty="0">
                <a:solidFill>
                  <a:schemeClr val="tx1"/>
                </a:solidFill>
              </a:rPr>
              <a:t> in the function is </a:t>
            </a:r>
            <a:r>
              <a:rPr lang="nl-BE" sz="2400" dirty="0" err="1">
                <a:solidFill>
                  <a:schemeClr val="tx1"/>
                </a:solidFill>
              </a:rPr>
              <a:t>always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400" dirty="0" err="1">
                <a:solidFill>
                  <a:schemeClr val="tx1"/>
                </a:solidFill>
              </a:rPr>
              <a:t>giving</a:t>
            </a:r>
            <a:r>
              <a:rPr lang="nl-BE" sz="2400" dirty="0">
                <a:solidFill>
                  <a:schemeClr val="tx1"/>
                </a:solidFill>
              </a:rPr>
              <a:t> the content of the argument in the function call. </a:t>
            </a:r>
            <a:br>
              <a:rPr lang="nl-BE" sz="2400" dirty="0">
                <a:solidFill>
                  <a:schemeClr val="tx1"/>
                </a:solidFill>
              </a:rPr>
            </a:br>
            <a:r>
              <a:rPr lang="nl-BE" sz="2400" dirty="0">
                <a:solidFill>
                  <a:schemeClr val="tx1"/>
                </a:solidFill>
              </a:rPr>
              <a:t>	value = 2</a:t>
            </a:r>
          </a:p>
          <a:p>
            <a:pPr lvl="2"/>
            <a:r>
              <a:rPr lang="nl-BE" sz="2400" dirty="0">
                <a:solidFill>
                  <a:schemeClr val="tx1"/>
                </a:solidFill>
              </a:rPr>
              <a:t>value = 'la'</a:t>
            </a:r>
          </a:p>
          <a:p>
            <a:pPr lvl="2"/>
            <a:r>
              <a:rPr lang="nl-BE" sz="2400" dirty="0">
                <a:solidFill>
                  <a:schemeClr val="tx1"/>
                </a:solidFill>
              </a:rPr>
              <a:t>value = [1,2,3]</a:t>
            </a:r>
          </a:p>
          <a:p>
            <a:pPr lvl="1"/>
            <a:r>
              <a:rPr lang="nl-BE" sz="2400" dirty="0">
                <a:solidFill>
                  <a:schemeClr val="tx1"/>
                </a:solidFill>
              </a:rPr>
              <a:t>Since the data type of the parameter is not fixed, you may pass integers, strings, lists, ....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E3AE91-84BC-4AA4-8D54-45E08D46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7" y="2330805"/>
            <a:ext cx="483978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definition</a:t>
            </a:r>
            <a:endParaRPr kumimoji="0" lang="nl-BE" altLang="nl-BE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main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program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with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2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03"/>
    </mc:Choice>
    <mc:Fallback xmlns="">
      <p:transition spd="slow" advTm="77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 with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double(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BE" dirty="0"/>
              <a:t>returns double the parameter value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A95CF93-5499-4492-BC5B-98060CB46FCC}"/>
              </a:ext>
            </a:extLst>
          </p:cNvPr>
          <p:cNvSpPr/>
          <p:nvPr/>
        </p:nvSpPr>
        <p:spPr>
          <a:xfrm>
            <a:off x="5762545" y="3783402"/>
            <a:ext cx="6111207" cy="124358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First option: the returned result is captured in a variable and then used in the main program.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17AEF5ED-A975-4E79-83BE-E916D131CFE1}"/>
              </a:ext>
            </a:extLst>
          </p:cNvPr>
          <p:cNvSpPr/>
          <p:nvPr/>
        </p:nvSpPr>
        <p:spPr>
          <a:xfrm>
            <a:off x="5762546" y="5199522"/>
            <a:ext cx="6111206" cy="121745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Second option: the returned result is immediately used in the main program.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B2B5236-5944-498C-BCB2-D15D2B81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530" y="5719726"/>
            <a:ext cx="1759902" cy="910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5958047-C852-4641-974F-912F744A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" y="2257581"/>
            <a:ext cx="4839786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double(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38"/>
    </mc:Choice>
    <mc:Fallback xmlns="">
      <p:transition spd="slow" advTm="94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 with 2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/>
              <a:t> 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aximum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(number1, number2)</a:t>
            </a:r>
            <a:r>
              <a:rPr lang="nl-BE" sz="2400" dirty="0"/>
              <a:t> </a:t>
            </a:r>
            <a:r>
              <a:rPr lang="nl-BE" dirty="0"/>
              <a:t>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of the two parameters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0"/>
            <a:endParaRPr lang="nl-BE" alt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1739" y="4727298"/>
            <a:ext cx="905683" cy="923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hthoek: afgeronde hoeken 10">
            <a:extLst>
              <a:ext uri="{FF2B5EF4-FFF2-40B4-BE49-F238E27FC236}">
                <a16:creationId xmlns:a16="http://schemas.microsoft.com/office/drawing/2014/main" id="{17AEF5ED-A975-4E79-83BE-E916D131CFE1}"/>
              </a:ext>
            </a:extLst>
          </p:cNvPr>
          <p:cNvSpPr/>
          <p:nvPr/>
        </p:nvSpPr>
        <p:spPr>
          <a:xfrm>
            <a:off x="6882653" y="4627959"/>
            <a:ext cx="4869994" cy="121745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the returned result is immediately used in the main program.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869210-B5DA-4F0F-8E3C-D81D9F76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61" y="2572169"/>
            <a:ext cx="4416594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2"/>
    </mc:Choice>
    <mc:Fallback xmlns="">
      <p:transition spd="slow" advTm="538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ED61D-827A-4D3D-B718-8903A476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Scope or range of 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BE423-475B-427C-BEE5-576E52FD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Variables used to define a function </a:t>
            </a:r>
            <a:r>
              <a:rPr lang="nl-BE" dirty="0">
                <a:solidFill>
                  <a:srgbClr val="FF0000"/>
                </a:solidFill>
              </a:rPr>
              <a:t>are only known in the function</a:t>
            </a:r>
            <a:r>
              <a:rPr lang="nl-BE" dirty="0"/>
              <a:t>.</a:t>
            </a:r>
          </a:p>
          <a:p>
            <a:r>
              <a:rPr lang="nl-BE" dirty="0"/>
              <a:t>In the main program you can't address these variables (black box </a:t>
            </a:r>
            <a:r>
              <a:rPr lang="nl-BE" dirty="0" err="1"/>
              <a:t>principle</a:t>
            </a:r>
            <a:r>
              <a:rPr lang="nl-BE" dirty="0"/>
              <a:t>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8ABA05-8825-4E64-A4BE-05CF93E5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 dirty="0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074811BD-E6FE-44E2-9FF9-B1BE28F9736F}"/>
              </a:ext>
            </a:extLst>
          </p:cNvPr>
          <p:cNvGrpSpPr/>
          <p:nvPr/>
        </p:nvGrpSpPr>
        <p:grpSpPr>
          <a:xfrm>
            <a:off x="7093232" y="3066386"/>
            <a:ext cx="4780521" cy="3325161"/>
            <a:chOff x="7267216" y="3280996"/>
            <a:chExt cx="4780521" cy="3325161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5AADE683-5452-4137-BD29-2FD0DADABAEC}"/>
                </a:ext>
              </a:extLst>
            </p:cNvPr>
            <p:cNvGrpSpPr/>
            <p:nvPr/>
          </p:nvGrpSpPr>
          <p:grpSpPr>
            <a:xfrm>
              <a:off x="7267216" y="3280996"/>
              <a:ext cx="4780521" cy="3325161"/>
              <a:chOff x="4225217" y="3499658"/>
              <a:chExt cx="4780521" cy="3325161"/>
            </a:xfrm>
          </p:grpSpPr>
          <p:sp>
            <p:nvSpPr>
              <p:cNvPr id="8" name="AutoShape 10">
                <a:extLst>
                  <a:ext uri="{FF2B5EF4-FFF2-40B4-BE49-F238E27FC236}">
                    <a16:creationId xmlns:a16="http://schemas.microsoft.com/office/drawing/2014/main" id="{7E0C30D6-1B60-43CA-9DE1-A0950A670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72" y="3499658"/>
                <a:ext cx="1985466" cy="2881670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9" name="AutoShape 10">
                <a:extLst>
                  <a:ext uri="{FF2B5EF4-FFF2-40B4-BE49-F238E27FC236}">
                    <a16:creationId xmlns:a16="http://schemas.microsoft.com/office/drawing/2014/main" id="{91287978-C5EA-477E-889B-E41340954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210" y="5074151"/>
                <a:ext cx="1985466" cy="1171396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cxnSp>
            <p:nvCxnSpPr>
              <p:cNvPr id="12" name="Rechte verbindingslijn 11">
                <a:extLst>
                  <a:ext uri="{FF2B5EF4-FFF2-40B4-BE49-F238E27FC236}">
                    <a16:creationId xmlns:a16="http://schemas.microsoft.com/office/drawing/2014/main" id="{35C3F8F7-3005-40AF-8E68-E086327EC807}"/>
                  </a:ext>
                </a:extLst>
              </p:cNvPr>
              <p:cNvCxnSpPr/>
              <p:nvPr/>
            </p:nvCxnSpPr>
            <p:spPr bwMode="auto">
              <a:xfrm>
                <a:off x="6788869" y="3499658"/>
                <a:ext cx="0" cy="288167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92798606-68EC-4D2D-82E0-402BE0AFF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966" y="5465415"/>
                <a:ext cx="1769533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number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87CFC2EE-FDB4-4DB0-B691-42714A3DB5F3}"/>
                  </a:ext>
                </a:extLst>
              </p:cNvPr>
              <p:cNvGrpSpPr/>
              <p:nvPr/>
            </p:nvGrpSpPr>
            <p:grpSpPr>
              <a:xfrm>
                <a:off x="7245864" y="4460944"/>
                <a:ext cx="1585890" cy="707093"/>
                <a:chOff x="7245864" y="3923180"/>
                <a:chExt cx="1585890" cy="707093"/>
              </a:xfrm>
            </p:grpSpPr>
            <p:sp>
              <p:nvSpPr>
                <p:cNvPr id="29" name="AutoShape 8">
                  <a:extLst>
                    <a:ext uri="{FF2B5EF4-FFF2-40B4-BE49-F238E27FC236}">
                      <a16:creationId xmlns:a16="http://schemas.microsoft.com/office/drawing/2014/main" id="{3144D372-2341-48CD-855B-0FBD6FE54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8607" y="4206411"/>
                  <a:ext cx="1463147" cy="423862"/>
                </a:xfrm>
                <a:prstGeom prst="roundRect">
                  <a:avLst>
                    <a:gd name="adj" fmla="val 5773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r>
                    <a:rPr lang="nl-NL" sz="1400" b="1" dirty="0">
                      <a:solidFill>
                        <a:srgbClr val="3333CC"/>
                      </a:solidFill>
                      <a:latin typeface="Courier New" pitchFamily="49" charset="0"/>
                      <a:cs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30" name="Text Box 12">
                  <a:extLst>
                    <a:ext uri="{FF2B5EF4-FFF2-40B4-BE49-F238E27FC236}">
                      <a16:creationId xmlns:a16="http://schemas.microsoft.com/office/drawing/2014/main" id="{79DA7158-3C15-4C56-B15A-090A1CBE2B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5864" y="3923180"/>
                  <a:ext cx="463588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fr-BE" sz="1200" b="1" dirty="0" err="1">
                      <a:latin typeface="Courier New" pitchFamily="49" charset="0"/>
                    </a:rPr>
                    <a:t>int</a:t>
                  </a:r>
                  <a:endParaRPr lang="nl-NL" sz="1200" b="1" dirty="0">
                    <a:latin typeface="Courier New" pitchFamily="49" charset="0"/>
                  </a:endParaRPr>
                </a:p>
              </p:txBody>
            </p:sp>
          </p:grp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3C70C26A-6092-4236-882E-C2F72F9677F9}"/>
                  </a:ext>
                </a:extLst>
              </p:cNvPr>
              <p:cNvCxnSpPr>
                <a:cxnSpLocks/>
                <a:stCxn id="13" idx="3"/>
                <a:endCxn id="29" idx="1"/>
              </p:cNvCxnSpPr>
              <p:nvPr/>
            </p:nvCxnSpPr>
            <p:spPr bwMode="auto">
              <a:xfrm flipV="1">
                <a:off x="6449499" y="4956106"/>
                <a:ext cx="919108" cy="72124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3333CC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17F89B47-11C0-44BF-92B6-9B8C3C540360}"/>
                  </a:ext>
                </a:extLst>
              </p:cNvPr>
              <p:cNvSpPr txBox="1"/>
              <p:nvPr/>
            </p:nvSpPr>
            <p:spPr>
              <a:xfrm rot="16200000">
                <a:off x="3340487" y="5570758"/>
                <a:ext cx="213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mainorgrogram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B9369932-F35C-4B44-8F4B-435FC9C3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499658"/>
                <a:ext cx="1985466" cy="1167578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47FDDC2-2A94-4ECD-961E-2C945524A587}"/>
                  </a:ext>
                </a:extLst>
              </p:cNvPr>
              <p:cNvSpPr txBox="1"/>
              <p:nvPr/>
            </p:nvSpPr>
            <p:spPr>
              <a:xfrm rot="16200000">
                <a:off x="3924815" y="3805609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nl-NL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function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AutoShape 8">
                <a:extLst>
                  <a:ext uri="{FF2B5EF4-FFF2-40B4-BE49-F238E27FC236}">
                    <a16:creationId xmlns:a16="http://schemas.microsoft.com/office/drawing/2014/main" id="{A05EEC95-3D9D-46D3-A421-330827602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700" y="3812203"/>
                <a:ext cx="1712799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 err="1">
                    <a:latin typeface="Courier New" pitchFamily="49" charset="0"/>
                    <a:cs typeface="Courier New" pitchFamily="49" charset="0"/>
                  </a:rPr>
                  <a:t>value</a:t>
                </a:r>
                <a:endParaRPr lang="nl-NL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5C0A08CE-A30D-4C45-9237-8D353708A4D7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 bwMode="auto">
            <a:xfrm>
              <a:off x="9491498" y="3805472"/>
              <a:ext cx="919108" cy="931972"/>
            </a:xfrm>
            <a:prstGeom prst="straightConnector1">
              <a:avLst/>
            </a:prstGeom>
            <a:noFill/>
            <a:ln w="158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50" name="Afbeelding 49">
            <a:extLst>
              <a:ext uri="{FF2B5EF4-FFF2-40B4-BE49-F238E27FC236}">
                <a16:creationId xmlns:a16="http://schemas.microsoft.com/office/drawing/2014/main" id="{42613274-EEDA-4F7A-ACEF-327C21B2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55" y="4640879"/>
            <a:ext cx="980310" cy="391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B28E6832-A145-40FF-9D25-853048F7E50B}"/>
              </a:ext>
            </a:extLst>
          </p:cNvPr>
          <p:cNvCxnSpPr/>
          <p:nvPr/>
        </p:nvCxnSpPr>
        <p:spPr>
          <a:xfrm>
            <a:off x="4096569" y="4883454"/>
            <a:ext cx="236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255AFD5D-9B68-4B98-89EE-9E9E50F03BC4}"/>
              </a:ext>
            </a:extLst>
          </p:cNvPr>
          <p:cNvCxnSpPr>
            <a:cxnSpLocks/>
          </p:cNvCxnSpPr>
          <p:nvPr/>
        </p:nvCxnSpPr>
        <p:spPr>
          <a:xfrm>
            <a:off x="2243328" y="5226577"/>
            <a:ext cx="85344" cy="354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2519E07-E70F-48A8-80DE-E2C66075E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5" y="5596364"/>
            <a:ext cx="5898806" cy="793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F75B1871-FAB4-4BF1-901A-FF975702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18" y="2495643"/>
            <a:ext cx="4839786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3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47"/>
    </mc:Choice>
    <mc:Fallback xmlns="">
      <p:transition spd="slow" advTm="47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8D100-4518-434C-AE8B-34D1619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Scope or range of 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B8BBD0-AABC-424A-A4AB-4089BEDC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Variables in a function have a very </a:t>
            </a:r>
            <a:r>
              <a:rPr lang="nl-BE" dirty="0" err="1"/>
              <a:t>limited</a:t>
            </a:r>
            <a:r>
              <a:rPr lang="nl-BE" dirty="0"/>
              <a:t> </a:t>
            </a:r>
            <a:r>
              <a:rPr lang="nl-BE" dirty="0" err="1"/>
              <a:t>lifetime</a:t>
            </a:r>
            <a:r>
              <a:rPr lang="nl-BE" dirty="0"/>
              <a:t>. </a:t>
            </a:r>
          </a:p>
          <a:p>
            <a:r>
              <a:rPr lang="nl-BE" dirty="0"/>
              <a:t>After all, they are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usable</a:t>
            </a:r>
            <a:r>
              <a:rPr lang="nl-BE" dirty="0"/>
              <a:t> during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execution</a:t>
            </a:r>
            <a:r>
              <a:rPr lang="nl-BE" dirty="0"/>
              <a:t> of the function.</a:t>
            </a:r>
          </a:p>
          <a:p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execution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, these variables are </a:t>
            </a:r>
            <a:r>
              <a:rPr lang="nl-BE" dirty="0" err="1"/>
              <a:t>immediately</a:t>
            </a:r>
            <a:r>
              <a:rPr lang="nl-BE" dirty="0"/>
              <a:t> </a:t>
            </a:r>
            <a:r>
              <a:rPr lang="nl-BE" dirty="0" err="1"/>
              <a:t>deleted</a:t>
            </a:r>
            <a:r>
              <a:rPr lang="nl-BE" dirty="0"/>
              <a:t> out of </a:t>
            </a:r>
            <a:r>
              <a:rPr lang="nl-BE" dirty="0" err="1"/>
              <a:t>the</a:t>
            </a:r>
            <a:r>
              <a:rPr lang="nl-BE" dirty="0"/>
              <a:t> memory.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4B5A89-6485-4FD8-BD5D-C90BCB3E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92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8"/>
    </mc:Choice>
    <mc:Fallback xmlns="">
      <p:transition spd="slow" advTm="29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Built-in functions</a:t>
            </a:r>
          </a:p>
          <a:p>
            <a:r>
              <a:rPr lang="nl-BE" dirty="0"/>
              <a:t>The function machine and the purpose of functions</a:t>
            </a:r>
          </a:p>
          <a:p>
            <a:r>
              <a:rPr lang="nl-BE" dirty="0"/>
              <a:t>Syntax and </a:t>
            </a:r>
            <a:r>
              <a:rPr lang="nl-BE" dirty="0" err="1"/>
              <a:t>naming</a:t>
            </a:r>
            <a:r>
              <a:rPr lang="nl-BE" dirty="0"/>
              <a:t> </a:t>
            </a:r>
            <a:r>
              <a:rPr lang="nl-BE" dirty="0" err="1"/>
              <a:t>conventions</a:t>
            </a:r>
            <a:endParaRPr lang="nl-BE" dirty="0"/>
          </a:p>
          <a:p>
            <a:r>
              <a:rPr lang="nl-BE" dirty="0"/>
              <a:t>Functional definition</a:t>
            </a:r>
          </a:p>
          <a:p>
            <a:r>
              <a:rPr lang="nl-BE" dirty="0"/>
              <a:t>Functional call</a:t>
            </a:r>
          </a:p>
          <a:p>
            <a:r>
              <a:rPr lang="nl-BE" dirty="0"/>
              <a:t>Using built-in features</a:t>
            </a:r>
          </a:p>
          <a:p>
            <a:r>
              <a:rPr lang="nl-BE" dirty="0"/>
              <a:t>Default values for parameters</a:t>
            </a:r>
          </a:p>
          <a:p>
            <a:r>
              <a:rPr lang="nl-BE" dirty="0" err="1"/>
              <a:t>Documentation</a:t>
            </a:r>
            <a:endParaRPr lang="nl-BE" dirty="0"/>
          </a:p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sequence</a:t>
            </a:r>
          </a:p>
          <a:p>
            <a:r>
              <a:rPr lang="nl-BE" dirty="0"/>
              <a:t>Testing function via </a:t>
            </a:r>
            <a:r>
              <a:rPr lang="nl-BE" dirty="0" err="1"/>
              <a:t>assert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35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"/>
    </mc:Choice>
    <mc:Fallback xmlns="">
      <p:transition spd="slow" advTm="17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A4C62-CC6F-4A34-81C6-8CD9ED77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Load built-in functions via import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B73668-D8DB-40A5-A161-A3F36619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65EC756-91D9-4BB0-B0CC-5483931E9C46}"/>
              </a:ext>
            </a:extLst>
          </p:cNvPr>
          <p:cNvSpPr/>
          <p:nvPr/>
        </p:nvSpPr>
        <p:spPr>
          <a:xfrm>
            <a:off x="838200" y="1458369"/>
            <a:ext cx="3481552" cy="59863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FB55A2B-D5EC-403F-8B99-B244F8E6178C}"/>
              </a:ext>
            </a:extLst>
          </p:cNvPr>
          <p:cNvSpPr/>
          <p:nvPr/>
        </p:nvSpPr>
        <p:spPr>
          <a:xfrm>
            <a:off x="6538525" y="3337632"/>
            <a:ext cx="2342716" cy="560832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62F91871-61FC-4CCC-BFA9-B50E32725498}"/>
              </a:ext>
            </a:extLst>
          </p:cNvPr>
          <p:cNvSpPr/>
          <p:nvPr/>
        </p:nvSpPr>
        <p:spPr>
          <a:xfrm>
            <a:off x="658368" y="4493646"/>
            <a:ext cx="10838688" cy="13738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The </a:t>
            </a:r>
            <a:r>
              <a:rPr lang="nl-BE" sz="2400" dirty="0" err="1">
                <a:solidFill>
                  <a:srgbClr val="FF0000"/>
                </a:solidFill>
              </a:rPr>
              <a:t>sqrt</a:t>
            </a:r>
            <a:r>
              <a:rPr lang="nl-BE" sz="2400" dirty="0">
                <a:solidFill>
                  <a:schemeClr val="tx1"/>
                </a:solidFill>
              </a:rPr>
              <a:t> function is provided through the class </a:t>
            </a:r>
            <a:r>
              <a:rPr lang="nl-BE" sz="2400" dirty="0" err="1">
                <a:solidFill>
                  <a:srgbClr val="FF0000"/>
                </a:solidFill>
              </a:rPr>
              <a:t>math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  <a:br>
              <a:rPr lang="nl-BE" sz="2400" dirty="0">
                <a:solidFill>
                  <a:schemeClr val="tx1"/>
                </a:solidFill>
              </a:rPr>
            </a:br>
            <a:r>
              <a:rPr lang="nl-BE" sz="2400" dirty="0">
                <a:solidFill>
                  <a:schemeClr val="tx1"/>
                </a:solidFill>
              </a:rPr>
              <a:t>Other functions from class </a:t>
            </a:r>
            <a:r>
              <a:rPr lang="nl-BE" sz="2400" dirty="0" err="1">
                <a:solidFill>
                  <a:schemeClr val="tx1"/>
                </a:solidFill>
              </a:rPr>
              <a:t>math</a:t>
            </a:r>
            <a:r>
              <a:rPr lang="nl-BE" sz="2400" dirty="0">
                <a:solidFill>
                  <a:schemeClr val="tx1"/>
                </a:solidFill>
              </a:rPr>
              <a:t> are for example </a:t>
            </a:r>
            <a:r>
              <a:rPr lang="nl-BE" sz="2400" dirty="0" err="1">
                <a:solidFill>
                  <a:schemeClr val="tx1"/>
                </a:solidFill>
              </a:rPr>
              <a:t>pow</a:t>
            </a:r>
            <a:r>
              <a:rPr lang="nl-BE" sz="2400" dirty="0">
                <a:solidFill>
                  <a:schemeClr val="tx1"/>
                </a:solidFill>
              </a:rPr>
              <a:t>(), </a:t>
            </a:r>
            <a:r>
              <a:rPr lang="nl-BE" sz="2400" dirty="0" err="1">
                <a:solidFill>
                  <a:schemeClr val="tx1"/>
                </a:solidFill>
              </a:rPr>
              <a:t>ceil()</a:t>
            </a:r>
            <a:r>
              <a:rPr lang="nl-BE" sz="2400" dirty="0">
                <a:solidFill>
                  <a:schemeClr val="tx1"/>
                </a:solidFill>
              </a:rPr>
              <a:t>, floor(), </a:t>
            </a:r>
            <a:r>
              <a:rPr lang="nl-BE" sz="2400" dirty="0" err="1">
                <a:solidFill>
                  <a:schemeClr val="tx1"/>
                </a:solidFill>
              </a:rPr>
              <a:t>sin(), cos()</a:t>
            </a:r>
            <a:r>
              <a:rPr lang="nl-BE" sz="2400" dirty="0">
                <a:solidFill>
                  <a:schemeClr val="tx1"/>
                </a:solidFill>
              </a:rPr>
              <a:t>, ...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22C0D89-9471-4005-B4D6-4701A30936F2}"/>
              </a:ext>
            </a:extLst>
          </p:cNvPr>
          <p:cNvSpPr/>
          <p:nvPr/>
        </p:nvSpPr>
        <p:spPr>
          <a:xfrm>
            <a:off x="838200" y="1555032"/>
            <a:ext cx="90825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'Enter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an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integer: 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'Square root of a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negative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does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not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exist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!'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'Square root of'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'is'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l-BE" altLang="nl-BE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03"/>
    </mc:Choice>
    <mc:Fallback xmlns="">
      <p:transition spd="slow" advTm="8110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AB1FD-8FAF-4BA8-ADFA-C66435FA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18096C-DBD7-4410-A871-E07E8A0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313EFED1-DE39-4FD6-BD22-2A857321AE54}"/>
              </a:ext>
            </a:extLst>
          </p:cNvPr>
          <p:cNvSpPr/>
          <p:nvPr/>
        </p:nvSpPr>
        <p:spPr>
          <a:xfrm>
            <a:off x="353568" y="3947148"/>
            <a:ext cx="11143489" cy="10468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tx1"/>
                </a:solidFill>
              </a:rPr>
              <a:t>This function simulates </a:t>
            </a:r>
            <a:r>
              <a:rPr lang="nl-BE" sz="2000" dirty="0" err="1">
                <a:solidFill>
                  <a:schemeClr val="tx1"/>
                </a:solidFill>
              </a:rPr>
              <a:t>the</a:t>
            </a:r>
            <a:r>
              <a:rPr lang="nl-BE" sz="2000" dirty="0">
                <a:solidFill>
                  <a:schemeClr val="tx1"/>
                </a:solidFill>
              </a:rPr>
              <a:t> rolling of one or more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and returns the total number of </a:t>
            </a:r>
            <a:r>
              <a:rPr lang="nl-BE" sz="2000" dirty="0" err="1">
                <a:solidFill>
                  <a:schemeClr val="tx1"/>
                </a:solidFill>
              </a:rPr>
              <a:t>the</a:t>
            </a:r>
            <a:r>
              <a:rPr lang="nl-BE" sz="2000" dirty="0">
                <a:solidFill>
                  <a:schemeClr val="tx1"/>
                </a:solidFill>
              </a:rPr>
              <a:t> pips. 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>
                <a:solidFill>
                  <a:schemeClr val="tx1"/>
                </a:solidFill>
              </a:rPr>
              <a:t>The function parameter indicates how </a:t>
            </a:r>
            <a:r>
              <a:rPr lang="nl-BE" sz="2000" dirty="0" err="1">
                <a:solidFill>
                  <a:schemeClr val="tx1"/>
                </a:solidFill>
              </a:rPr>
              <a:t>many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are used. 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52BD681-7E70-4180-B608-D33C0E836321}"/>
              </a:ext>
            </a:extLst>
          </p:cNvPr>
          <p:cNvSpPr/>
          <p:nvPr/>
        </p:nvSpPr>
        <p:spPr>
          <a:xfrm>
            <a:off x="335550" y="5082967"/>
            <a:ext cx="11161507" cy="12733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tx1"/>
                </a:solidFill>
              </a:rPr>
              <a:t>The built-in </a:t>
            </a:r>
            <a:r>
              <a:rPr lang="nl-BE" sz="2000" dirty="0" err="1">
                <a:solidFill>
                  <a:schemeClr val="tx1"/>
                </a:solidFill>
              </a:rPr>
              <a:t>function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randint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(lower limit, upper limit) </a:t>
            </a:r>
            <a:r>
              <a:rPr lang="nl-BE" sz="2000" dirty="0">
                <a:solidFill>
                  <a:schemeClr val="tx1"/>
                </a:solidFill>
              </a:rPr>
              <a:t>is used. 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>
                <a:solidFill>
                  <a:schemeClr val="tx1"/>
                </a:solidFill>
              </a:rPr>
              <a:t>This function </a:t>
            </a:r>
            <a:r>
              <a:rPr lang="nl-BE" sz="2000" dirty="0" err="1">
                <a:solidFill>
                  <a:schemeClr val="tx1"/>
                </a:solidFill>
              </a:rPr>
              <a:t>generates</a:t>
            </a:r>
            <a:r>
              <a:rPr lang="nl-BE" sz="2000" dirty="0">
                <a:solidFill>
                  <a:schemeClr val="tx1"/>
                </a:solidFill>
              </a:rPr>
              <a:t> a random integer </a:t>
            </a:r>
            <a:r>
              <a:rPr lang="nl-BE" sz="2000" dirty="0" err="1">
                <a:solidFill>
                  <a:schemeClr val="tx1"/>
                </a:solidFill>
              </a:rPr>
              <a:t>between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lower</a:t>
            </a:r>
            <a:r>
              <a:rPr lang="nl-BE" sz="2000" dirty="0">
                <a:solidFill>
                  <a:schemeClr val="tx1"/>
                </a:solidFill>
              </a:rPr>
              <a:t> limit and </a:t>
            </a:r>
            <a:r>
              <a:rPr lang="nl-BE" sz="2000" dirty="0" err="1">
                <a:solidFill>
                  <a:schemeClr val="tx1"/>
                </a:solidFill>
              </a:rPr>
              <a:t>upper</a:t>
            </a:r>
            <a:r>
              <a:rPr lang="nl-BE" sz="2000" dirty="0">
                <a:solidFill>
                  <a:schemeClr val="tx1"/>
                </a:solidFill>
              </a:rPr>
              <a:t> limit (</a:t>
            </a:r>
            <a:r>
              <a:rPr lang="nl-BE" sz="2000" dirty="0" err="1">
                <a:solidFill>
                  <a:schemeClr val="tx1"/>
                </a:solidFill>
              </a:rPr>
              <a:t>included</a:t>
            </a:r>
            <a:r>
              <a:rPr lang="nl-BE" sz="2000" dirty="0">
                <a:solidFill>
                  <a:schemeClr val="tx1"/>
                </a:solidFill>
              </a:rPr>
              <a:t>).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 err="1">
                <a:solidFill>
                  <a:schemeClr val="tx1"/>
                </a:solidFill>
              </a:rPr>
              <a:t>randint</a:t>
            </a:r>
            <a:r>
              <a:rPr lang="nl-BE" sz="2000" dirty="0">
                <a:solidFill>
                  <a:schemeClr val="tx1"/>
                </a:solidFill>
              </a:rPr>
              <a:t>(1,6) </a:t>
            </a:r>
            <a:r>
              <a:rPr lang="nl-BE" sz="2000" dirty="0" err="1">
                <a:solidFill>
                  <a:schemeClr val="tx1"/>
                </a:solidFill>
              </a:rPr>
              <a:t>generates</a:t>
            </a:r>
            <a:r>
              <a:rPr lang="nl-BE" sz="2000" dirty="0">
                <a:solidFill>
                  <a:schemeClr val="tx1"/>
                </a:solidFill>
              </a:rPr>
              <a:t> a number from 1 to 6.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2CD1D9-3483-4D5A-8F53-31A9388F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646648"/>
            <a:ext cx="596830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97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30"/>
    </mc:Choice>
    <mc:Fallback xmlns="">
      <p:transition spd="slow" advTm="126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AB1FD-8FAF-4BA8-ADFA-C66435FA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18096C-DBD7-4410-A871-E07E8A0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B260472-D3F8-4DDD-8F65-AFECB9223496}"/>
              </a:ext>
            </a:extLst>
          </p:cNvPr>
          <p:cNvSpPr/>
          <p:nvPr/>
        </p:nvSpPr>
        <p:spPr>
          <a:xfrm>
            <a:off x="353568" y="5929762"/>
            <a:ext cx="11143489" cy="7917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chemeClr val="tx1"/>
                </a:solidFill>
              </a:rPr>
              <a:t>This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function</a:t>
            </a:r>
            <a:r>
              <a:rPr lang="nl-BE" sz="2000" dirty="0">
                <a:solidFill>
                  <a:schemeClr val="tx1"/>
                </a:solidFill>
              </a:rPr>
              <a:t> is used </a:t>
            </a:r>
            <a:r>
              <a:rPr lang="nl-BE" sz="2000" dirty="0" err="1">
                <a:solidFill>
                  <a:schemeClr val="tx1"/>
                </a:solidFill>
              </a:rPr>
              <a:t>to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calculate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how</a:t>
            </a:r>
            <a:r>
              <a:rPr lang="nl-BE" sz="2000" dirty="0">
                <a:solidFill>
                  <a:schemeClr val="tx1"/>
                </a:solidFill>
              </a:rPr>
              <a:t> many attempts you need to roll 2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to reach the maximum number of 12 pips.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D241F1-75E1-4B93-907B-D0AEC90B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560737"/>
            <a:ext cx="737894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12.'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C202CEC-66B9-43AA-8DAA-7F02B30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26" y="3952569"/>
            <a:ext cx="4612950" cy="6739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4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73"/>
    </mc:Choice>
    <mc:Fallback xmlns="">
      <p:transition spd="slow" advTm="530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4171E2B7-1650-4B12-9F1B-F3D6421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47" y="3510455"/>
            <a:ext cx="4513081" cy="29125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3A2163-B314-4926-B64C-1D399873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Default values for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256EB2-2151-4C59-AF6B-A8691BCD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the definition of a function, you can add a default </a:t>
            </a:r>
            <a:r>
              <a:rPr lang="nl-BE" dirty="0" err="1"/>
              <a:t>value</a:t>
            </a:r>
            <a:r>
              <a:rPr lang="nl-BE" dirty="0"/>
              <a:t> to your parameters.</a:t>
            </a:r>
          </a:p>
          <a:p>
            <a:pPr>
              <a:tabLst>
                <a:tab pos="0" algn="l"/>
              </a:tabLst>
            </a:pPr>
            <a:r>
              <a:rPr lang="nl-BE" dirty="0"/>
              <a:t>When calling the function, you do not have to give a value for that parameter. The default value is used automatically.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B591E4-F284-4604-95D4-CD6F7F1D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4C46678-4447-42D6-AE33-6CAD8BF21407}"/>
              </a:ext>
            </a:extLst>
          </p:cNvPr>
          <p:cNvSpPr/>
          <p:nvPr/>
        </p:nvSpPr>
        <p:spPr>
          <a:xfrm>
            <a:off x="4282219" y="4229113"/>
            <a:ext cx="2452877" cy="550624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76B2989-0890-4B96-9806-4E2FF7AD61D7}"/>
              </a:ext>
            </a:extLst>
          </p:cNvPr>
          <p:cNvSpPr/>
          <p:nvPr/>
        </p:nvSpPr>
        <p:spPr>
          <a:xfrm>
            <a:off x="3337093" y="5722374"/>
            <a:ext cx="3398003" cy="770501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48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80"/>
    </mc:Choice>
    <mc:Fallback xmlns="">
      <p:transition spd="slow" advTm="6388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87934-14E8-4695-B0BA-866367A4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Default values for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184767-8A7B-41D7-B4B7-893D0F87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the function call, you can decide to enter a value that will overwrite the default value.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407F74-142B-4696-B9D5-F8B67C22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8A9DF84-0FA7-45F3-8EBA-0B4B74803864}"/>
              </a:ext>
            </a:extLst>
          </p:cNvPr>
          <p:cNvSpPr/>
          <p:nvPr/>
        </p:nvSpPr>
        <p:spPr>
          <a:xfrm>
            <a:off x="2605746" y="2497435"/>
            <a:ext cx="2468880" cy="560149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600A0F70-6E76-4397-A9B1-0A8C75F116E6}"/>
              </a:ext>
            </a:extLst>
          </p:cNvPr>
          <p:cNvSpPr/>
          <p:nvPr/>
        </p:nvSpPr>
        <p:spPr>
          <a:xfrm>
            <a:off x="759510" y="5307106"/>
            <a:ext cx="3692471" cy="40005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966A66-C4A1-4D13-B42B-2AC25243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3" y="2570698"/>
            <a:ext cx="737894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12.'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19"/>
    </mc:Choice>
    <mc:Fallback xmlns="">
      <p:transition spd="slow" advTm="243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FA066-1573-4D75-B484-7F17F716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E1FE41-66BC-4C52-BB7A-A5C70E75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order to make </a:t>
            </a:r>
            <a:r>
              <a:rPr lang="nl-BE" dirty="0" err="1"/>
              <a:t>the</a:t>
            </a:r>
            <a:r>
              <a:rPr lang="nl-BE" dirty="0"/>
              <a:t> re-</a:t>
            </a:r>
            <a:r>
              <a:rPr lang="nl-BE" dirty="0" err="1"/>
              <a:t>use</a:t>
            </a:r>
            <a:r>
              <a:rPr lang="nl-BE" dirty="0"/>
              <a:t> of a function by others possible, you need to describe very clearly how the function works.</a:t>
            </a:r>
          </a:p>
          <a:p>
            <a:pPr>
              <a:tabLst>
                <a:tab pos="7534275" algn="l"/>
              </a:tabLst>
            </a:pPr>
            <a:r>
              <a:rPr lang="nl-BE" dirty="0"/>
              <a:t>Python provides a documentation string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include</a:t>
            </a:r>
            <a:r>
              <a:rPr lang="nl-BE" dirty="0"/>
              <a:t> in the definition of the function.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put </a:t>
            </a:r>
            <a:r>
              <a:rPr lang="nl-BE" dirty="0" err="1"/>
              <a:t>between</a:t>
            </a:r>
            <a:r>
              <a:rPr lang="nl-BE" altLang="nl-BE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"""    """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AB5AA3-E052-46FC-9E5C-ADB01B82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06C89F-B508-43FC-8C78-669ACF59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71" y="3368813"/>
            <a:ext cx="1005916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rolling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rolled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94"/>
    </mc:Choice>
    <mc:Fallback xmlns="">
      <p:transition spd="slow" advTm="8859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D6EFD-0C12-4E86-A7C7-895CFF3B746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484665-A8A1-4F63-95C2-D414B64E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Via the built-in function help() you can retrieve the documentation string.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Result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33ACC0-9E67-45D9-B576-22B16CA1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335C26-E122-44A1-8AA6-6F9B0037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4" y="2311085"/>
            <a:ext cx="545782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help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E2BE363-278D-4036-BB7A-7F22790F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20" y="3752057"/>
            <a:ext cx="10506075" cy="2514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5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6"/>
    </mc:Choice>
    <mc:Fallback xmlns="">
      <p:transition spd="slow" advTm="3231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E07B5-A365-43D4-B330-6D9D667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72B983-5A9D-46BE-8F91-0402A212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609296" cy="4626069"/>
          </a:xfrm>
        </p:spPr>
        <p:txBody>
          <a:bodyPr/>
          <a:lstStyle/>
          <a:p>
            <a:r>
              <a:rPr lang="nl-BE" dirty="0"/>
              <a:t>We change the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 so that it does not return the total number of pips but a </a:t>
            </a:r>
            <a:r>
              <a:rPr lang="nl-BE" dirty="0">
                <a:solidFill>
                  <a:srgbClr val="446785"/>
                </a:solidFill>
              </a:rPr>
              <a:t>list </a:t>
            </a:r>
            <a:r>
              <a:rPr lang="nl-BE" dirty="0" err="1">
                <a:solidFill>
                  <a:srgbClr val="446785"/>
                </a:solidFill>
              </a:rPr>
              <a:t>containing</a:t>
            </a:r>
            <a:r>
              <a:rPr lang="nl-BE" dirty="0">
                <a:solidFill>
                  <a:srgbClr val="446785"/>
                </a:solidFill>
              </a:rPr>
              <a:t> </a:t>
            </a:r>
            <a:r>
              <a:rPr lang="nl-BE" dirty="0" err="1">
                <a:solidFill>
                  <a:srgbClr val="446785"/>
                </a:solidFill>
              </a:rPr>
              <a:t>the</a:t>
            </a:r>
            <a:r>
              <a:rPr lang="nl-BE" dirty="0">
                <a:solidFill>
                  <a:srgbClr val="446785"/>
                </a:solidFill>
              </a:rPr>
              <a:t> number of pips </a:t>
            </a:r>
            <a:r>
              <a:rPr lang="nl-BE" dirty="0"/>
              <a:t>on each stone.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6AC7B6-62EB-4634-BCF3-068B91EF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A1DFAB-DAE1-404C-8869-E39FDBF10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21" y="2609379"/>
            <a:ext cx="1048235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throwing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a list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 err="1"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53"/>
    </mc:Choice>
    <mc:Fallback xmlns="">
      <p:transition spd="slow" advTm="7085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BC91-76CA-4E7D-9AB3-A36DC465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List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CC6F2F-DB8E-467B-871F-E269C51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F0E4270-C4AA-4114-9600-0399D890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96" y="3903252"/>
            <a:ext cx="1890262" cy="16521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E80DF38-C16E-408A-A522-0BDCA924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6" y="1418249"/>
            <a:ext cx="6673622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 err="1"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 +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pips[i])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pips[i]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'Total: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55"/>
    </mc:Choice>
    <mc:Fallback xmlns="">
      <p:transition spd="slow" advTm="5665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2CE17-A6F1-46BC-9471-DB70CCD1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Testing functions with </a:t>
            </a:r>
            <a:r>
              <a:rPr lang="nl-BE" dirty="0" err="1"/>
              <a:t>assert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C61E4-AA7E-4BF7-B269-C10B0334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Before</a:t>
            </a:r>
            <a:r>
              <a:rPr lang="nl-BE" dirty="0"/>
              <a:t> making a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, you need to be 100% sure that this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correctly in all possible situations.</a:t>
            </a:r>
          </a:p>
          <a:p>
            <a:r>
              <a:rPr lang="nl-BE" dirty="0"/>
              <a:t>Until now, we tested our function by manually calling it up again and again with changing arguments and checking the output.</a:t>
            </a:r>
          </a:p>
          <a:p>
            <a:r>
              <a:rPr lang="nl-BE" dirty="0"/>
              <a:t>You can automate this manual process with an </a:t>
            </a:r>
            <a:r>
              <a:rPr lang="nl-BE" dirty="0" err="1"/>
              <a:t>assert-statement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the boolean </a:t>
            </a:r>
            <a:r>
              <a:rPr lang="nl-BE" dirty="0" err="1"/>
              <a:t>expression</a:t>
            </a:r>
            <a:r>
              <a:rPr lang="nl-BE" dirty="0"/>
              <a:t> is</a:t>
            </a:r>
            <a:r>
              <a:rPr lang="nl-BE" i="1" dirty="0"/>
              <a:t> True</a:t>
            </a:r>
            <a:r>
              <a:rPr lang="nl-BE" dirty="0"/>
              <a:t>, the code continues.</a:t>
            </a:r>
          </a:p>
          <a:p>
            <a:pPr lvl="1"/>
            <a:r>
              <a:rPr lang="nl-BE" dirty="0" err="1"/>
              <a:t>If</a:t>
            </a:r>
            <a:r>
              <a:rPr lang="nl-BE" dirty="0"/>
              <a:t> the boolean </a:t>
            </a:r>
            <a:r>
              <a:rPr lang="nl-BE" dirty="0" err="1"/>
              <a:t>expression</a:t>
            </a:r>
            <a:r>
              <a:rPr lang="nl-BE" dirty="0"/>
              <a:t> is </a:t>
            </a:r>
            <a:r>
              <a:rPr lang="nl-BE" i="1" dirty="0" err="1"/>
              <a:t>False</a:t>
            </a:r>
            <a:r>
              <a:rPr lang="nl-BE" dirty="0"/>
              <a:t>, the code stops with an </a:t>
            </a:r>
            <a:r>
              <a:rPr lang="nl-BE" dirty="0" err="1"/>
              <a:t>AssertionError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09B7E-A2D1-4BEB-B62B-E7CF332B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FCED0A4-08C5-4E39-8639-48326F1C468E}"/>
              </a:ext>
            </a:extLst>
          </p:cNvPr>
          <p:cNvSpPr/>
          <p:nvPr/>
        </p:nvSpPr>
        <p:spPr>
          <a:xfrm>
            <a:off x="2328607" y="372725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latin typeface="Consolas" panose="020B0609020204030204" pitchFamily="49" charset="0"/>
                <a:cs typeface="Courier New" panose="02070309020205020404" pitchFamily="49" charset="0"/>
              </a:rPr>
              <a:t> boolean expression</a:t>
            </a:r>
          </a:p>
          <a:p>
            <a:endParaRPr lang="nl-BE" altLang="nl-BE" sz="2000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==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lang="nl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75"/>
    </mc:Choice>
    <mc:Fallback xmlns="">
      <p:transition spd="slow" advTm="1048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A66EF-2CBA-45F7-87E1-AE9DE696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Built-in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965233-77D1-4EA6-96A3-BB14281D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 the previous chapters, we have made extensive use of built-in functions in Python such as:</a:t>
            </a:r>
          </a:p>
          <a:p>
            <a:pPr lvl="1"/>
            <a:r>
              <a:rPr lang="nl-BE" dirty="0"/>
              <a:t>print()</a:t>
            </a:r>
          </a:p>
          <a:p>
            <a:pPr lvl="1"/>
            <a:r>
              <a:rPr lang="nl-BE" dirty="0"/>
              <a:t>input()</a:t>
            </a:r>
          </a:p>
          <a:p>
            <a:pPr lvl="1"/>
            <a:r>
              <a:rPr lang="nl-BE" dirty="0"/>
              <a:t>int() - </a:t>
            </a:r>
            <a:r>
              <a:rPr lang="nl-BE" dirty="0" err="1"/>
              <a:t>str</a:t>
            </a:r>
            <a:r>
              <a:rPr lang="nl-BE" dirty="0"/>
              <a:t>() - </a:t>
            </a:r>
            <a:r>
              <a:rPr lang="nl-BE" dirty="0" err="1"/>
              <a:t>float(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range()</a:t>
            </a:r>
          </a:p>
          <a:p>
            <a:pPr lvl="1"/>
            <a:r>
              <a:rPr lang="nl-BE" dirty="0" err="1"/>
              <a:t>len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list() - </a:t>
            </a:r>
            <a:r>
              <a:rPr lang="nl-BE" dirty="0" err="1"/>
              <a:t>tuple</a:t>
            </a:r>
            <a:r>
              <a:rPr lang="nl-BE" dirty="0"/>
              <a:t>()</a:t>
            </a:r>
          </a:p>
          <a:p>
            <a:r>
              <a:rPr lang="nl-BE" dirty="0"/>
              <a:t>All these functions </a:t>
            </a:r>
            <a:r>
              <a:rPr lang="nl-BE" dirty="0" err="1"/>
              <a:t>generate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output based on a certain input. </a:t>
            </a:r>
          </a:p>
          <a:p>
            <a:r>
              <a:rPr lang="nl-BE" dirty="0"/>
              <a:t>The purpose of this chapter is </a:t>
            </a:r>
            <a:r>
              <a:rPr lang="nl-BE" dirty="0" err="1"/>
              <a:t>to</a:t>
            </a:r>
            <a:r>
              <a:rPr lang="nl-BE" dirty="0"/>
              <a:t> program such functions.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A432A6-6673-43EF-86F0-A59843D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07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49"/>
    </mc:Choice>
    <mc:Fallback xmlns="">
      <p:transition spd="slow" advTm="5444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63C30-6A18-4DEF-A8B1-3E9EDE8F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72D7F-806D-49D2-8D8B-EA0AD921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Example: </a:t>
            </a:r>
            <a:r>
              <a:rPr lang="nl-BE" sz="2600" dirty="0" err="1"/>
              <a:t>this</a:t>
            </a:r>
            <a:r>
              <a:rPr lang="nl-BE" sz="2600" dirty="0"/>
              <a:t> </a:t>
            </a:r>
            <a:r>
              <a:rPr lang="nl-BE" dirty="0" err="1"/>
              <a:t>function</a:t>
            </a:r>
            <a:r>
              <a:rPr lang="nl-BE" dirty="0"/>
              <a:t> returns a list with the number of pips per stone.</a:t>
            </a:r>
          </a:p>
          <a:p>
            <a:r>
              <a:rPr lang="nl-BE" dirty="0"/>
              <a:t>We test whether x elements are </a:t>
            </a:r>
            <a:r>
              <a:rPr lang="nl-BE" dirty="0" err="1"/>
              <a:t>returned</a:t>
            </a:r>
            <a:r>
              <a:rPr lang="nl-BE" dirty="0"/>
              <a:t> when throwing x stones.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test if the </a:t>
            </a:r>
            <a:r>
              <a:rPr lang="nl-BE" dirty="0" err="1"/>
              <a:t>total</a:t>
            </a:r>
            <a:r>
              <a:rPr lang="nl-BE" dirty="0"/>
              <a:t> does </a:t>
            </a:r>
            <a:r>
              <a:rPr lang="nl-BE" dirty="0" err="1"/>
              <a:t>not</a:t>
            </a:r>
            <a:r>
              <a:rPr lang="nl-BE" dirty="0"/>
              <a:t> exceed the maximum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268ACC-638F-4FC1-8ACA-22CDE95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C8A5FA-5D97-4611-AD03-807CEB4C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81" y="2613392"/>
            <a:ext cx="880872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(-3))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12F990F-0879-482E-A9E2-705E8AA4B5DC}"/>
              </a:ext>
            </a:extLst>
          </p:cNvPr>
          <p:cNvSpPr/>
          <p:nvPr/>
        </p:nvSpPr>
        <p:spPr>
          <a:xfrm>
            <a:off x="1491881" y="5253633"/>
            <a:ext cx="7528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&gt;= 1</a:t>
            </a:r>
            <a:b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&lt;= 6</a:t>
            </a:r>
            <a:b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&lt;= 12</a:t>
            </a:r>
            <a:endParaRPr lang="nl-BE" sz="20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18"/>
    </mc:Choice>
    <mc:Fallback xmlns="">
      <p:transition spd="slow" advTm="144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F257A-1F0E-4D53-BF47-3AD5E84B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FB72D3-F292-4F27-A72C-EB166EBE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If the test fails, the code stops.</a:t>
            </a:r>
          </a:p>
          <a:p>
            <a:r>
              <a:rPr lang="nl-BE" dirty="0"/>
              <a:t>For example, it would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</a:t>
            </a:r>
            <a:r>
              <a:rPr lang="nl-BE" dirty="0" err="1"/>
              <a:t>function</a:t>
            </a:r>
            <a:r>
              <a:rPr lang="nl-BE" dirty="0"/>
              <a:t> returns the </a:t>
            </a:r>
            <a:r>
              <a:rPr lang="nl-BE" dirty="0" err="1"/>
              <a:t>keyword</a:t>
            </a:r>
            <a:r>
              <a:rPr lang="nl-BE" b="1" dirty="0">
                <a:solidFill>
                  <a:srgbClr val="000080"/>
                </a:solidFill>
                <a:cs typeface="Courier New" panose="02070309020205020404" pitchFamily="49" charset="0"/>
              </a:rPr>
              <a:t> None</a:t>
            </a:r>
            <a:r>
              <a:rPr lang="nl-BE" dirty="0"/>
              <a:t> when the user passes 0 or a negative number as an argument for </a:t>
            </a:r>
            <a:r>
              <a:rPr lang="nl-BE" dirty="0" err="1"/>
              <a:t>number_stones</a:t>
            </a:r>
            <a:r>
              <a:rPr lang="nl-BE" dirty="0"/>
              <a:t>.</a:t>
            </a:r>
          </a:p>
          <a:p>
            <a:r>
              <a:rPr lang="nl-BE" dirty="0"/>
              <a:t>If we test for this now, we'll get an </a:t>
            </a:r>
            <a:r>
              <a:rPr lang="nl-BE" dirty="0" err="1">
                <a:solidFill>
                  <a:srgbClr val="C00000"/>
                </a:solidFill>
              </a:rPr>
              <a:t>Assertion Error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CEDFCB-D49F-4C86-897A-8A21865C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F80B64-E6C0-41C5-B677-63F971F1F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41" y="3898560"/>
            <a:ext cx="826695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(-3)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6C8BB4-B79D-4B27-B017-2A1E7E79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15" y="5026118"/>
            <a:ext cx="4723940" cy="86288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FB86F0F-8212-424B-9B53-B48DFE19EE2E}"/>
              </a:ext>
            </a:extLst>
          </p:cNvPr>
          <p:cNvSpPr txBox="1"/>
          <p:nvPr/>
        </p:nvSpPr>
        <p:spPr>
          <a:xfrm>
            <a:off x="582705" y="5847012"/>
            <a:ext cx="11451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used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define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value, or no value at all.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the same as 0, False, or an empty string.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data type of its own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only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7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4"/>
    </mc:Choice>
    <mc:Fallback xmlns="">
      <p:transition spd="slow" advTm="3871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FC0A1-062D-427A-B046-E5E68DD3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84E923-DBE8-4983-8B92-666E62DF8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nl-BE" dirty="0"/>
              <a:t>We can solve the </a:t>
            </a:r>
            <a:r>
              <a:rPr lang="nl-BE" dirty="0" err="1"/>
              <a:t>AssertionError</a:t>
            </a:r>
            <a:r>
              <a:rPr lang="nl-BE" dirty="0"/>
              <a:t> by modifying the definition of the function: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9065AE-7F00-4811-B2C7-7C6BC15A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756D1FF-B271-4E93-B7EF-C5F0E6C5890E}"/>
              </a:ext>
            </a:extLst>
          </p:cNvPr>
          <p:cNvSpPr/>
          <p:nvPr/>
        </p:nvSpPr>
        <p:spPr>
          <a:xfrm>
            <a:off x="918332" y="4240306"/>
            <a:ext cx="4094480" cy="106680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3783D3D-1528-4725-8C99-FB8AD598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97" y="2320270"/>
            <a:ext cx="1084498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nl-BE" altLang="nl-BE" sz="2000" dirty="0" err="1">
                <a:latin typeface="Consolas" panose="020B0609020204030204" pitchFamily="49" charset="0"/>
              </a:rPr>
              <a:t>randint</a:t>
            </a:r>
            <a:r>
              <a:rPr lang="nl-BE" altLang="nl-BE" sz="2000" dirty="0"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latin typeface="Consolas" panose="020B0609020204030204" pitchFamily="49" charset="0"/>
              </a:rPr>
              <a:t>from</a:t>
            </a:r>
            <a:r>
              <a:rPr lang="nl-BE" altLang="nl-BE" sz="2000" dirty="0"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throwing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a list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None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99"/>
    </mc:Choice>
    <mc:Fallback xmlns="">
      <p:transition spd="slow" advTm="3529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E3B3D-9EA0-4B7D-BAC1-10D5D3D9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4BD805-DAEC-44BE-82F3-6C909918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continue to improve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should happen if no integer is entered as an argument in the function call?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357007-44B6-4123-8D68-030772F4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3A188E-BC62-44B2-BC40-22FD1EE3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62" y="2549388"/>
            <a:ext cx="7661072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None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3DDEDA3A-6ADE-4572-8E11-578746F5ABD2}"/>
              </a:ext>
            </a:extLst>
          </p:cNvPr>
          <p:cNvSpPr/>
          <p:nvPr/>
        </p:nvSpPr>
        <p:spPr>
          <a:xfrm>
            <a:off x="2133749" y="2895600"/>
            <a:ext cx="4094480" cy="106680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49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87"/>
    </mc:Choice>
    <mc:Fallback xmlns="">
      <p:transition spd="slow" advTm="6268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test </a:t>
            </a:r>
            <a:r>
              <a:rPr lang="nl-BE" dirty="0" err="1"/>
              <a:t>your</a:t>
            </a:r>
            <a:r>
              <a:rPr lang="nl-BE"/>
              <a:t> code?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32786"/>
          </a:xfrm>
        </p:spPr>
        <p:txBody>
          <a:bodyPr>
            <a:normAutofit/>
          </a:bodyPr>
          <a:lstStyle/>
          <a:p>
            <a:r>
              <a:rPr lang="nl-BE" dirty="0"/>
              <a:t>Write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definition</a:t>
            </a:r>
          </a:p>
          <a:p>
            <a:r>
              <a:rPr lang="nl-BE" dirty="0"/>
              <a:t>Do not write a main program (yet) but replace it with a number of </a:t>
            </a:r>
            <a:r>
              <a:rPr lang="nl-BE" dirty="0" err="1"/>
              <a:t>asserts</a:t>
            </a:r>
            <a:r>
              <a:rPr lang="nl-BE" dirty="0"/>
              <a:t> with which you can test the function.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If your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</a:t>
            </a:r>
            <a:r>
              <a:rPr lang="nl-BE" dirty="0" err="1"/>
              <a:t>correctly</a:t>
            </a:r>
            <a:r>
              <a:rPr lang="nl-BE" dirty="0"/>
              <a:t>, you can continue </a:t>
            </a:r>
            <a:r>
              <a:rPr lang="nl-BE" dirty="0" err="1"/>
              <a:t>coding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9463DB-35B4-4502-A34C-3FD26DF8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890" y="2977424"/>
            <a:ext cx="441659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maximum(-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66"/>
    </mc:Choice>
    <mc:Fallback xmlns="">
      <p:transition spd="slow" advTm="388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61B7D-B703-4B7D-BEC7-15C697C1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function machine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B4CE5-89D1-46A4-B05E-F5CFD914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32B98BC-95F0-4A42-854F-628D960ADF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5868" y="1744111"/>
            <a:ext cx="5283504" cy="3931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31C0301-1DD5-44BD-9133-10C211029726}"/>
              </a:ext>
            </a:extLst>
          </p:cNvPr>
          <p:cNvSpPr txBox="1"/>
          <p:nvPr/>
        </p:nvSpPr>
        <p:spPr>
          <a:xfrm>
            <a:off x="582704" y="6442717"/>
            <a:ext cx="95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Source</a:t>
            </a:r>
            <a:r>
              <a:rPr lang="nl-BE" dirty="0"/>
              <a:t>: </a:t>
            </a:r>
            <a:r>
              <a:rPr lang="nl-BE" dirty="0" err="1"/>
              <a:t>Spronck</a:t>
            </a:r>
            <a:r>
              <a:rPr lang="nl-BE" dirty="0"/>
              <a:t> P. , De </a:t>
            </a:r>
            <a:r>
              <a:rPr lang="nl-BE" dirty="0" err="1"/>
              <a:t>programmeursleerling</a:t>
            </a:r>
            <a:r>
              <a:rPr lang="nl-BE" dirty="0"/>
              <a:t>: leren coderen met Python 3, 2017-10-24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E2588-E7EF-4A30-9211-87357578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6690454" cy="468174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A function is a large machine that, for example, bakes pancakes.</a:t>
            </a:r>
          </a:p>
          <a:p>
            <a:pPr lvl="1"/>
            <a:r>
              <a:rPr lang="nl-BE" dirty="0"/>
              <a:t>input: milk, eggs, flour</a:t>
            </a:r>
          </a:p>
          <a:p>
            <a:pPr lvl="1"/>
            <a:r>
              <a:rPr lang="nl-BE" dirty="0"/>
              <a:t>output: Pancakes</a:t>
            </a:r>
          </a:p>
          <a:p>
            <a:pPr marL="914400" lvl="2" indent="0">
              <a:buNone/>
            </a:pPr>
            <a:r>
              <a:rPr lang="nl-BE" dirty="0"/>
              <a:t>BUT depending on the flour you use you get buckwheat pancakes, whole wheat pancakes, yeast pancakes, ...</a:t>
            </a:r>
          </a:p>
          <a:p>
            <a:pPr lvl="1"/>
            <a:r>
              <a:rPr lang="nl-BE" dirty="0"/>
              <a:t>Suppose a cat is twisted through the flower, then the machine generates an 'Error!</a:t>
            </a:r>
          </a:p>
          <a:p>
            <a:r>
              <a:rPr lang="nl-BE" dirty="0"/>
              <a:t>Big advantage: even if you don't know how to bake pancakes, the machine will still deliver a pancake as long as you provide the right ingredients!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34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05"/>
    </mc:Choice>
    <mc:Fallback xmlns="">
      <p:transition spd="slow" advTm="770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0FA13-D5C8-4B4E-BE01-BACD93D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purpose</a:t>
            </a:r>
            <a:r>
              <a:rPr lang="nl-BE" dirty="0"/>
              <a:t> of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3F51E5-4330-469D-BFC4-365F54B6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609295" cy="4941981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solidFill>
                  <a:srgbClr val="4584B6"/>
                </a:solidFill>
              </a:rPr>
              <a:t>Encapsulation</a:t>
            </a:r>
            <a:r>
              <a:rPr lang="nl-BE" dirty="0"/>
              <a:t> or the </a:t>
            </a:r>
            <a:r>
              <a:rPr lang="nl-BE" dirty="0" err="1"/>
              <a:t>blackbox principle</a:t>
            </a:r>
          </a:p>
          <a:p>
            <a:pPr lvl="1"/>
            <a:r>
              <a:rPr lang="nl-BE" dirty="0" err="1"/>
              <a:t>Packing</a:t>
            </a:r>
            <a:r>
              <a:rPr lang="nl-BE" dirty="0"/>
              <a:t> a useful piece of code in such a way that it can be used without knowledge of the </a:t>
            </a:r>
            <a:r>
              <a:rPr lang="nl-BE" dirty="0" err="1"/>
              <a:t>specific</a:t>
            </a:r>
            <a:r>
              <a:rPr lang="nl-BE" dirty="0"/>
              <a:t> operation of the code.</a:t>
            </a:r>
          </a:p>
          <a:p>
            <a:pPr lvl="1"/>
            <a:r>
              <a:rPr lang="nl-BE" i="1" dirty="0"/>
              <a:t>~ you don't have to be able to bake a pancake, and yet one comes out.</a:t>
            </a:r>
          </a:p>
          <a:p>
            <a:r>
              <a:rPr lang="nl-BE" dirty="0">
                <a:solidFill>
                  <a:srgbClr val="4584B6"/>
                </a:solidFill>
              </a:rPr>
              <a:t>Generalization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Making a piece of code suitable for various situations by using parameters</a:t>
            </a:r>
          </a:p>
          <a:p>
            <a:pPr lvl="1"/>
            <a:r>
              <a:rPr lang="nl-BE" dirty="0"/>
              <a:t>~ </a:t>
            </a:r>
            <a:r>
              <a:rPr lang="nl-BE" i="1" dirty="0"/>
              <a:t>depending on the type of flour, the machine bakes whole wheat or buckwheat or ... pancakes</a:t>
            </a:r>
          </a:p>
          <a:p>
            <a:r>
              <a:rPr lang="nl-BE" dirty="0">
                <a:solidFill>
                  <a:srgbClr val="4584B6"/>
                </a:solidFill>
              </a:rPr>
              <a:t>Reusability</a:t>
            </a:r>
            <a:r>
              <a:rPr lang="nl-BE" i="1" dirty="0"/>
              <a:t>:</a:t>
            </a:r>
          </a:p>
          <a:p>
            <a:pPr lvl="1"/>
            <a:r>
              <a:rPr lang="nl-BE" dirty="0"/>
              <a:t>Every time you need the same functionality, you can call on the function that has already been worked out. </a:t>
            </a:r>
          </a:p>
          <a:p>
            <a:pPr lvl="1"/>
            <a:r>
              <a:rPr lang="nl-BE" i="1" dirty="0"/>
              <a:t>~ the pancake machine is used over and over again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6C38E-7EDB-4AD2-8E30-0743AFA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7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41"/>
    </mc:Choice>
    <mc:Fallback xmlns="">
      <p:transition spd="slow" advTm="726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0FA13-D5C8-4B4E-BE01-BACD93D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purpose</a:t>
            </a:r>
            <a:r>
              <a:rPr lang="nl-BE" dirty="0"/>
              <a:t> of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3F51E5-4330-469D-BFC4-365F54B6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291049" cy="462606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4584B6"/>
                </a:solidFill>
              </a:rPr>
              <a:t>Controllability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Functions allow you to divide a program into small, easy-to-understand parts. </a:t>
            </a:r>
            <a:r>
              <a:rPr lang="nl-BE" dirty="0" err="1"/>
              <a:t>You</a:t>
            </a:r>
            <a:r>
              <a:rPr lang="nl-BE" dirty="0"/>
              <a:t> split the complex program into several sub-</a:t>
            </a:r>
            <a:r>
              <a:rPr lang="nl-BE" dirty="0" err="1"/>
              <a:t>problems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  <a:p>
            <a:r>
              <a:rPr lang="en-GB" dirty="0">
                <a:solidFill>
                  <a:srgbClr val="4584B6"/>
                </a:solidFill>
              </a:rPr>
              <a:t>Maintainability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When functions are given clear, meaningful names, the program that uses these functions becomes more readable and </a:t>
            </a:r>
            <a:r>
              <a:rPr lang="nl-BE" dirty="0" err="1"/>
              <a:t>understandable</a:t>
            </a:r>
            <a:r>
              <a:rPr lang="nl-BE" dirty="0"/>
              <a:t> to other programmers.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6C38E-7EDB-4AD2-8E30-0743AFA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020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24"/>
    </mc:Choice>
    <mc:Fallback xmlns="">
      <p:transition spd="slow" advTm="468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4C988-F8B0-4759-ADD6-A1618C5F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Creating a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2A09A1-F785-4563-A0A4-9607ACF1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54966" cy="498706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nl-NL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dirty="0" err="1">
                <a:latin typeface="Calibri" pitchFamily="34" charset="0"/>
                <a:cs typeface="Calibri" pitchFamily="34" charset="0"/>
              </a:rPr>
              <a:t>Keyword</a:t>
            </a:r>
            <a:r>
              <a:rPr lang="nl-NL" dirty="0">
                <a:latin typeface="Calibri" pitchFamily="34" charset="0"/>
                <a:cs typeface="Calibri" pitchFamily="34" charset="0"/>
              </a:rPr>
              <a:t> </a:t>
            </a:r>
            <a:r>
              <a:rPr lang="nl-NL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def</a:t>
            </a:r>
            <a:r>
              <a:rPr lang="nl-NL" dirty="0">
                <a:latin typeface="Calibri" pitchFamily="34" charset="0"/>
                <a:cs typeface="Calibri" pitchFamily="34" charset="0"/>
              </a:rPr>
              <a:t> defines a function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has a </a:t>
            </a:r>
            <a:r>
              <a:rPr lang="nl-NL" sz="2600" dirty="0">
                <a:solidFill>
                  <a:srgbClr val="D5AD42"/>
                </a:solidFill>
                <a:latin typeface="Calibri" pitchFamily="34" charset="0"/>
                <a:cs typeface="Calibri" pitchFamily="34" charset="0"/>
              </a:rPr>
              <a:t>name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has zero or more </a:t>
            </a:r>
            <a:r>
              <a:rPr lang="nl-NL" sz="2600" dirty="0">
                <a:solidFill>
                  <a:srgbClr val="4584B6"/>
                </a:solidFill>
                <a:latin typeface="Calibri" pitchFamily="34" charset="0"/>
                <a:cs typeface="Calibri" pitchFamily="34" charset="0"/>
              </a:rPr>
              <a:t>parameters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nl-NL" sz="2400" dirty="0">
                <a:latin typeface="Calibri" pitchFamily="34" charset="0"/>
                <a:cs typeface="Calibri" pitchFamily="34" charset="0"/>
              </a:rPr>
              <a:t>Names of parameters are in </a:t>
            </a:r>
            <a:r>
              <a:rPr lang="nl-NL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round</a:t>
            </a:r>
            <a:r>
              <a:rPr lang="nl-NL" sz="2400" dirty="0">
                <a:latin typeface="Calibri" pitchFamily="34" charset="0"/>
                <a:cs typeface="Calibri" pitchFamily="34" charset="0"/>
              </a:rPr>
              <a:t> brackets and are separated by a </a:t>
            </a:r>
            <a:r>
              <a:rPr lang="nl-NL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</a:t>
            </a:r>
            <a:endParaRPr lang="nl-NL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nl-NL" sz="2400" dirty="0">
                <a:latin typeface="Calibri" pitchFamily="34" charset="0"/>
                <a:cs typeface="Calibri" pitchFamily="34" charset="0"/>
              </a:rPr>
              <a:t>Data type of parameters is not defined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performs a number of actions, these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lines</a:t>
            </a:r>
            <a:r>
              <a:rPr lang="nl-NL" sz="2600" dirty="0">
                <a:latin typeface="Calibri" pitchFamily="34" charset="0"/>
                <a:cs typeface="Calibri" pitchFamily="34" charset="0"/>
              </a:rPr>
              <a:t> of code must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be</a:t>
            </a:r>
            <a:r>
              <a:rPr lang="nl-NL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indented</a:t>
            </a:r>
            <a:endParaRPr lang="nl-NL" sz="2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BE" sz="2600" dirty="0">
                <a:latin typeface="Calibri" pitchFamily="34" charset="0"/>
                <a:cs typeface="Calibri" pitchFamily="34" charset="0"/>
              </a:rPr>
              <a:t>For example: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592E0C-B247-4486-9A7A-4293CBAE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6" name="AutoShape 19">
            <a:extLst>
              <a:ext uri="{FF2B5EF4-FFF2-40B4-BE49-F238E27FC236}">
                <a16:creationId xmlns:a16="http://schemas.microsoft.com/office/drawing/2014/main" id="{6F414E61-F752-43C3-A019-AC99092B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29" y="1477322"/>
            <a:ext cx="6158176" cy="1423533"/>
          </a:xfrm>
          <a:prstGeom prst="foldedCorner">
            <a:avLst>
              <a:gd name="adj" fmla="val 907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GB" sz="24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solidFill>
                  <a:srgbClr val="D5AD42"/>
                </a:solidFill>
                <a:latin typeface="Consolas" panose="020B0609020204030204" pitchFamily="49" charset="0"/>
                <a:cs typeface="Calibri" pitchFamily="34" charset="0"/>
              </a:rPr>
              <a:t>name_function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4584B6"/>
                </a:solidFill>
                <a:latin typeface="Consolas" panose="020B0609020204030204" pitchFamily="49" charset="0"/>
              </a:rPr>
              <a:t>parameter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latin typeface="Consolas" panose="020B0609020204030204" pitchFamily="49" charset="0"/>
              </a:rPr>
              <a:t> ...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GB" sz="2400" dirty="0">
                <a:latin typeface="Consolas" panose="020B0609020204030204" pitchFamily="49" charset="0"/>
              </a:rPr>
              <a:t>    actions</a:t>
            </a:r>
          </a:p>
          <a:p>
            <a:pPr>
              <a:buFontTx/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F81933-5851-4E5F-A561-DB7F8812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802" y="4974663"/>
            <a:ext cx="328808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squared_sum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+ b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82"/>
    </mc:Choice>
    <mc:Fallback xmlns="">
      <p:transition spd="slow" advTm="125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7883E-C3C2-4C74-BC4F-19947A76272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nl-BE" dirty="0" err="1"/>
              <a:t>Naming</a:t>
            </a:r>
            <a:r>
              <a:rPr lang="nl-BE" dirty="0"/>
              <a:t> </a:t>
            </a:r>
            <a:r>
              <a:rPr lang="nl-BE" dirty="0" err="1"/>
              <a:t>conventions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67B61F-8C1D-4A64-9B64-C1E36342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Function names must meet the same requirements as variable names.</a:t>
            </a:r>
          </a:p>
          <a:p>
            <a:pPr lvl="1"/>
            <a:r>
              <a:rPr lang="nl-BE" dirty="0"/>
              <a:t>Only letters, numbers and </a:t>
            </a:r>
            <a:r>
              <a:rPr lang="nl-BE" dirty="0" err="1"/>
              <a:t>underscores</a:t>
            </a:r>
            <a:r>
              <a:rPr lang="nl-BE" dirty="0"/>
              <a:t> are allowed.</a:t>
            </a:r>
          </a:p>
          <a:p>
            <a:pPr lvl="1"/>
            <a:r>
              <a:rPr lang="nl-BE" dirty="0"/>
              <a:t>Names may not start with a digit.</a:t>
            </a:r>
          </a:p>
          <a:p>
            <a:pPr lvl="1"/>
            <a:r>
              <a:rPr lang="nl-BE" dirty="0"/>
              <a:t>Separate words are </a:t>
            </a:r>
            <a:r>
              <a:rPr lang="nl-BE" dirty="0" err="1"/>
              <a:t>separated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an </a:t>
            </a:r>
            <a:r>
              <a:rPr lang="nl-BE" dirty="0" err="1"/>
              <a:t>underscore</a:t>
            </a:r>
            <a:r>
              <a:rPr lang="nl-BE" dirty="0"/>
              <a:t>.</a:t>
            </a:r>
          </a:p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names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be clear and meaningful.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30D9A2-1DBA-4BDB-92CA-F970204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51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91"/>
    </mc:Choice>
    <mc:Fallback xmlns="">
      <p:transition spd="slow" advTm="422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F5171-E5D7-4C82-AB42-B61C452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types of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ADC8CB-5282-4E37-AB15-9B66D798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Functions that directly perform an action and therefore do not need to return a result. </a:t>
            </a:r>
            <a:br>
              <a:rPr lang="nl-BE" dirty="0"/>
            </a:br>
            <a:r>
              <a:rPr lang="nl-BE" dirty="0"/>
              <a:t>A possible action is, for example, printing results.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  <a:tabLst>
                <a:tab pos="2152650" algn="l"/>
              </a:tabLst>
            </a:pPr>
            <a:r>
              <a:rPr lang="nl-BE" dirty="0"/>
              <a:t>Functions that perform a calculation or a check and return the result to the main program. </a:t>
            </a:r>
            <a:br>
              <a:rPr lang="nl-BE" dirty="0"/>
            </a:br>
            <a:r>
              <a:rPr lang="nl-BE" dirty="0"/>
              <a:t>The return of the result is done with a </a:t>
            </a:r>
            <a:r>
              <a:rPr lang="nl-BE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nl-BE" dirty="0"/>
              <a:t> instruction.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579528-C0A5-4932-AF78-AFB9D970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3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1"/>
    </mc:Choice>
    <mc:Fallback xmlns="">
      <p:transition spd="slow" advTm="4903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faa3968-fa81-4c5f-8314-f54abbb88c8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3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4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3090</Words>
  <Application>Microsoft Office PowerPoint</Application>
  <PresentationFormat>Widescreen</PresentationFormat>
  <Paragraphs>286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Kantoorthema</vt:lpstr>
      <vt:lpstr>Chapter 6</vt:lpstr>
      <vt:lpstr>Content</vt:lpstr>
      <vt:lpstr>Built-in functions</vt:lpstr>
      <vt:lpstr>The function machine</vt:lpstr>
      <vt:lpstr>The purpose of functions</vt:lpstr>
      <vt:lpstr>The purpose of functions</vt:lpstr>
      <vt:lpstr>Creating a function</vt:lpstr>
      <vt:lpstr>Naming conventions function</vt:lpstr>
      <vt:lpstr>2 types of functions</vt:lpstr>
      <vt:lpstr>Function definition: examples</vt:lpstr>
      <vt:lpstr>Function definition: examples</vt:lpstr>
      <vt:lpstr>Function definition: examples</vt:lpstr>
      <vt:lpstr>Function definition: examples</vt:lpstr>
      <vt:lpstr>Functional call</vt:lpstr>
      <vt:lpstr>Function call: example</vt:lpstr>
      <vt:lpstr>Function call: example with return</vt:lpstr>
      <vt:lpstr>Function call: example with 2 parameters</vt:lpstr>
      <vt:lpstr>Scope or range of variables</vt:lpstr>
      <vt:lpstr>Scope or range of variables</vt:lpstr>
      <vt:lpstr>Load built-in functions via import</vt:lpstr>
      <vt:lpstr>Function roll_dice()</vt:lpstr>
      <vt:lpstr>Call roll_dice()</vt:lpstr>
      <vt:lpstr>Default values for parameters</vt:lpstr>
      <vt:lpstr>Default values for parameters</vt:lpstr>
      <vt:lpstr>Documentation</vt:lpstr>
      <vt:lpstr>Documentation</vt:lpstr>
      <vt:lpstr>Function returning a List</vt:lpstr>
      <vt:lpstr>Function returning a List</vt:lpstr>
      <vt:lpstr>Testing functions with assert</vt:lpstr>
      <vt:lpstr>Testing roll_dice()</vt:lpstr>
      <vt:lpstr>Testing roll_dice() </vt:lpstr>
      <vt:lpstr>Testing roll_dice()</vt:lpstr>
      <vt:lpstr>Testing roll_dice()</vt:lpstr>
      <vt:lpstr>How do you test your code?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152</cp:revision>
  <cp:lastPrinted>2020-10-14T09:22:30Z</cp:lastPrinted>
  <dcterms:created xsi:type="dcterms:W3CDTF">2018-02-21T07:41:18Z</dcterms:created>
  <dcterms:modified xsi:type="dcterms:W3CDTF">2022-10-04T13:17:18Z</dcterms:modified>
</cp:coreProperties>
</file>