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51" r:id="rId4"/>
    <p:sldId id="322" r:id="rId5"/>
    <p:sldId id="352" r:id="rId6"/>
    <p:sldId id="353" r:id="rId7"/>
    <p:sldId id="379" r:id="rId8"/>
    <p:sldId id="350" r:id="rId9"/>
    <p:sldId id="349" r:id="rId10"/>
    <p:sldId id="355" r:id="rId11"/>
    <p:sldId id="356" r:id="rId12"/>
    <p:sldId id="357" r:id="rId13"/>
    <p:sldId id="359" r:id="rId14"/>
    <p:sldId id="378" r:id="rId15"/>
    <p:sldId id="375" r:id="rId16"/>
    <p:sldId id="376" r:id="rId17"/>
    <p:sldId id="360" r:id="rId18"/>
    <p:sldId id="362" r:id="rId19"/>
    <p:sldId id="361" r:id="rId20"/>
    <p:sldId id="363" r:id="rId21"/>
    <p:sldId id="364" r:id="rId22"/>
    <p:sldId id="365" r:id="rId23"/>
    <p:sldId id="366" r:id="rId24"/>
    <p:sldId id="367" r:id="rId25"/>
    <p:sldId id="368" r:id="rId26"/>
    <p:sldId id="377" r:id="rId27"/>
    <p:sldId id="369" r:id="rId28"/>
    <p:sldId id="370" r:id="rId29"/>
    <p:sldId id="372" r:id="rId30"/>
    <p:sldId id="374" r:id="rId31"/>
    <p:sldId id="373" r:id="rId32"/>
  </p:sldIdLst>
  <p:sldSz cx="12192000" cy="6858000"/>
  <p:notesSz cx="6797675" cy="9926638"/>
  <p:custDataLst>
    <p:tags r:id="rId34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4B6"/>
    <a:srgbClr val="D5AD42"/>
    <a:srgbClr val="FFDE57"/>
    <a:srgbClr val="646464"/>
    <a:srgbClr val="CC00FF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2E69C-50D7-4546-9F8C-C8D60E669645}" v="1" dt="2022-06-08T14:03:51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Mervis" userId="197c8981-22eb-4dca-b603-0aa0f7d3451e" providerId="ADAL" clId="{B7D45EDD-5A4F-49E4-AC96-3D6355630763}"/>
    <pc:docChg chg="undo custSel modSld">
      <pc:chgData name="Dirk Mervis" userId="197c8981-22eb-4dca-b603-0aa0f7d3451e" providerId="ADAL" clId="{B7D45EDD-5A4F-49E4-AC96-3D6355630763}" dt="2020-12-18T10:11:19.888" v="20" actId="20577"/>
      <pc:docMkLst>
        <pc:docMk/>
      </pc:docMkLst>
      <pc:sldChg chg="modSp">
        <pc:chgData name="Dirk Mervis" userId="197c8981-22eb-4dca-b603-0aa0f7d3451e" providerId="ADAL" clId="{B7D45EDD-5A4F-49E4-AC96-3D6355630763}" dt="2020-12-18T09:44:30.427" v="1" actId="1076"/>
        <pc:sldMkLst>
          <pc:docMk/>
          <pc:sldMk cId="1341913783" sldId="350"/>
        </pc:sldMkLst>
        <pc:spChg chg="mod">
          <ac:chgData name="Dirk Mervis" userId="197c8981-22eb-4dca-b603-0aa0f7d3451e" providerId="ADAL" clId="{B7D45EDD-5A4F-49E4-AC96-3D6355630763}" dt="2020-12-18T09:44:30.427" v="1" actId="1076"/>
          <ac:spMkLst>
            <pc:docMk/>
            <pc:sldMk cId="1341913783" sldId="350"/>
            <ac:spMk id="8" creationId="{BF570EBB-A13C-4264-810D-CAAF9AACAF2D}"/>
          </ac:spMkLst>
        </pc:spChg>
      </pc:sldChg>
      <pc:sldChg chg="modSp">
        <pc:chgData name="Dirk Mervis" userId="197c8981-22eb-4dca-b603-0aa0f7d3451e" providerId="ADAL" clId="{B7D45EDD-5A4F-49E4-AC96-3D6355630763}" dt="2020-12-18T09:45:04.021" v="3" actId="1076"/>
        <pc:sldMkLst>
          <pc:docMk/>
          <pc:sldMk cId="3214660597" sldId="357"/>
        </pc:sldMkLst>
        <pc:spChg chg="mod">
          <ac:chgData name="Dirk Mervis" userId="197c8981-22eb-4dca-b603-0aa0f7d3451e" providerId="ADAL" clId="{B7D45EDD-5A4F-49E4-AC96-3D6355630763}" dt="2020-12-18T09:45:04.021" v="3" actId="1076"/>
          <ac:spMkLst>
            <pc:docMk/>
            <pc:sldMk cId="3214660597" sldId="357"/>
            <ac:spMk id="5" creationId="{62BD315B-1427-487A-9FBA-F0219E634FBB}"/>
          </ac:spMkLst>
        </pc:spChg>
      </pc:sldChg>
      <pc:sldChg chg="modSp mod">
        <pc:chgData name="Dirk Mervis" userId="197c8981-22eb-4dca-b603-0aa0f7d3451e" providerId="ADAL" clId="{B7D45EDD-5A4F-49E4-AC96-3D6355630763}" dt="2020-12-18T09:50:18.352" v="5" actId="6549"/>
        <pc:sldMkLst>
          <pc:docMk/>
          <pc:sldMk cId="1758195666" sldId="359"/>
        </pc:sldMkLst>
        <pc:spChg chg="mod">
          <ac:chgData name="Dirk Mervis" userId="197c8981-22eb-4dca-b603-0aa0f7d3451e" providerId="ADAL" clId="{B7D45EDD-5A4F-49E4-AC96-3D6355630763}" dt="2020-12-18T09:50:18.352" v="5" actId="6549"/>
          <ac:spMkLst>
            <pc:docMk/>
            <pc:sldMk cId="1758195666" sldId="359"/>
            <ac:spMk id="11" creationId="{B6178E6C-68B1-476D-A7ED-3936C31333C0}"/>
          </ac:spMkLst>
        </pc:spChg>
      </pc:sldChg>
      <pc:sldChg chg="modSp mod">
        <pc:chgData name="Dirk Mervis" userId="197c8981-22eb-4dca-b603-0aa0f7d3451e" providerId="ADAL" clId="{B7D45EDD-5A4F-49E4-AC96-3D6355630763}" dt="2020-12-18T10:11:19.888" v="20" actId="20577"/>
        <pc:sldMkLst>
          <pc:docMk/>
          <pc:sldMk cId="340781194" sldId="376"/>
        </pc:sldMkLst>
        <pc:spChg chg="mod">
          <ac:chgData name="Dirk Mervis" userId="197c8981-22eb-4dca-b603-0aa0f7d3451e" providerId="ADAL" clId="{B7D45EDD-5A4F-49E4-AC96-3D6355630763}" dt="2020-12-18T10:11:19.888" v="20" actId="20577"/>
          <ac:spMkLst>
            <pc:docMk/>
            <pc:sldMk cId="340781194" sldId="376"/>
            <ac:spMk id="3" creationId="{839BF41D-2073-4B47-B4C0-F16E68CB62D3}"/>
          </ac:spMkLst>
        </pc:spChg>
      </pc:sldChg>
    </pc:docChg>
  </pc:docChgLst>
  <pc:docChgLst>
    <pc:chgData name="Christel Maes" userId="7e61469a-7c21-464c-bace-a1bda262211a" providerId="ADAL" clId="{A0C48553-997D-4D43-90F1-F20A3D765B55}"/>
    <pc:docChg chg="undo custSel addSld delSld modSld">
      <pc:chgData name="Christel Maes" userId="7e61469a-7c21-464c-bace-a1bda262211a" providerId="ADAL" clId="{A0C48553-997D-4D43-90F1-F20A3D765B55}" dt="2020-03-26T14:08:27.570" v="735" actId="478"/>
      <pc:docMkLst>
        <pc:docMk/>
      </pc:docMkLst>
      <pc:sldChg chg="modSp">
        <pc:chgData name="Christel Maes" userId="7e61469a-7c21-464c-bace-a1bda262211a" providerId="ADAL" clId="{A0C48553-997D-4D43-90F1-F20A3D765B55}" dt="2020-03-19T09:18:46.222" v="308" actId="6549"/>
        <pc:sldMkLst>
          <pc:docMk/>
          <pc:sldMk cId="2718411288" sldId="257"/>
        </pc:sldMkLst>
        <pc:spChg chg="mod">
          <ac:chgData name="Christel Maes" userId="7e61469a-7c21-464c-bace-a1bda262211a" providerId="ADAL" clId="{A0C48553-997D-4D43-90F1-F20A3D765B55}" dt="2020-03-19T09:18:46.222" v="308" actId="6549"/>
          <ac:spMkLst>
            <pc:docMk/>
            <pc:sldMk cId="2718411288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A0C48553-997D-4D43-90F1-F20A3D765B55}" dt="2020-03-19T09:30:20.871" v="371"/>
        <pc:sldMkLst>
          <pc:docMk/>
          <pc:sldMk cId="2942096100" sldId="349"/>
        </pc:sldMkLst>
        <pc:spChg chg="mod">
          <ac:chgData name="Christel Maes" userId="7e61469a-7c21-464c-bace-a1bda262211a" providerId="ADAL" clId="{A0C48553-997D-4D43-90F1-F20A3D765B55}" dt="2020-03-19T09:30:20.871" v="371"/>
          <ac:spMkLst>
            <pc:docMk/>
            <pc:sldMk cId="2942096100" sldId="349"/>
            <ac:spMk id="3" creationId="{F22FE559-43D9-43EB-AED3-695767A9A4F0}"/>
          </ac:spMkLst>
        </pc:spChg>
      </pc:sldChg>
      <pc:sldChg chg="modSp">
        <pc:chgData name="Christel Maes" userId="7e61469a-7c21-464c-bace-a1bda262211a" providerId="ADAL" clId="{A0C48553-997D-4D43-90F1-F20A3D765B55}" dt="2020-03-26T14:00:03.220" v="677" actId="1076"/>
        <pc:sldMkLst>
          <pc:docMk/>
          <pc:sldMk cId="1341913783" sldId="350"/>
        </pc:sldMkLst>
        <pc:spChg chg="mod">
          <ac:chgData name="Christel Maes" userId="7e61469a-7c21-464c-bace-a1bda262211a" providerId="ADAL" clId="{A0C48553-997D-4D43-90F1-F20A3D765B55}" dt="2020-03-19T09:21:46.593" v="310" actId="6549"/>
          <ac:spMkLst>
            <pc:docMk/>
            <pc:sldMk cId="1341913783" sldId="350"/>
            <ac:spMk id="2" creationId="{764D0BA5-3920-47E7-9496-413D05495ACE}"/>
          </ac:spMkLst>
        </pc:spChg>
        <pc:spChg chg="mod">
          <ac:chgData name="Christel Maes" userId="7e61469a-7c21-464c-bace-a1bda262211a" providerId="ADAL" clId="{A0C48553-997D-4D43-90F1-F20A3D765B55}" dt="2020-03-19T09:29:42.734" v="369" actId="1076"/>
          <ac:spMkLst>
            <pc:docMk/>
            <pc:sldMk cId="1341913783" sldId="350"/>
            <ac:spMk id="8" creationId="{BF570EBB-A13C-4264-810D-CAAF9AACAF2D}"/>
          </ac:spMkLst>
        </pc:spChg>
        <pc:picChg chg="mod modCrop">
          <ac:chgData name="Christel Maes" userId="7e61469a-7c21-464c-bace-a1bda262211a" providerId="ADAL" clId="{A0C48553-997D-4D43-90F1-F20A3D765B55}" dt="2020-03-26T14:00:03.220" v="677" actId="1076"/>
          <ac:picMkLst>
            <pc:docMk/>
            <pc:sldMk cId="1341913783" sldId="350"/>
            <ac:picMk id="3" creationId="{9A79D9D8-197B-4E6D-88C9-E4EC36AA79F3}"/>
          </ac:picMkLst>
        </pc:picChg>
      </pc:sldChg>
      <pc:sldChg chg="modSp">
        <pc:chgData name="Christel Maes" userId="7e61469a-7c21-464c-bace-a1bda262211a" providerId="ADAL" clId="{A0C48553-997D-4D43-90F1-F20A3D765B55}" dt="2020-03-19T09:29:33.483" v="367" actId="14100"/>
        <pc:sldMkLst>
          <pc:docMk/>
          <pc:sldMk cId="3741566498" sldId="353"/>
        </pc:sldMkLst>
        <pc:spChg chg="mod">
          <ac:chgData name="Christel Maes" userId="7e61469a-7c21-464c-bace-a1bda262211a" providerId="ADAL" clId="{A0C48553-997D-4D43-90F1-F20A3D765B55}" dt="2020-03-19T09:21:26.733" v="309" actId="6549"/>
          <ac:spMkLst>
            <pc:docMk/>
            <pc:sldMk cId="3741566498" sldId="353"/>
            <ac:spMk id="2" creationId="{EC736148-8963-461A-97FD-40637B9DDF19}"/>
          </ac:spMkLst>
        </pc:spChg>
        <pc:spChg chg="mod">
          <ac:chgData name="Christel Maes" userId="7e61469a-7c21-464c-bace-a1bda262211a" providerId="ADAL" clId="{A0C48553-997D-4D43-90F1-F20A3D765B55}" dt="2020-03-19T09:22:19.743" v="312" actId="20577"/>
          <ac:spMkLst>
            <pc:docMk/>
            <pc:sldMk cId="3741566498" sldId="353"/>
            <ac:spMk id="3" creationId="{FAE2592B-87C9-40A3-A119-C1E68C024237}"/>
          </ac:spMkLst>
        </pc:spChg>
        <pc:spChg chg="mod">
          <ac:chgData name="Christel Maes" userId="7e61469a-7c21-464c-bace-a1bda262211a" providerId="ADAL" clId="{A0C48553-997D-4D43-90F1-F20A3D765B55}" dt="2020-03-19T09:29:33.483" v="367" actId="14100"/>
          <ac:spMkLst>
            <pc:docMk/>
            <pc:sldMk cId="3741566498" sldId="353"/>
            <ac:spMk id="8" creationId="{41C43A0B-FD1A-4F05-B42C-E1FA5804EE59}"/>
          </ac:spMkLst>
        </pc:spChg>
      </pc:sldChg>
      <pc:sldChg chg="delSp modSp del">
        <pc:chgData name="Christel Maes" userId="7e61469a-7c21-464c-bace-a1bda262211a" providerId="ADAL" clId="{A0C48553-997D-4D43-90F1-F20A3D765B55}" dt="2020-03-26T13:53:44.175" v="599" actId="47"/>
        <pc:sldMkLst>
          <pc:docMk/>
          <pc:sldMk cId="2710231893" sldId="358"/>
        </pc:sldMkLst>
        <pc:spChg chg="mod">
          <ac:chgData name="Christel Maes" userId="7e61469a-7c21-464c-bace-a1bda262211a" providerId="ADAL" clId="{A0C48553-997D-4D43-90F1-F20A3D765B55}" dt="2020-03-26T13:36:00.172" v="489" actId="20577"/>
          <ac:spMkLst>
            <pc:docMk/>
            <pc:sldMk cId="2710231893" sldId="358"/>
            <ac:spMk id="6" creationId="{654F8D18-AF98-434E-8578-0D402D0EB3F6}"/>
          </ac:spMkLst>
        </pc:spChg>
        <pc:picChg chg="del">
          <ac:chgData name="Christel Maes" userId="7e61469a-7c21-464c-bace-a1bda262211a" providerId="ADAL" clId="{A0C48553-997D-4D43-90F1-F20A3D765B55}" dt="2020-03-26T13:49:11.446" v="547" actId="21"/>
          <ac:picMkLst>
            <pc:docMk/>
            <pc:sldMk cId="2710231893" sldId="358"/>
            <ac:picMk id="5" creationId="{DB72F36A-89E2-4DE8-9381-3F5EC61D10EB}"/>
          </ac:picMkLst>
        </pc:picChg>
      </pc:sldChg>
      <pc:sldChg chg="addSp delSp modSp delAnim">
        <pc:chgData name="Christel Maes" userId="7e61469a-7c21-464c-bace-a1bda262211a" providerId="ADAL" clId="{A0C48553-997D-4D43-90F1-F20A3D765B55}" dt="2020-03-26T13:53:36.505" v="598" actId="1076"/>
        <pc:sldMkLst>
          <pc:docMk/>
          <pc:sldMk cId="1758195666" sldId="359"/>
        </pc:sldMkLst>
        <pc:spChg chg="mod">
          <ac:chgData name="Christel Maes" userId="7e61469a-7c21-464c-bace-a1bda262211a" providerId="ADAL" clId="{A0C48553-997D-4D43-90F1-F20A3D765B55}" dt="2020-03-26T13:49:23.720" v="550" actId="20577"/>
          <ac:spMkLst>
            <pc:docMk/>
            <pc:sldMk cId="1758195666" sldId="359"/>
            <ac:spMk id="3" creationId="{36412212-AAA0-41C4-9782-32CA6383744F}"/>
          </ac:spMkLst>
        </pc:spChg>
        <pc:spChg chg="mod">
          <ac:chgData name="Christel Maes" userId="7e61469a-7c21-464c-bace-a1bda262211a" providerId="ADAL" clId="{A0C48553-997D-4D43-90F1-F20A3D765B55}" dt="2020-03-19T09:32:23.987" v="392" actId="1038"/>
          <ac:spMkLst>
            <pc:docMk/>
            <pc:sldMk cId="1758195666" sldId="359"/>
            <ac:spMk id="4" creationId="{A7C35AD3-2C43-41D1-8571-3E747835E6EC}"/>
          </ac:spMkLst>
        </pc:spChg>
        <pc:spChg chg="del mod">
          <ac:chgData name="Christel Maes" userId="7e61469a-7c21-464c-bace-a1bda262211a" providerId="ADAL" clId="{A0C48553-997D-4D43-90F1-F20A3D765B55}" dt="2020-03-26T13:50:21.660" v="556" actId="478"/>
          <ac:spMkLst>
            <pc:docMk/>
            <pc:sldMk cId="1758195666" sldId="359"/>
            <ac:spMk id="6" creationId="{1706BBBD-166E-4ED6-BC35-00D3C56640B7}"/>
          </ac:spMkLst>
        </pc:spChg>
        <pc:spChg chg="mod">
          <ac:chgData name="Christel Maes" userId="7e61469a-7c21-464c-bace-a1bda262211a" providerId="ADAL" clId="{A0C48553-997D-4D43-90F1-F20A3D765B55}" dt="2020-03-26T13:53:30.994" v="596" actId="1036"/>
          <ac:spMkLst>
            <pc:docMk/>
            <pc:sldMk cId="1758195666" sldId="359"/>
            <ac:spMk id="7" creationId="{13E713E6-C2B8-4D82-83DC-EFAFF899D2BC}"/>
          </ac:spMkLst>
        </pc:spChg>
        <pc:spChg chg="mod">
          <ac:chgData name="Christel Maes" userId="7e61469a-7c21-464c-bace-a1bda262211a" providerId="ADAL" clId="{A0C48553-997D-4D43-90F1-F20A3D765B55}" dt="2020-03-26T13:53:30.994" v="596" actId="1036"/>
          <ac:spMkLst>
            <pc:docMk/>
            <pc:sldMk cId="1758195666" sldId="359"/>
            <ac:spMk id="8" creationId="{BCE6C855-A65F-459E-AC64-E9EB24C4EDA6}"/>
          </ac:spMkLst>
        </pc:spChg>
        <pc:spChg chg="mod">
          <ac:chgData name="Christel Maes" userId="7e61469a-7c21-464c-bace-a1bda262211a" providerId="ADAL" clId="{A0C48553-997D-4D43-90F1-F20A3D765B55}" dt="2020-03-26T13:53:30.994" v="596" actId="1036"/>
          <ac:spMkLst>
            <pc:docMk/>
            <pc:sldMk cId="1758195666" sldId="359"/>
            <ac:spMk id="9" creationId="{EBF6A363-51F6-4AA4-9626-AD98E83C9594}"/>
          </ac:spMkLst>
        </pc:spChg>
        <pc:spChg chg="mod">
          <ac:chgData name="Christel Maes" userId="7e61469a-7c21-464c-bace-a1bda262211a" providerId="ADAL" clId="{A0C48553-997D-4D43-90F1-F20A3D765B55}" dt="2020-03-26T13:53:30.994" v="596" actId="1036"/>
          <ac:spMkLst>
            <pc:docMk/>
            <pc:sldMk cId="1758195666" sldId="359"/>
            <ac:spMk id="10" creationId="{502946DA-A041-4327-A49D-3888929B79EE}"/>
          </ac:spMkLst>
        </pc:spChg>
        <pc:spChg chg="mod">
          <ac:chgData name="Christel Maes" userId="7e61469a-7c21-464c-bace-a1bda262211a" providerId="ADAL" clId="{A0C48553-997D-4D43-90F1-F20A3D765B55}" dt="2020-03-26T13:49:56.530" v="555" actId="1076"/>
          <ac:spMkLst>
            <pc:docMk/>
            <pc:sldMk cId="1758195666" sldId="359"/>
            <ac:spMk id="11" creationId="{B6178E6C-68B1-476D-A7ED-3936C31333C0}"/>
          </ac:spMkLst>
        </pc:spChg>
        <pc:picChg chg="add mod">
          <ac:chgData name="Christel Maes" userId="7e61469a-7c21-464c-bace-a1bda262211a" providerId="ADAL" clId="{A0C48553-997D-4D43-90F1-F20A3D765B55}" dt="2020-03-26T13:53:36.505" v="598" actId="1076"/>
          <ac:picMkLst>
            <pc:docMk/>
            <pc:sldMk cId="1758195666" sldId="359"/>
            <ac:picMk id="12" creationId="{FBE86D44-AC18-40E2-B522-25F4853D1C33}"/>
          </ac:picMkLst>
        </pc:picChg>
      </pc:sldChg>
      <pc:sldChg chg="modSp">
        <pc:chgData name="Christel Maes" userId="7e61469a-7c21-464c-bace-a1bda262211a" providerId="ADAL" clId="{A0C48553-997D-4D43-90F1-F20A3D765B55}" dt="2020-03-26T14:07:16.373" v="719" actId="20577"/>
        <pc:sldMkLst>
          <pc:docMk/>
          <pc:sldMk cId="2078986262" sldId="360"/>
        </pc:sldMkLst>
        <pc:spChg chg="mod">
          <ac:chgData name="Christel Maes" userId="7e61469a-7c21-464c-bace-a1bda262211a" providerId="ADAL" clId="{A0C48553-997D-4D43-90F1-F20A3D765B55}" dt="2020-03-26T14:07:16.373" v="719" actId="20577"/>
          <ac:spMkLst>
            <pc:docMk/>
            <pc:sldMk cId="2078986262" sldId="360"/>
            <ac:spMk id="2" creationId="{7FEB88E8-96E6-4C47-8D4F-29199B5EED09}"/>
          </ac:spMkLst>
        </pc:spChg>
        <pc:spChg chg="mod">
          <ac:chgData name="Christel Maes" userId="7e61469a-7c21-464c-bace-a1bda262211a" providerId="ADAL" clId="{A0C48553-997D-4D43-90F1-F20A3D765B55}" dt="2020-03-26T13:45:23.533" v="529" actId="108"/>
          <ac:spMkLst>
            <pc:docMk/>
            <pc:sldMk cId="2078986262" sldId="360"/>
            <ac:spMk id="7" creationId="{344FFA0B-1E21-4E1A-93FF-0CDE08A93150}"/>
          </ac:spMkLst>
        </pc:spChg>
      </pc:sldChg>
      <pc:sldChg chg="delSp modSp">
        <pc:chgData name="Christel Maes" userId="7e61469a-7c21-464c-bace-a1bda262211a" providerId="ADAL" clId="{A0C48553-997D-4D43-90F1-F20A3D765B55}" dt="2020-03-26T14:08:27.570" v="735" actId="478"/>
        <pc:sldMkLst>
          <pc:docMk/>
          <pc:sldMk cId="2869836509" sldId="361"/>
        </pc:sldMkLst>
        <pc:spChg chg="mod">
          <ac:chgData name="Christel Maes" userId="7e61469a-7c21-464c-bace-a1bda262211a" providerId="ADAL" clId="{A0C48553-997D-4D43-90F1-F20A3D765B55}" dt="2020-03-26T14:08:24.694" v="734"/>
          <ac:spMkLst>
            <pc:docMk/>
            <pc:sldMk cId="2869836509" sldId="361"/>
            <ac:spMk id="2" creationId="{3D70C35C-80ED-4168-A00C-227B5FE8E24B}"/>
          </ac:spMkLst>
        </pc:spChg>
        <pc:spChg chg="mod">
          <ac:chgData name="Christel Maes" userId="7e61469a-7c21-464c-bace-a1bda262211a" providerId="ADAL" clId="{A0C48553-997D-4D43-90F1-F20A3D765B55}" dt="2020-03-26T13:46:24.140" v="541" actId="20577"/>
          <ac:spMkLst>
            <pc:docMk/>
            <pc:sldMk cId="2869836509" sldId="361"/>
            <ac:spMk id="3" creationId="{D81597CF-640D-4744-AEE7-9C753EE706AF}"/>
          </ac:spMkLst>
        </pc:spChg>
        <pc:spChg chg="del">
          <ac:chgData name="Christel Maes" userId="7e61469a-7c21-464c-bace-a1bda262211a" providerId="ADAL" clId="{A0C48553-997D-4D43-90F1-F20A3D765B55}" dt="2020-03-26T14:08:27.570" v="735" actId="478"/>
          <ac:spMkLst>
            <pc:docMk/>
            <pc:sldMk cId="2869836509" sldId="361"/>
            <ac:spMk id="6" creationId="{98B3F87F-28E1-4E90-BC82-35172993C48C}"/>
          </ac:spMkLst>
        </pc:spChg>
      </pc:sldChg>
      <pc:sldChg chg="modSp">
        <pc:chgData name="Christel Maes" userId="7e61469a-7c21-464c-bace-a1bda262211a" providerId="ADAL" clId="{A0C48553-997D-4D43-90F1-F20A3D765B55}" dt="2020-03-26T14:07:57.711" v="733" actId="20577"/>
        <pc:sldMkLst>
          <pc:docMk/>
          <pc:sldMk cId="3577162747" sldId="362"/>
        </pc:sldMkLst>
        <pc:spChg chg="mod">
          <ac:chgData name="Christel Maes" userId="7e61469a-7c21-464c-bace-a1bda262211a" providerId="ADAL" clId="{A0C48553-997D-4D43-90F1-F20A3D765B55}" dt="2020-03-26T14:07:57.711" v="733" actId="20577"/>
          <ac:spMkLst>
            <pc:docMk/>
            <pc:sldMk cId="3577162747" sldId="362"/>
            <ac:spMk id="2" creationId="{08E10E70-40A4-4EF0-AB2D-E2C7EBE83E89}"/>
          </ac:spMkLst>
        </pc:spChg>
        <pc:spChg chg="mod">
          <ac:chgData name="Christel Maes" userId="7e61469a-7c21-464c-bace-a1bda262211a" providerId="ADAL" clId="{A0C48553-997D-4D43-90F1-F20A3D765B55}" dt="2020-03-19T09:36:12.509" v="434" actId="12"/>
          <ac:spMkLst>
            <pc:docMk/>
            <pc:sldMk cId="3577162747" sldId="362"/>
            <ac:spMk id="7" creationId="{9105EC24-B9DF-4B8D-9944-986D9048631B}"/>
          </ac:spMkLst>
        </pc:spChg>
        <pc:spChg chg="mod">
          <ac:chgData name="Christel Maes" userId="7e61469a-7c21-464c-bace-a1bda262211a" providerId="ADAL" clId="{A0C48553-997D-4D43-90F1-F20A3D765B55}" dt="2020-03-19T09:36:14.702" v="435" actId="12"/>
          <ac:spMkLst>
            <pc:docMk/>
            <pc:sldMk cId="3577162747" sldId="362"/>
            <ac:spMk id="8" creationId="{A2936E20-F87F-4E40-BEE7-F5A0E5E7E20B}"/>
          </ac:spMkLst>
        </pc:spChg>
        <pc:spChg chg="mod">
          <ac:chgData name="Christel Maes" userId="7e61469a-7c21-464c-bace-a1bda262211a" providerId="ADAL" clId="{A0C48553-997D-4D43-90F1-F20A3D765B55}" dt="2020-03-19T09:36:05.203" v="433" actId="14100"/>
          <ac:spMkLst>
            <pc:docMk/>
            <pc:sldMk cId="3577162747" sldId="362"/>
            <ac:spMk id="12" creationId="{DA624B86-5F22-4027-BCFE-944EB5088CE1}"/>
          </ac:spMkLst>
        </pc:spChg>
        <pc:picChg chg="mod">
          <ac:chgData name="Christel Maes" userId="7e61469a-7c21-464c-bace-a1bda262211a" providerId="ADAL" clId="{A0C48553-997D-4D43-90F1-F20A3D765B55}" dt="2020-03-19T09:35:51.227" v="428" actId="14100"/>
          <ac:picMkLst>
            <pc:docMk/>
            <pc:sldMk cId="3577162747" sldId="362"/>
            <ac:picMk id="3" creationId="{73664F30-D371-43BD-BAEB-31D81928E1DD}"/>
          </ac:picMkLst>
        </pc:picChg>
        <pc:picChg chg="mod">
          <ac:chgData name="Christel Maes" userId="7e61469a-7c21-464c-bace-a1bda262211a" providerId="ADAL" clId="{A0C48553-997D-4D43-90F1-F20A3D765B55}" dt="2020-03-19T09:35:46.331" v="426" actId="1076"/>
          <ac:picMkLst>
            <pc:docMk/>
            <pc:sldMk cId="3577162747" sldId="362"/>
            <ac:picMk id="11" creationId="{71FE430A-6C07-4C20-AF8F-B1C4016E5934}"/>
          </ac:picMkLst>
        </pc:picChg>
        <pc:cxnChg chg="mod">
          <ac:chgData name="Christel Maes" userId="7e61469a-7c21-464c-bace-a1bda262211a" providerId="ADAL" clId="{A0C48553-997D-4D43-90F1-F20A3D765B55}" dt="2020-03-19T09:35:43.587" v="425" actId="1076"/>
          <ac:cxnSpMkLst>
            <pc:docMk/>
            <pc:sldMk cId="3577162747" sldId="362"/>
            <ac:cxnSpMk id="10" creationId="{AB533C52-7CB7-49C7-A733-D279943569BD}"/>
          </ac:cxnSpMkLst>
        </pc:cxnChg>
      </pc:sldChg>
      <pc:sldChg chg="modSp">
        <pc:chgData name="Christel Maes" userId="7e61469a-7c21-464c-bace-a1bda262211a" providerId="ADAL" clId="{A0C48553-997D-4D43-90F1-F20A3D765B55}" dt="2020-03-18T16:11:00.775" v="6" actId="207"/>
        <pc:sldMkLst>
          <pc:docMk/>
          <pc:sldMk cId="3147974396" sldId="363"/>
        </pc:sldMkLst>
        <pc:spChg chg="mod">
          <ac:chgData name="Christel Maes" userId="7e61469a-7c21-464c-bace-a1bda262211a" providerId="ADAL" clId="{A0C48553-997D-4D43-90F1-F20A3D765B55}" dt="2020-03-18T16:11:00.775" v="6" actId="207"/>
          <ac:spMkLst>
            <pc:docMk/>
            <pc:sldMk cId="3147974396" sldId="363"/>
            <ac:spMk id="2" creationId="{6280FA34-5F3E-4982-9470-522A7D0F308F}"/>
          </ac:spMkLst>
        </pc:spChg>
        <pc:spChg chg="mod">
          <ac:chgData name="Christel Maes" userId="7e61469a-7c21-464c-bace-a1bda262211a" providerId="ADAL" clId="{A0C48553-997D-4D43-90F1-F20A3D765B55}" dt="2020-03-18T16:10:51.472" v="5" actId="403"/>
          <ac:spMkLst>
            <pc:docMk/>
            <pc:sldMk cId="3147974396" sldId="363"/>
            <ac:spMk id="3" creationId="{A334AD86-E6A1-4533-BE34-97BF04024E7C}"/>
          </ac:spMkLst>
        </pc:spChg>
      </pc:sldChg>
      <pc:sldChg chg="addSp delSp modSp delAnim modAnim">
        <pc:chgData name="Christel Maes" userId="7e61469a-7c21-464c-bace-a1bda262211a" providerId="ADAL" clId="{A0C48553-997D-4D43-90F1-F20A3D765B55}" dt="2020-03-19T09:40:08.023" v="454" actId="6549"/>
        <pc:sldMkLst>
          <pc:docMk/>
          <pc:sldMk cId="4087172891" sldId="364"/>
        </pc:sldMkLst>
        <pc:spChg chg="mod">
          <ac:chgData name="Christel Maes" userId="7e61469a-7c21-464c-bace-a1bda262211a" providerId="ADAL" clId="{A0C48553-997D-4D43-90F1-F20A3D765B55}" dt="2020-03-18T16:35:38.752" v="31" actId="207"/>
          <ac:spMkLst>
            <pc:docMk/>
            <pc:sldMk cId="4087172891" sldId="364"/>
            <ac:spMk id="2" creationId="{69F498BC-F766-4673-9CC1-4F438C2DC621}"/>
          </ac:spMkLst>
        </pc:spChg>
        <pc:spChg chg="del mod">
          <ac:chgData name="Christel Maes" userId="7e61469a-7c21-464c-bace-a1bda262211a" providerId="ADAL" clId="{A0C48553-997D-4D43-90F1-F20A3D765B55}" dt="2020-03-18T16:35:51.835" v="33" actId="478"/>
          <ac:spMkLst>
            <pc:docMk/>
            <pc:sldMk cId="4087172891" sldId="364"/>
            <ac:spMk id="5" creationId="{B10F68C7-1BF3-46E1-8A81-B9CA09E62114}"/>
          </ac:spMkLst>
        </pc:spChg>
        <pc:spChg chg="mod">
          <ac:chgData name="Christel Maes" userId="7e61469a-7c21-464c-bace-a1bda262211a" providerId="ADAL" clId="{A0C48553-997D-4D43-90F1-F20A3D765B55}" dt="2020-03-19T09:40:08.023" v="454" actId="6549"/>
          <ac:spMkLst>
            <pc:docMk/>
            <pc:sldMk cId="4087172891" sldId="364"/>
            <ac:spMk id="6" creationId="{8E539330-C71C-4116-8991-347BD28F9011}"/>
          </ac:spMkLst>
        </pc:spChg>
        <pc:spChg chg="add mod">
          <ac:chgData name="Christel Maes" userId="7e61469a-7c21-464c-bace-a1bda262211a" providerId="ADAL" clId="{A0C48553-997D-4D43-90F1-F20A3D765B55}" dt="2020-03-19T09:28:35.067" v="364" actId="313"/>
          <ac:spMkLst>
            <pc:docMk/>
            <pc:sldMk cId="4087172891" sldId="364"/>
            <ac:spMk id="8" creationId="{D7AE89B1-03DE-4C67-9369-1D57C1B47962}"/>
          </ac:spMkLst>
        </pc:spChg>
        <pc:picChg chg="add del mod">
          <ac:chgData name="Christel Maes" userId="7e61469a-7c21-464c-bace-a1bda262211a" providerId="ADAL" clId="{A0C48553-997D-4D43-90F1-F20A3D765B55}" dt="2020-03-18T16:36:12.645" v="38" actId="478"/>
          <ac:picMkLst>
            <pc:docMk/>
            <pc:sldMk cId="4087172891" sldId="364"/>
            <ac:picMk id="3" creationId="{5BF4F9B4-CE14-4D69-A99A-DF8E9617F973}"/>
          </ac:picMkLst>
        </pc:picChg>
        <pc:picChg chg="del">
          <ac:chgData name="Christel Maes" userId="7e61469a-7c21-464c-bace-a1bda262211a" providerId="ADAL" clId="{A0C48553-997D-4D43-90F1-F20A3D765B55}" dt="2020-03-18T16:23:43.280" v="14" actId="478"/>
          <ac:picMkLst>
            <pc:docMk/>
            <pc:sldMk cId="4087172891" sldId="364"/>
            <ac:picMk id="7" creationId="{530A1746-A11E-4433-A79F-FD3EFC66494C}"/>
          </ac:picMkLst>
        </pc:picChg>
        <pc:picChg chg="add mod">
          <ac:chgData name="Christel Maes" userId="7e61469a-7c21-464c-bace-a1bda262211a" providerId="ADAL" clId="{A0C48553-997D-4D43-90F1-F20A3D765B55}" dt="2020-03-18T16:36:44.681" v="42" actId="1076"/>
          <ac:picMkLst>
            <pc:docMk/>
            <pc:sldMk cId="4087172891" sldId="364"/>
            <ac:picMk id="9" creationId="{F7F756E9-C44A-4559-B829-274F1FCCCE31}"/>
          </ac:picMkLst>
        </pc:picChg>
      </pc:sldChg>
      <pc:sldChg chg="addSp delSp modSp">
        <pc:chgData name="Christel Maes" userId="7e61469a-7c21-464c-bace-a1bda262211a" providerId="ADAL" clId="{A0C48553-997D-4D43-90F1-F20A3D765B55}" dt="2020-03-19T09:40:58.996" v="456" actId="6549"/>
        <pc:sldMkLst>
          <pc:docMk/>
          <pc:sldMk cId="1858038199" sldId="365"/>
        </pc:sldMkLst>
        <pc:spChg chg="mod">
          <ac:chgData name="Christel Maes" userId="7e61469a-7c21-464c-bace-a1bda262211a" providerId="ADAL" clId="{A0C48553-997D-4D43-90F1-F20A3D765B55}" dt="2020-03-19T09:40:58.996" v="456" actId="6549"/>
          <ac:spMkLst>
            <pc:docMk/>
            <pc:sldMk cId="1858038199" sldId="365"/>
            <ac:spMk id="3" creationId="{27DFCDD2-0485-4356-93BE-2C51AE21B94F}"/>
          </ac:spMkLst>
        </pc:spChg>
        <pc:spChg chg="add del mod">
          <ac:chgData name="Christel Maes" userId="7e61469a-7c21-464c-bace-a1bda262211a" providerId="ADAL" clId="{A0C48553-997D-4D43-90F1-F20A3D765B55}" dt="2020-03-18T16:35:23.128" v="28" actId="478"/>
          <ac:spMkLst>
            <pc:docMk/>
            <pc:sldMk cId="1858038199" sldId="365"/>
            <ac:spMk id="5" creationId="{C3661488-8ACA-430E-BC4A-F52E7B976B95}"/>
          </ac:spMkLst>
        </pc:spChg>
        <pc:spChg chg="add del mod">
          <ac:chgData name="Christel Maes" userId="7e61469a-7c21-464c-bace-a1bda262211a" providerId="ADAL" clId="{A0C48553-997D-4D43-90F1-F20A3D765B55}" dt="2020-03-18T16:35:32.886" v="30" actId="1076"/>
          <ac:spMkLst>
            <pc:docMk/>
            <pc:sldMk cId="1858038199" sldId="365"/>
            <ac:spMk id="7" creationId="{01B122EF-D2A3-4908-B161-E6AE39F9A366}"/>
          </ac:spMkLst>
        </pc:spChg>
        <pc:picChg chg="add mod modCrop">
          <ac:chgData name="Christel Maes" userId="7e61469a-7c21-464c-bace-a1bda262211a" providerId="ADAL" clId="{A0C48553-997D-4D43-90F1-F20A3D765B55}" dt="2020-03-19T08:20:25.942" v="182" actId="732"/>
          <ac:picMkLst>
            <pc:docMk/>
            <pc:sldMk cId="1858038199" sldId="365"/>
            <ac:picMk id="6" creationId="{90DF2D4B-F716-4683-A9A5-52921FDC4BC4}"/>
          </ac:picMkLst>
        </pc:picChg>
        <pc:picChg chg="del">
          <ac:chgData name="Christel Maes" userId="7e61469a-7c21-464c-bace-a1bda262211a" providerId="ADAL" clId="{A0C48553-997D-4D43-90F1-F20A3D765B55}" dt="2020-03-18T16:34:31.472" v="19" actId="478"/>
          <ac:picMkLst>
            <pc:docMk/>
            <pc:sldMk cId="1858038199" sldId="365"/>
            <ac:picMk id="8" creationId="{00000000-0000-0000-0000-000000000000}"/>
          </ac:picMkLst>
        </pc:picChg>
      </pc:sldChg>
      <pc:sldChg chg="addSp delSp modSp modAnim">
        <pc:chgData name="Christel Maes" userId="7e61469a-7c21-464c-bace-a1bda262211a" providerId="ADAL" clId="{A0C48553-997D-4D43-90F1-F20A3D765B55}" dt="2020-03-19T08:19:53.055" v="181"/>
        <pc:sldMkLst>
          <pc:docMk/>
          <pc:sldMk cId="856782047" sldId="366"/>
        </pc:sldMkLst>
        <pc:spChg chg="mod">
          <ac:chgData name="Christel Maes" userId="7e61469a-7c21-464c-bace-a1bda262211a" providerId="ADAL" clId="{A0C48553-997D-4D43-90F1-F20A3D765B55}" dt="2020-03-19T08:11:39.211" v="90" actId="207"/>
          <ac:spMkLst>
            <pc:docMk/>
            <pc:sldMk cId="856782047" sldId="366"/>
            <ac:spMk id="2" creationId="{518A060C-12DA-46CA-80C4-B16A33F18D19}"/>
          </ac:spMkLst>
        </pc:spChg>
        <pc:spChg chg="mod">
          <ac:chgData name="Christel Maes" userId="7e61469a-7c21-464c-bace-a1bda262211a" providerId="ADAL" clId="{A0C48553-997D-4D43-90F1-F20A3D765B55}" dt="2020-03-19T08:11:33.727" v="89" actId="20577"/>
          <ac:spMkLst>
            <pc:docMk/>
            <pc:sldMk cId="856782047" sldId="366"/>
            <ac:spMk id="3" creationId="{4D59C939-A516-4BB8-8AB0-175C02D6D344}"/>
          </ac:spMkLst>
        </pc:spChg>
        <pc:spChg chg="add mod">
          <ac:chgData name="Christel Maes" userId="7e61469a-7c21-464c-bace-a1bda262211a" providerId="ADAL" clId="{A0C48553-997D-4D43-90F1-F20A3D765B55}" dt="2020-03-19T08:18:14.726" v="173" actId="1076"/>
          <ac:spMkLst>
            <pc:docMk/>
            <pc:sldMk cId="856782047" sldId="366"/>
            <ac:spMk id="5" creationId="{40FC48CE-94BA-415B-BD4F-6E2320CDA77D}"/>
          </ac:spMkLst>
        </pc:spChg>
        <pc:spChg chg="del">
          <ac:chgData name="Christel Maes" userId="7e61469a-7c21-464c-bace-a1bda262211a" providerId="ADAL" clId="{A0C48553-997D-4D43-90F1-F20A3D765B55}" dt="2020-03-18T16:37:57.803" v="45" actId="478"/>
          <ac:spMkLst>
            <pc:docMk/>
            <pc:sldMk cId="856782047" sldId="366"/>
            <ac:spMk id="8" creationId="{56880DAF-79DA-42A5-BB07-828A8802A29A}"/>
          </ac:spMkLst>
        </pc:spChg>
        <pc:spChg chg="mod">
          <ac:chgData name="Christel Maes" userId="7e61469a-7c21-464c-bace-a1bda262211a" providerId="ADAL" clId="{A0C48553-997D-4D43-90F1-F20A3D765B55}" dt="2020-03-19T08:10:24.331" v="54" actId="1076"/>
          <ac:spMkLst>
            <pc:docMk/>
            <pc:sldMk cId="856782047" sldId="366"/>
            <ac:spMk id="9" creationId="{F5F91061-3730-42D7-BE7E-1B04E9F4FFDD}"/>
          </ac:spMkLst>
        </pc:spChg>
        <pc:spChg chg="mod">
          <ac:chgData name="Christel Maes" userId="7e61469a-7c21-464c-bace-a1bda262211a" providerId="ADAL" clId="{A0C48553-997D-4D43-90F1-F20A3D765B55}" dt="2020-03-19T08:11:29.726" v="88" actId="6549"/>
          <ac:spMkLst>
            <pc:docMk/>
            <pc:sldMk cId="856782047" sldId="366"/>
            <ac:spMk id="10" creationId="{496014A1-69FF-416A-8681-12A5348D8D27}"/>
          </ac:spMkLst>
        </pc:spChg>
        <pc:spChg chg="add mod">
          <ac:chgData name="Christel Maes" userId="7e61469a-7c21-464c-bace-a1bda262211a" providerId="ADAL" clId="{A0C48553-997D-4D43-90F1-F20A3D765B55}" dt="2020-03-19T08:16:58.076" v="168" actId="1076"/>
          <ac:spMkLst>
            <pc:docMk/>
            <pc:sldMk cId="856782047" sldId="366"/>
            <ac:spMk id="11" creationId="{7FD46D23-C663-40A1-93D4-6807B16A3FB2}"/>
          </ac:spMkLst>
        </pc:spChg>
        <pc:picChg chg="del">
          <ac:chgData name="Christel Maes" userId="7e61469a-7c21-464c-bace-a1bda262211a" providerId="ADAL" clId="{A0C48553-997D-4D43-90F1-F20A3D765B55}" dt="2020-03-19T08:10:04.084" v="48" actId="478"/>
          <ac:picMkLst>
            <pc:docMk/>
            <pc:sldMk cId="856782047" sldId="366"/>
            <ac:picMk id="6" creationId="{00000000-0000-0000-0000-000000000000}"/>
          </ac:picMkLst>
        </pc:picChg>
        <pc:picChg chg="add mod ord modCrop">
          <ac:chgData name="Christel Maes" userId="7e61469a-7c21-464c-bace-a1bda262211a" providerId="ADAL" clId="{A0C48553-997D-4D43-90F1-F20A3D765B55}" dt="2020-03-19T08:11:00.345" v="57" actId="208"/>
          <ac:picMkLst>
            <pc:docMk/>
            <pc:sldMk cId="856782047" sldId="366"/>
            <ac:picMk id="7" creationId="{8D820D32-5580-4271-822E-10EB89DA1976}"/>
          </ac:picMkLst>
        </pc:picChg>
      </pc:sldChg>
      <pc:sldChg chg="modSp">
        <pc:chgData name="Christel Maes" userId="7e61469a-7c21-464c-bace-a1bda262211a" providerId="ADAL" clId="{A0C48553-997D-4D43-90F1-F20A3D765B55}" dt="2020-03-19T08:12:39.028" v="111"/>
        <pc:sldMkLst>
          <pc:docMk/>
          <pc:sldMk cId="3797966021" sldId="367"/>
        </pc:sldMkLst>
        <pc:graphicFrameChg chg="mod modGraphic">
          <ac:chgData name="Christel Maes" userId="7e61469a-7c21-464c-bace-a1bda262211a" providerId="ADAL" clId="{A0C48553-997D-4D43-90F1-F20A3D765B55}" dt="2020-03-19T08:12:39.028" v="111"/>
          <ac:graphicFrameMkLst>
            <pc:docMk/>
            <pc:sldMk cId="3797966021" sldId="367"/>
            <ac:graphicFrameMk id="5" creationId="{2D213ABF-1459-42D1-BC40-8A94241950BF}"/>
          </ac:graphicFrameMkLst>
        </pc:graphicFrameChg>
      </pc:sldChg>
      <pc:sldChg chg="addSp delSp modSp delAnim modAnim">
        <pc:chgData name="Christel Maes" userId="7e61469a-7c21-464c-bace-a1bda262211a" providerId="ADAL" clId="{A0C48553-997D-4D43-90F1-F20A3D765B55}" dt="2020-03-26T13:42:41.848" v="519" actId="1037"/>
        <pc:sldMkLst>
          <pc:docMk/>
          <pc:sldMk cId="659764143" sldId="368"/>
        </pc:sldMkLst>
        <pc:spChg chg="mod">
          <ac:chgData name="Christel Maes" userId="7e61469a-7c21-464c-bace-a1bda262211a" providerId="ADAL" clId="{A0C48553-997D-4D43-90F1-F20A3D765B55}" dt="2020-03-19T08:18:25.321" v="175" actId="20577"/>
          <ac:spMkLst>
            <pc:docMk/>
            <pc:sldMk cId="659764143" sldId="368"/>
            <ac:spMk id="3" creationId="{27B2C59C-8632-4848-932F-8332891C5D9F}"/>
          </ac:spMkLst>
        </pc:spChg>
        <pc:spChg chg="del">
          <ac:chgData name="Christel Maes" userId="7e61469a-7c21-464c-bace-a1bda262211a" providerId="ADAL" clId="{A0C48553-997D-4D43-90F1-F20A3D765B55}" dt="2020-03-19T08:17:55.941" v="170" actId="478"/>
          <ac:spMkLst>
            <pc:docMk/>
            <pc:sldMk cId="659764143" sldId="368"/>
            <ac:spMk id="5" creationId="{73B76289-B693-4539-AE1E-CB549AA95FF5}"/>
          </ac:spMkLst>
        </pc:spChg>
        <pc:spChg chg="del">
          <ac:chgData name="Christel Maes" userId="7e61469a-7c21-464c-bace-a1bda262211a" providerId="ADAL" clId="{A0C48553-997D-4D43-90F1-F20A3D765B55}" dt="2020-03-19T08:15:13.723" v="116" actId="21"/>
          <ac:spMkLst>
            <pc:docMk/>
            <pc:sldMk cId="659764143" sldId="368"/>
            <ac:spMk id="8" creationId="{DA624B86-5F22-4027-BCFE-944EB5088CE1}"/>
          </ac:spMkLst>
        </pc:spChg>
        <pc:spChg chg="add mod">
          <ac:chgData name="Christel Maes" userId="7e61469a-7c21-464c-bace-a1bda262211a" providerId="ADAL" clId="{A0C48553-997D-4D43-90F1-F20A3D765B55}" dt="2020-03-19T09:28:21.542" v="362" actId="313"/>
          <ac:spMkLst>
            <pc:docMk/>
            <pc:sldMk cId="659764143" sldId="368"/>
            <ac:spMk id="9" creationId="{D1C65548-A048-48B4-91C5-0A3E532BB5B6}"/>
          </ac:spMkLst>
        </pc:spChg>
        <pc:spChg chg="add mod">
          <ac:chgData name="Christel Maes" userId="7e61469a-7c21-464c-bace-a1bda262211a" providerId="ADAL" clId="{A0C48553-997D-4D43-90F1-F20A3D765B55}" dt="2020-03-26T13:42:41.848" v="519" actId="1037"/>
          <ac:spMkLst>
            <pc:docMk/>
            <pc:sldMk cId="659764143" sldId="368"/>
            <ac:spMk id="10" creationId="{3A0EC80C-D8CB-4AB9-A10A-C0B4EEA0D109}"/>
          </ac:spMkLst>
        </pc:spChg>
        <pc:picChg chg="del">
          <ac:chgData name="Christel Maes" userId="7e61469a-7c21-464c-bace-a1bda262211a" providerId="ADAL" clId="{A0C48553-997D-4D43-90F1-F20A3D765B55}" dt="2020-03-19T08:14:27.951" v="112" actId="478"/>
          <ac:picMkLst>
            <pc:docMk/>
            <pc:sldMk cId="659764143" sldId="368"/>
            <ac:picMk id="6" creationId="{00000000-0000-0000-0000-000000000000}"/>
          </ac:picMkLst>
        </pc:picChg>
        <pc:picChg chg="add mod">
          <ac:chgData name="Christel Maes" userId="7e61469a-7c21-464c-bace-a1bda262211a" providerId="ADAL" clId="{A0C48553-997D-4D43-90F1-F20A3D765B55}" dt="2020-03-19T08:18:28.390" v="176" actId="1076"/>
          <ac:picMkLst>
            <pc:docMk/>
            <pc:sldMk cId="659764143" sldId="368"/>
            <ac:picMk id="7" creationId="{8F350B4A-618C-46BE-8FF9-C0164F76A860}"/>
          </ac:picMkLst>
        </pc:picChg>
      </pc:sldChg>
      <pc:sldChg chg="addSp delSp modSp">
        <pc:chgData name="Christel Maes" userId="7e61469a-7c21-464c-bace-a1bda262211a" providerId="ADAL" clId="{A0C48553-997D-4D43-90F1-F20A3D765B55}" dt="2020-03-19T09:28:09.844" v="356" actId="313"/>
        <pc:sldMkLst>
          <pc:docMk/>
          <pc:sldMk cId="436424704" sldId="369"/>
        </pc:sldMkLst>
        <pc:spChg chg="add del mod">
          <ac:chgData name="Christel Maes" userId="7e61469a-7c21-464c-bace-a1bda262211a" providerId="ADAL" clId="{A0C48553-997D-4D43-90F1-F20A3D765B55}" dt="2020-03-19T08:34:15.945" v="238" actId="478"/>
          <ac:spMkLst>
            <pc:docMk/>
            <pc:sldMk cId="436424704" sldId="369"/>
            <ac:spMk id="3" creationId="{B8D3AD3D-4626-49A8-B1DA-7969E55A0463}"/>
          </ac:spMkLst>
        </pc:spChg>
        <pc:spChg chg="del">
          <ac:chgData name="Christel Maes" userId="7e61469a-7c21-464c-bace-a1bda262211a" providerId="ADAL" clId="{A0C48553-997D-4D43-90F1-F20A3D765B55}" dt="2020-03-19T08:25:23.359" v="184" actId="478"/>
          <ac:spMkLst>
            <pc:docMk/>
            <pc:sldMk cId="436424704" sldId="369"/>
            <ac:spMk id="5" creationId="{C2A46DC5-CF8A-40C3-B071-B0AF57D1D799}"/>
          </ac:spMkLst>
        </pc:spChg>
        <pc:spChg chg="mod">
          <ac:chgData name="Christel Maes" userId="7e61469a-7c21-464c-bace-a1bda262211a" providerId="ADAL" clId="{A0C48553-997D-4D43-90F1-F20A3D765B55}" dt="2020-03-19T08:27:40.789" v="223" actId="14100"/>
          <ac:spMkLst>
            <pc:docMk/>
            <pc:sldMk cId="436424704" sldId="369"/>
            <ac:spMk id="6" creationId="{BEE66834-0726-42F5-B248-93E2F72913A4}"/>
          </ac:spMkLst>
        </pc:spChg>
        <pc:spChg chg="add mod">
          <ac:chgData name="Christel Maes" userId="7e61469a-7c21-464c-bace-a1bda262211a" providerId="ADAL" clId="{A0C48553-997D-4D43-90F1-F20A3D765B55}" dt="2020-03-19T09:28:09.844" v="356" actId="313"/>
          <ac:spMkLst>
            <pc:docMk/>
            <pc:sldMk cId="436424704" sldId="369"/>
            <ac:spMk id="8" creationId="{2A434023-F9D8-4F5D-9ACA-ACCC81DF4564}"/>
          </ac:spMkLst>
        </pc:spChg>
        <pc:picChg chg="add mod">
          <ac:chgData name="Christel Maes" userId="7e61469a-7c21-464c-bace-a1bda262211a" providerId="ADAL" clId="{A0C48553-997D-4D43-90F1-F20A3D765B55}" dt="2020-03-19T08:27:57.939" v="225" actId="1076"/>
          <ac:picMkLst>
            <pc:docMk/>
            <pc:sldMk cId="436424704" sldId="369"/>
            <ac:picMk id="7" creationId="{7D6D168B-EBD5-40F2-B9E9-4711C700AD74}"/>
          </ac:picMkLst>
        </pc:picChg>
      </pc:sldChg>
      <pc:sldChg chg="addSp delSp modSp">
        <pc:chgData name="Christel Maes" userId="7e61469a-7c21-464c-bace-a1bda262211a" providerId="ADAL" clId="{A0C48553-997D-4D43-90F1-F20A3D765B55}" dt="2020-03-19T09:28:03.216" v="353" actId="313"/>
        <pc:sldMkLst>
          <pc:docMk/>
          <pc:sldMk cId="552227640" sldId="370"/>
        </pc:sldMkLst>
        <pc:spChg chg="mod">
          <ac:chgData name="Christel Maes" userId="7e61469a-7c21-464c-bace-a1bda262211a" providerId="ADAL" clId="{A0C48553-997D-4D43-90F1-F20A3D765B55}" dt="2020-03-19T08:45:53.705" v="244" actId="6549"/>
          <ac:spMkLst>
            <pc:docMk/>
            <pc:sldMk cId="552227640" sldId="370"/>
            <ac:spMk id="3" creationId="{818B799B-79F6-4652-90B9-5826C56D23D9}"/>
          </ac:spMkLst>
        </pc:spChg>
        <pc:spChg chg="del">
          <ac:chgData name="Christel Maes" userId="7e61469a-7c21-464c-bace-a1bda262211a" providerId="ADAL" clId="{A0C48553-997D-4D43-90F1-F20A3D765B55}" dt="2020-03-19T08:45:46.281" v="242" actId="478"/>
          <ac:spMkLst>
            <pc:docMk/>
            <pc:sldMk cId="552227640" sldId="370"/>
            <ac:spMk id="5" creationId="{B77F778B-6D19-47B0-BF5B-935D36140E4E}"/>
          </ac:spMkLst>
        </pc:spChg>
        <pc:spChg chg="add mod">
          <ac:chgData name="Christel Maes" userId="7e61469a-7c21-464c-bace-a1bda262211a" providerId="ADAL" clId="{A0C48553-997D-4D43-90F1-F20A3D765B55}" dt="2020-03-19T09:28:03.216" v="353" actId="313"/>
          <ac:spMkLst>
            <pc:docMk/>
            <pc:sldMk cId="552227640" sldId="370"/>
            <ac:spMk id="7" creationId="{F8598C5D-4E15-41DD-BC10-B7D0C5C4D2FA}"/>
          </ac:spMkLst>
        </pc:spChg>
        <pc:picChg chg="add mod modCrop">
          <ac:chgData name="Christel Maes" userId="7e61469a-7c21-464c-bace-a1bda262211a" providerId="ADAL" clId="{A0C48553-997D-4D43-90F1-F20A3D765B55}" dt="2020-03-19T08:47:15.704" v="256" actId="1076"/>
          <ac:picMkLst>
            <pc:docMk/>
            <pc:sldMk cId="552227640" sldId="370"/>
            <ac:picMk id="6" creationId="{10CCA7E7-7C94-4C3F-BC09-ED1CE309FE2C}"/>
          </ac:picMkLst>
        </pc:picChg>
      </pc:sldChg>
      <pc:sldChg chg="del">
        <pc:chgData name="Christel Maes" userId="7e61469a-7c21-464c-bace-a1bda262211a" providerId="ADAL" clId="{A0C48553-997D-4D43-90F1-F20A3D765B55}" dt="2020-03-19T08:47:24.041" v="257" actId="47"/>
        <pc:sldMkLst>
          <pc:docMk/>
          <pc:sldMk cId="1942073295" sldId="371"/>
        </pc:sldMkLst>
      </pc:sldChg>
      <pc:sldChg chg="modSp">
        <pc:chgData name="Christel Maes" userId="7e61469a-7c21-464c-bace-a1bda262211a" providerId="ADAL" clId="{A0C48553-997D-4D43-90F1-F20A3D765B55}" dt="2020-03-19T08:48:33.172" v="281" actId="20577"/>
        <pc:sldMkLst>
          <pc:docMk/>
          <pc:sldMk cId="2809965672" sldId="372"/>
        </pc:sldMkLst>
        <pc:spChg chg="mod">
          <ac:chgData name="Christel Maes" userId="7e61469a-7c21-464c-bace-a1bda262211a" providerId="ADAL" clId="{A0C48553-997D-4D43-90F1-F20A3D765B55}" dt="2020-03-19T08:48:33.172" v="281" actId="20577"/>
          <ac:spMkLst>
            <pc:docMk/>
            <pc:sldMk cId="2809965672" sldId="372"/>
            <ac:spMk id="3" creationId="{81845478-17D1-434E-BC4C-494F5F1F02FC}"/>
          </ac:spMkLst>
        </pc:spChg>
      </pc:sldChg>
      <pc:sldChg chg="addSp delSp modSp">
        <pc:chgData name="Christel Maes" userId="7e61469a-7c21-464c-bace-a1bda262211a" providerId="ADAL" clId="{A0C48553-997D-4D43-90F1-F20A3D765B55}" dt="2020-03-19T09:27:19.333" v="347"/>
        <pc:sldMkLst>
          <pc:docMk/>
          <pc:sldMk cId="815731102" sldId="373"/>
        </pc:sldMkLst>
        <pc:spChg chg="add mod">
          <ac:chgData name="Christel Maes" userId="7e61469a-7c21-464c-bace-a1bda262211a" providerId="ADAL" clId="{A0C48553-997D-4D43-90F1-F20A3D765B55}" dt="2020-03-19T09:27:19.333" v="347"/>
          <ac:spMkLst>
            <pc:docMk/>
            <pc:sldMk cId="815731102" sldId="373"/>
            <ac:spMk id="3" creationId="{DB55AEE4-D171-4D15-8F3A-5B25D83ED117}"/>
          </ac:spMkLst>
        </pc:spChg>
        <pc:spChg chg="del">
          <ac:chgData name="Christel Maes" userId="7e61469a-7c21-464c-bace-a1bda262211a" providerId="ADAL" clId="{A0C48553-997D-4D43-90F1-F20A3D765B55}" dt="2020-03-19T09:00:55.788" v="298" actId="478"/>
          <ac:spMkLst>
            <pc:docMk/>
            <pc:sldMk cId="815731102" sldId="373"/>
            <ac:spMk id="5" creationId="{C3102AE5-E7E1-47B1-81DA-6CB5890F8873}"/>
          </ac:spMkLst>
        </pc:spChg>
        <pc:spChg chg="mod">
          <ac:chgData name="Christel Maes" userId="7e61469a-7c21-464c-bace-a1bda262211a" providerId="ADAL" clId="{A0C48553-997D-4D43-90F1-F20A3D765B55}" dt="2020-03-19T09:01:13.668" v="303" actId="14100"/>
          <ac:spMkLst>
            <pc:docMk/>
            <pc:sldMk cId="815731102" sldId="373"/>
            <ac:spMk id="6" creationId="{B41F18BB-74B1-43D5-BAFD-4E8225C301FF}"/>
          </ac:spMkLst>
        </pc:spChg>
      </pc:sldChg>
      <pc:sldChg chg="addSp delSp modSp">
        <pc:chgData name="Christel Maes" userId="7e61469a-7c21-464c-bace-a1bda262211a" providerId="ADAL" clId="{A0C48553-997D-4D43-90F1-F20A3D765B55}" dt="2020-03-19T09:27:52.869" v="350" actId="313"/>
        <pc:sldMkLst>
          <pc:docMk/>
          <pc:sldMk cId="2024552683" sldId="374"/>
        </pc:sldMkLst>
        <pc:spChg chg="add mod">
          <ac:chgData name="Christel Maes" userId="7e61469a-7c21-464c-bace-a1bda262211a" providerId="ADAL" clId="{A0C48553-997D-4D43-90F1-F20A3D765B55}" dt="2020-03-19T09:27:52.869" v="350" actId="313"/>
          <ac:spMkLst>
            <pc:docMk/>
            <pc:sldMk cId="2024552683" sldId="374"/>
            <ac:spMk id="3" creationId="{E80EF7A4-B871-4F43-B867-59A23FE00999}"/>
          </ac:spMkLst>
        </pc:spChg>
        <pc:spChg chg="del">
          <ac:chgData name="Christel Maes" userId="7e61469a-7c21-464c-bace-a1bda262211a" providerId="ADAL" clId="{A0C48553-997D-4D43-90F1-F20A3D765B55}" dt="2020-03-19T08:56:19.758" v="283" actId="478"/>
          <ac:spMkLst>
            <pc:docMk/>
            <pc:sldMk cId="2024552683" sldId="374"/>
            <ac:spMk id="5" creationId="{DC686927-4892-4FD6-BE46-CC873FA8989C}"/>
          </ac:spMkLst>
        </pc:spChg>
        <pc:spChg chg="mod">
          <ac:chgData name="Christel Maes" userId="7e61469a-7c21-464c-bace-a1bda262211a" providerId="ADAL" clId="{A0C48553-997D-4D43-90F1-F20A3D765B55}" dt="2020-03-19T08:56:46.452" v="297" actId="1076"/>
          <ac:spMkLst>
            <pc:docMk/>
            <pc:sldMk cId="2024552683" sldId="374"/>
            <ac:spMk id="6" creationId="{C7C9D5C4-D93A-4A37-BF71-FE4C2DD2CA7A}"/>
          </ac:spMkLst>
        </pc:spChg>
      </pc:sldChg>
      <pc:sldChg chg="modSp modAnim">
        <pc:chgData name="Christel Maes" userId="7e61469a-7c21-464c-bace-a1bda262211a" providerId="ADAL" clId="{A0C48553-997D-4D43-90F1-F20A3D765B55}" dt="2020-03-26T14:07:00.537" v="716" actId="20577"/>
        <pc:sldMkLst>
          <pc:docMk/>
          <pc:sldMk cId="1354684527" sldId="375"/>
        </pc:sldMkLst>
        <pc:spChg chg="mod">
          <ac:chgData name="Christel Maes" userId="7e61469a-7c21-464c-bace-a1bda262211a" providerId="ADAL" clId="{A0C48553-997D-4D43-90F1-F20A3D765B55}" dt="2020-03-26T14:07:00.537" v="716" actId="20577"/>
          <ac:spMkLst>
            <pc:docMk/>
            <pc:sldMk cId="1354684527" sldId="375"/>
            <ac:spMk id="2" creationId="{85DFD45C-3204-4261-B26D-ED93B0B17218}"/>
          </ac:spMkLst>
        </pc:spChg>
        <pc:spChg chg="mod">
          <ac:chgData name="Christel Maes" userId="7e61469a-7c21-464c-bace-a1bda262211a" providerId="ADAL" clId="{A0C48553-997D-4D43-90F1-F20A3D765B55}" dt="2020-03-26T13:36:27.664" v="501" actId="20577"/>
          <ac:spMkLst>
            <pc:docMk/>
            <pc:sldMk cId="1354684527" sldId="375"/>
            <ac:spMk id="3" creationId="{36412212-AAA0-41C4-9782-32CA6383744F}"/>
          </ac:spMkLst>
        </pc:spChg>
        <pc:spChg chg="mod">
          <ac:chgData name="Christel Maes" userId="7e61469a-7c21-464c-bace-a1bda262211a" providerId="ADAL" clId="{A0C48553-997D-4D43-90F1-F20A3D765B55}" dt="2020-03-26T13:36:23.384" v="497" actId="6549"/>
          <ac:spMkLst>
            <pc:docMk/>
            <pc:sldMk cId="1354684527" sldId="375"/>
            <ac:spMk id="18" creationId="{502946DA-A041-4327-A49D-3888929B79EE}"/>
          </ac:spMkLst>
        </pc:spChg>
      </pc:sldChg>
      <pc:sldChg chg="modSp">
        <pc:chgData name="Christel Maes" userId="7e61469a-7c21-464c-bace-a1bda262211a" providerId="ADAL" clId="{A0C48553-997D-4D43-90F1-F20A3D765B55}" dt="2020-03-26T14:07:08.977" v="718" actId="20577"/>
        <pc:sldMkLst>
          <pc:docMk/>
          <pc:sldMk cId="340781194" sldId="376"/>
        </pc:sldMkLst>
        <pc:spChg chg="mod">
          <ac:chgData name="Christel Maes" userId="7e61469a-7c21-464c-bace-a1bda262211a" providerId="ADAL" clId="{A0C48553-997D-4D43-90F1-F20A3D765B55}" dt="2020-03-26T14:07:08.977" v="718" actId="20577"/>
          <ac:spMkLst>
            <pc:docMk/>
            <pc:sldMk cId="340781194" sldId="376"/>
            <ac:spMk id="2" creationId="{85DFD45C-3204-4261-B26D-ED93B0B17218}"/>
          </ac:spMkLst>
        </pc:spChg>
      </pc:sldChg>
      <pc:sldChg chg="addSp delSp modSp add">
        <pc:chgData name="Christel Maes" userId="7e61469a-7c21-464c-bace-a1bda262211a" providerId="ADAL" clId="{A0C48553-997D-4D43-90F1-F20A3D765B55}" dt="2020-03-19T09:28:15.416" v="359" actId="313"/>
        <pc:sldMkLst>
          <pc:docMk/>
          <pc:sldMk cId="2150926861" sldId="377"/>
        </pc:sldMkLst>
        <pc:spChg chg="mod">
          <ac:chgData name="Christel Maes" userId="7e61469a-7c21-464c-bace-a1bda262211a" providerId="ADAL" clId="{A0C48553-997D-4D43-90F1-F20A3D765B55}" dt="2020-03-19T08:31:12.638" v="233" actId="20577"/>
          <ac:spMkLst>
            <pc:docMk/>
            <pc:sldMk cId="2150926861" sldId="377"/>
            <ac:spMk id="2" creationId="{8EF09593-93BF-4530-AA96-4310B2A275BE}"/>
          </ac:spMkLst>
        </pc:spChg>
        <pc:spChg chg="del">
          <ac:chgData name="Christel Maes" userId="7e61469a-7c21-464c-bace-a1bda262211a" providerId="ADAL" clId="{A0C48553-997D-4D43-90F1-F20A3D765B55}" dt="2020-03-19T08:32:50.908" v="235" actId="478"/>
          <ac:spMkLst>
            <pc:docMk/>
            <pc:sldMk cId="2150926861" sldId="377"/>
            <ac:spMk id="5" creationId="{62BD315B-1427-487A-9FBA-F0219E634FBB}"/>
          </ac:spMkLst>
        </pc:spChg>
        <pc:spChg chg="add mod">
          <ac:chgData name="Christel Maes" userId="7e61469a-7c21-464c-bace-a1bda262211a" providerId="ADAL" clId="{A0C48553-997D-4D43-90F1-F20A3D765B55}" dt="2020-03-19T09:28:15.416" v="359" actId="313"/>
          <ac:spMkLst>
            <pc:docMk/>
            <pc:sldMk cId="2150926861" sldId="377"/>
            <ac:spMk id="6" creationId="{4A6AEF0A-6D86-4F62-8F9F-75AEB4FD6FA8}"/>
          </ac:spMkLst>
        </pc:spChg>
      </pc:sldChg>
      <pc:sldChg chg="addSp delSp modSp add delAnim modAnim">
        <pc:chgData name="Christel Maes" userId="7e61469a-7c21-464c-bace-a1bda262211a" providerId="ADAL" clId="{A0C48553-997D-4D43-90F1-F20A3D765B55}" dt="2020-03-26T14:06:46" v="713" actId="20577"/>
        <pc:sldMkLst>
          <pc:docMk/>
          <pc:sldMk cId="804300739" sldId="378"/>
        </pc:sldMkLst>
        <pc:spChg chg="mod">
          <ac:chgData name="Christel Maes" userId="7e61469a-7c21-464c-bace-a1bda262211a" providerId="ADAL" clId="{A0C48553-997D-4D43-90F1-F20A3D765B55}" dt="2020-03-26T14:06:46" v="713" actId="20577"/>
          <ac:spMkLst>
            <pc:docMk/>
            <pc:sldMk cId="804300739" sldId="378"/>
            <ac:spMk id="2" creationId="{85DFD45C-3204-4261-B26D-ED93B0B17218}"/>
          </ac:spMkLst>
        </pc:spChg>
        <pc:spChg chg="mod">
          <ac:chgData name="Christel Maes" userId="7e61469a-7c21-464c-bace-a1bda262211a" providerId="ADAL" clId="{A0C48553-997D-4D43-90F1-F20A3D765B55}" dt="2020-03-26T14:04:57.205" v="702" actId="6549"/>
          <ac:spMkLst>
            <pc:docMk/>
            <pc:sldMk cId="804300739" sldId="378"/>
            <ac:spMk id="3" creationId="{36412212-AAA0-41C4-9782-32CA6383744F}"/>
          </ac:spMkLst>
        </pc:spChg>
        <pc:spChg chg="add del mod">
          <ac:chgData name="Christel Maes" userId="7e61469a-7c21-464c-bace-a1bda262211a" providerId="ADAL" clId="{A0C48553-997D-4D43-90F1-F20A3D765B55}" dt="2020-03-26T14:05:19.824" v="709" actId="1076"/>
          <ac:spMkLst>
            <pc:docMk/>
            <pc:sldMk cId="804300739" sldId="378"/>
            <ac:spMk id="6" creationId="{0BA62AE8-3198-4627-BFA8-61D210562A65}"/>
          </ac:spMkLst>
        </pc:spChg>
        <pc:spChg chg="del">
          <ac:chgData name="Christel Maes" userId="7e61469a-7c21-464c-bace-a1bda262211a" providerId="ADAL" clId="{A0C48553-997D-4D43-90F1-F20A3D765B55}" dt="2020-03-26T14:04:09.099" v="692" actId="478"/>
          <ac:spMkLst>
            <pc:docMk/>
            <pc:sldMk cId="804300739" sldId="378"/>
            <ac:spMk id="7" creationId="{13E713E6-C2B8-4D82-83DC-EFAFF899D2BC}"/>
          </ac:spMkLst>
        </pc:spChg>
        <pc:spChg chg="del">
          <ac:chgData name="Christel Maes" userId="7e61469a-7c21-464c-bace-a1bda262211a" providerId="ADAL" clId="{A0C48553-997D-4D43-90F1-F20A3D765B55}" dt="2020-03-26T14:04:03.791" v="691" actId="478"/>
          <ac:spMkLst>
            <pc:docMk/>
            <pc:sldMk cId="804300739" sldId="378"/>
            <ac:spMk id="8" creationId="{BCE6C855-A65F-459E-AC64-E9EB24C4EDA6}"/>
          </ac:spMkLst>
        </pc:spChg>
        <pc:spChg chg="del">
          <ac:chgData name="Christel Maes" userId="7e61469a-7c21-464c-bace-a1bda262211a" providerId="ADAL" clId="{A0C48553-997D-4D43-90F1-F20A3D765B55}" dt="2020-03-26T14:04:10.745" v="693" actId="478"/>
          <ac:spMkLst>
            <pc:docMk/>
            <pc:sldMk cId="804300739" sldId="378"/>
            <ac:spMk id="9" creationId="{EBF6A363-51F6-4AA4-9626-AD98E83C9594}"/>
          </ac:spMkLst>
        </pc:spChg>
        <pc:spChg chg="del mod">
          <ac:chgData name="Christel Maes" userId="7e61469a-7c21-464c-bace-a1bda262211a" providerId="ADAL" clId="{A0C48553-997D-4D43-90F1-F20A3D765B55}" dt="2020-03-26T14:05:06.569" v="705" actId="478"/>
          <ac:spMkLst>
            <pc:docMk/>
            <pc:sldMk cId="804300739" sldId="378"/>
            <ac:spMk id="10" creationId="{502946DA-A041-4327-A49D-3888929B79EE}"/>
          </ac:spMkLst>
        </pc:spChg>
        <pc:spChg chg="add del mod">
          <ac:chgData name="Christel Maes" userId="7e61469a-7c21-464c-bace-a1bda262211a" providerId="ADAL" clId="{A0C48553-997D-4D43-90F1-F20A3D765B55}" dt="2020-03-26T14:03:46.920" v="687" actId="478"/>
          <ac:spMkLst>
            <pc:docMk/>
            <pc:sldMk cId="804300739" sldId="378"/>
            <ac:spMk id="11" creationId="{B6178E6C-68B1-476D-A7ED-3936C31333C0}"/>
          </ac:spMkLst>
        </pc:spChg>
        <pc:spChg chg="add mod">
          <ac:chgData name="Christel Maes" userId="7e61469a-7c21-464c-bace-a1bda262211a" providerId="ADAL" clId="{A0C48553-997D-4D43-90F1-F20A3D765B55}" dt="2020-03-26T14:05:26.422" v="710" actId="255"/>
          <ac:spMkLst>
            <pc:docMk/>
            <pc:sldMk cId="804300739" sldId="378"/>
            <ac:spMk id="13" creationId="{D610E822-4672-485B-8FA9-CB9C5E251ADE}"/>
          </ac:spMkLst>
        </pc:spChg>
        <pc:picChg chg="add mod">
          <ac:chgData name="Christel Maes" userId="7e61469a-7c21-464c-bace-a1bda262211a" providerId="ADAL" clId="{A0C48553-997D-4D43-90F1-F20A3D765B55}" dt="2020-03-26T14:03:20.395" v="682" actId="14100"/>
          <ac:picMkLst>
            <pc:docMk/>
            <pc:sldMk cId="804300739" sldId="378"/>
            <ac:picMk id="5" creationId="{4B617962-3938-4846-BCBD-C49F6F56A495}"/>
          </ac:picMkLst>
        </pc:picChg>
        <pc:picChg chg="del">
          <ac:chgData name="Christel Maes" userId="7e61469a-7c21-464c-bace-a1bda262211a" providerId="ADAL" clId="{A0C48553-997D-4D43-90F1-F20A3D765B55}" dt="2020-03-26T14:03:10.197" v="678" actId="478"/>
          <ac:picMkLst>
            <pc:docMk/>
            <pc:sldMk cId="804300739" sldId="378"/>
            <ac:picMk id="12" creationId="{FBE86D44-AC18-40E2-B522-25F4853D1C33}"/>
          </ac:picMkLst>
        </pc:picChg>
      </pc:sldChg>
    </pc:docChg>
  </pc:docChgLst>
  <pc:docChgLst>
    <pc:chgData name="Tinne Van Echelpoel" userId="46798032-b7e2-4f2e-95a1-1606ec8c5d9a" providerId="ADAL" clId="{85638B25-DFBB-4D8B-B581-8046C837F546}"/>
    <pc:docChg chg="custSel modSld">
      <pc:chgData name="Tinne Van Echelpoel" userId="46798032-b7e2-4f2e-95a1-1606ec8c5d9a" providerId="ADAL" clId="{85638B25-DFBB-4D8B-B581-8046C837F546}" dt="2020-06-29T09:07:41.848" v="46" actId="313"/>
      <pc:docMkLst>
        <pc:docMk/>
      </pc:docMkLst>
      <pc:sldChg chg="modSp mod">
        <pc:chgData name="Tinne Van Echelpoel" userId="46798032-b7e2-4f2e-95a1-1606ec8c5d9a" providerId="ADAL" clId="{85638B25-DFBB-4D8B-B581-8046C837F546}" dt="2020-06-29T08:44:08.272" v="13" actId="20577"/>
        <pc:sldMkLst>
          <pc:docMk/>
          <pc:sldMk cId="2718411288" sldId="257"/>
        </pc:sldMkLst>
        <pc:spChg chg="mod">
          <ac:chgData name="Tinne Van Echelpoel" userId="46798032-b7e2-4f2e-95a1-1606ec8c5d9a" providerId="ADAL" clId="{85638B25-DFBB-4D8B-B581-8046C837F546}" dt="2020-06-29T08:44:08.272" v="13" actId="20577"/>
          <ac:spMkLst>
            <pc:docMk/>
            <pc:sldMk cId="2718411288" sldId="257"/>
            <ac:spMk id="3" creationId="{00000000-0000-0000-0000-000000000000}"/>
          </ac:spMkLst>
        </pc:spChg>
      </pc:sldChg>
      <pc:sldChg chg="modSp mod">
        <pc:chgData name="Tinne Van Echelpoel" userId="46798032-b7e2-4f2e-95a1-1606ec8c5d9a" providerId="ADAL" clId="{85638B25-DFBB-4D8B-B581-8046C837F546}" dt="2020-06-29T08:45:46.982" v="14" actId="790"/>
        <pc:sldMkLst>
          <pc:docMk/>
          <pc:sldMk cId="1020751144" sldId="322"/>
        </pc:sldMkLst>
        <pc:spChg chg="mod">
          <ac:chgData name="Tinne Van Echelpoel" userId="46798032-b7e2-4f2e-95a1-1606ec8c5d9a" providerId="ADAL" clId="{85638B25-DFBB-4D8B-B581-8046C837F546}" dt="2020-06-29T08:45:46.982" v="14" actId="790"/>
          <ac:spMkLst>
            <pc:docMk/>
            <pc:sldMk cId="1020751144" sldId="322"/>
            <ac:spMk id="3" creationId="{0A965233-77D1-4EA6-96A3-BB14281D64E4}"/>
          </ac:spMkLst>
        </pc:spChg>
      </pc:sldChg>
      <pc:sldChg chg="modSp mod">
        <pc:chgData name="Tinne Van Echelpoel" userId="46798032-b7e2-4f2e-95a1-1606ec8c5d9a" providerId="ADAL" clId="{85638B25-DFBB-4D8B-B581-8046C837F546}" dt="2020-06-29T08:50:29.904" v="20" actId="2"/>
        <pc:sldMkLst>
          <pc:docMk/>
          <pc:sldMk cId="2942096100" sldId="349"/>
        </pc:sldMkLst>
        <pc:spChg chg="mod">
          <ac:chgData name="Tinne Van Echelpoel" userId="46798032-b7e2-4f2e-95a1-1606ec8c5d9a" providerId="ADAL" clId="{85638B25-DFBB-4D8B-B581-8046C837F546}" dt="2020-06-29T08:50:25.387" v="19" actId="790"/>
          <ac:spMkLst>
            <pc:docMk/>
            <pc:sldMk cId="2942096100" sldId="349"/>
            <ac:spMk id="3" creationId="{F22FE559-43D9-43EB-AED3-695767A9A4F0}"/>
          </ac:spMkLst>
        </pc:spChg>
        <pc:spChg chg="mod">
          <ac:chgData name="Tinne Van Echelpoel" userId="46798032-b7e2-4f2e-95a1-1606ec8c5d9a" providerId="ADAL" clId="{85638B25-DFBB-4D8B-B581-8046C837F546}" dt="2020-06-29T08:50:29.904" v="20" actId="2"/>
          <ac:spMkLst>
            <pc:docMk/>
            <pc:sldMk cId="2942096100" sldId="349"/>
            <ac:spMk id="5" creationId="{2AFBCDEC-9FAD-47D5-8AF1-81FE6CAAF281}"/>
          </ac:spMkLst>
        </pc:spChg>
      </pc:sldChg>
      <pc:sldChg chg="modSp mod">
        <pc:chgData name="Tinne Van Echelpoel" userId="46798032-b7e2-4f2e-95a1-1606ec8c5d9a" providerId="ADAL" clId="{85638B25-DFBB-4D8B-B581-8046C837F546}" dt="2020-06-29T08:47:33.890" v="18" actId="2"/>
        <pc:sldMkLst>
          <pc:docMk/>
          <pc:sldMk cId="1341913783" sldId="350"/>
        </pc:sldMkLst>
        <pc:spChg chg="mod">
          <ac:chgData name="Tinne Van Echelpoel" userId="46798032-b7e2-4f2e-95a1-1606ec8c5d9a" providerId="ADAL" clId="{85638B25-DFBB-4D8B-B581-8046C837F546}" dt="2020-06-29T08:47:33.890" v="18" actId="2"/>
          <ac:spMkLst>
            <pc:docMk/>
            <pc:sldMk cId="1341913783" sldId="350"/>
            <ac:spMk id="8" creationId="{BF570EBB-A13C-4264-810D-CAAF9AACAF2D}"/>
          </ac:spMkLst>
        </pc:spChg>
      </pc:sldChg>
      <pc:sldChg chg="modSp mod">
        <pc:chgData name="Tinne Van Echelpoel" userId="46798032-b7e2-4f2e-95a1-1606ec8c5d9a" providerId="ADAL" clId="{85638B25-DFBB-4D8B-B581-8046C837F546}" dt="2020-06-29T08:46:16.443" v="16" actId="790"/>
        <pc:sldMkLst>
          <pc:docMk/>
          <pc:sldMk cId="1460965616" sldId="352"/>
        </pc:sldMkLst>
        <pc:spChg chg="mod">
          <ac:chgData name="Tinne Van Echelpoel" userId="46798032-b7e2-4f2e-95a1-1606ec8c5d9a" providerId="ADAL" clId="{85638B25-DFBB-4D8B-B581-8046C837F546}" dt="2020-06-29T08:46:03.662" v="15" actId="790"/>
          <ac:spMkLst>
            <pc:docMk/>
            <pc:sldMk cId="1460965616" sldId="352"/>
            <ac:spMk id="7" creationId="{00000000-0000-0000-0000-000000000000}"/>
          </ac:spMkLst>
        </pc:spChg>
        <pc:spChg chg="mod">
          <ac:chgData name="Tinne Van Echelpoel" userId="46798032-b7e2-4f2e-95a1-1606ec8c5d9a" providerId="ADAL" clId="{85638B25-DFBB-4D8B-B581-8046C837F546}" dt="2020-06-29T08:46:16.443" v="16" actId="790"/>
          <ac:spMkLst>
            <pc:docMk/>
            <pc:sldMk cId="1460965616" sldId="352"/>
            <ac:spMk id="8" creationId="{00000000-0000-0000-0000-000000000000}"/>
          </ac:spMkLst>
        </pc:spChg>
      </pc:sldChg>
      <pc:sldChg chg="modSp mod">
        <pc:chgData name="Tinne Van Echelpoel" userId="46798032-b7e2-4f2e-95a1-1606ec8c5d9a" providerId="ADAL" clId="{85638B25-DFBB-4D8B-B581-8046C837F546}" dt="2020-06-29T08:46:45.200" v="17" actId="790"/>
        <pc:sldMkLst>
          <pc:docMk/>
          <pc:sldMk cId="3741566498" sldId="353"/>
        </pc:sldMkLst>
        <pc:spChg chg="mod">
          <ac:chgData name="Tinne Van Echelpoel" userId="46798032-b7e2-4f2e-95a1-1606ec8c5d9a" providerId="ADAL" clId="{85638B25-DFBB-4D8B-B581-8046C837F546}" dt="2020-06-29T08:46:45.200" v="17" actId="790"/>
          <ac:spMkLst>
            <pc:docMk/>
            <pc:sldMk cId="3741566498" sldId="353"/>
            <ac:spMk id="3" creationId="{FAE2592B-87C9-40A3-A119-C1E68C024237}"/>
          </ac:spMkLst>
        </pc:spChg>
      </pc:sldChg>
      <pc:sldChg chg="modSp mod">
        <pc:chgData name="Tinne Van Echelpoel" userId="46798032-b7e2-4f2e-95a1-1606ec8c5d9a" providerId="ADAL" clId="{85638B25-DFBB-4D8B-B581-8046C837F546}" dt="2020-06-29T08:51:17.641" v="22" actId="790"/>
        <pc:sldMkLst>
          <pc:docMk/>
          <pc:sldMk cId="654147409" sldId="355"/>
        </pc:sldMkLst>
        <pc:spChg chg="mod">
          <ac:chgData name="Tinne Van Echelpoel" userId="46798032-b7e2-4f2e-95a1-1606ec8c5d9a" providerId="ADAL" clId="{85638B25-DFBB-4D8B-B581-8046C837F546}" dt="2020-06-29T08:51:12.254" v="21" actId="790"/>
          <ac:spMkLst>
            <pc:docMk/>
            <pc:sldMk cId="654147409" sldId="355"/>
            <ac:spMk id="2" creationId="{1BE23161-B269-48C0-A7A4-6FBF20B252AB}"/>
          </ac:spMkLst>
        </pc:spChg>
        <pc:spChg chg="mod">
          <ac:chgData name="Tinne Van Echelpoel" userId="46798032-b7e2-4f2e-95a1-1606ec8c5d9a" providerId="ADAL" clId="{85638B25-DFBB-4D8B-B581-8046C837F546}" dt="2020-06-29T08:51:17.641" v="22" actId="790"/>
          <ac:spMkLst>
            <pc:docMk/>
            <pc:sldMk cId="654147409" sldId="355"/>
            <ac:spMk id="3" creationId="{DA1A3571-81DB-4ABF-AB51-1046AD15B7E0}"/>
          </ac:spMkLst>
        </pc:spChg>
      </pc:sldChg>
      <pc:sldChg chg="modSp mod">
        <pc:chgData name="Tinne Van Echelpoel" userId="46798032-b7e2-4f2e-95a1-1606ec8c5d9a" providerId="ADAL" clId="{85638B25-DFBB-4D8B-B581-8046C837F546}" dt="2020-06-29T08:52:27.189" v="27" actId="313"/>
        <pc:sldMkLst>
          <pc:docMk/>
          <pc:sldMk cId="2119489521" sldId="356"/>
        </pc:sldMkLst>
        <pc:spChg chg="mod">
          <ac:chgData name="Tinne Van Echelpoel" userId="46798032-b7e2-4f2e-95a1-1606ec8c5d9a" providerId="ADAL" clId="{85638B25-DFBB-4D8B-B581-8046C837F546}" dt="2020-06-29T08:52:27.189" v="27" actId="313"/>
          <ac:spMkLst>
            <pc:docMk/>
            <pc:sldMk cId="2119489521" sldId="356"/>
            <ac:spMk id="3" creationId="{539C8B79-71E8-47E6-8D58-2078DDC8C402}"/>
          </ac:spMkLst>
        </pc:spChg>
      </pc:sldChg>
      <pc:sldChg chg="modSp mod">
        <pc:chgData name="Tinne Van Echelpoel" userId="46798032-b7e2-4f2e-95a1-1606ec8c5d9a" providerId="ADAL" clId="{85638B25-DFBB-4D8B-B581-8046C837F546}" dt="2020-06-29T08:52:46.411" v="29" actId="790"/>
        <pc:sldMkLst>
          <pc:docMk/>
          <pc:sldMk cId="3214660597" sldId="357"/>
        </pc:sldMkLst>
        <pc:spChg chg="mod">
          <ac:chgData name="Tinne Van Echelpoel" userId="46798032-b7e2-4f2e-95a1-1606ec8c5d9a" providerId="ADAL" clId="{85638B25-DFBB-4D8B-B581-8046C837F546}" dt="2020-06-29T08:52:40.820" v="28" actId="790"/>
          <ac:spMkLst>
            <pc:docMk/>
            <pc:sldMk cId="3214660597" sldId="357"/>
            <ac:spMk id="2" creationId="{8EF09593-93BF-4530-AA96-4310B2A275BE}"/>
          </ac:spMkLst>
        </pc:spChg>
        <pc:spChg chg="mod">
          <ac:chgData name="Tinne Van Echelpoel" userId="46798032-b7e2-4f2e-95a1-1606ec8c5d9a" providerId="ADAL" clId="{85638B25-DFBB-4D8B-B581-8046C837F546}" dt="2020-06-29T08:52:46.411" v="29" actId="790"/>
          <ac:spMkLst>
            <pc:docMk/>
            <pc:sldMk cId="3214660597" sldId="357"/>
            <ac:spMk id="3" creationId="{45438ECC-9FA8-4971-A93B-E3C32B977389}"/>
          </ac:spMkLst>
        </pc:spChg>
      </pc:sldChg>
      <pc:sldChg chg="modSp mod">
        <pc:chgData name="Tinne Van Echelpoel" userId="46798032-b7e2-4f2e-95a1-1606ec8c5d9a" providerId="ADAL" clId="{85638B25-DFBB-4D8B-B581-8046C837F546}" dt="2020-06-29T09:00:06.822" v="32" actId="790"/>
        <pc:sldMkLst>
          <pc:docMk/>
          <pc:sldMk cId="1758195666" sldId="359"/>
        </pc:sldMkLst>
        <pc:spChg chg="mod">
          <ac:chgData name="Tinne Van Echelpoel" userId="46798032-b7e2-4f2e-95a1-1606ec8c5d9a" providerId="ADAL" clId="{85638B25-DFBB-4D8B-B581-8046C837F546}" dt="2020-06-29T08:59:45.247" v="30" actId="790"/>
          <ac:spMkLst>
            <pc:docMk/>
            <pc:sldMk cId="1758195666" sldId="359"/>
            <ac:spMk id="2" creationId="{85DFD45C-3204-4261-B26D-ED93B0B17218}"/>
          </ac:spMkLst>
        </pc:spChg>
        <pc:spChg chg="mod">
          <ac:chgData name="Tinne Van Echelpoel" userId="46798032-b7e2-4f2e-95a1-1606ec8c5d9a" providerId="ADAL" clId="{85638B25-DFBB-4D8B-B581-8046C837F546}" dt="2020-06-29T08:59:56.161" v="31" actId="790"/>
          <ac:spMkLst>
            <pc:docMk/>
            <pc:sldMk cId="1758195666" sldId="359"/>
            <ac:spMk id="3" creationId="{36412212-AAA0-41C4-9782-32CA6383744F}"/>
          </ac:spMkLst>
        </pc:spChg>
        <pc:spChg chg="mod">
          <ac:chgData name="Tinne Van Echelpoel" userId="46798032-b7e2-4f2e-95a1-1606ec8c5d9a" providerId="ADAL" clId="{85638B25-DFBB-4D8B-B581-8046C837F546}" dt="2020-06-29T09:00:06.822" v="32" actId="790"/>
          <ac:spMkLst>
            <pc:docMk/>
            <pc:sldMk cId="1758195666" sldId="359"/>
            <ac:spMk id="11" creationId="{B6178E6C-68B1-476D-A7ED-3936C31333C0}"/>
          </ac:spMkLst>
        </pc:spChg>
      </pc:sldChg>
      <pc:sldChg chg="delSp mod delAnim">
        <pc:chgData name="Tinne Van Echelpoel" userId="46798032-b7e2-4f2e-95a1-1606ec8c5d9a" providerId="ADAL" clId="{85638B25-DFBB-4D8B-B581-8046C837F546}" dt="2020-06-29T09:05:47.372" v="40" actId="478"/>
        <pc:sldMkLst>
          <pc:docMk/>
          <pc:sldMk cId="2869836509" sldId="361"/>
        </pc:sldMkLst>
        <pc:spChg chg="del">
          <ac:chgData name="Tinne Van Echelpoel" userId="46798032-b7e2-4f2e-95a1-1606ec8c5d9a" providerId="ADAL" clId="{85638B25-DFBB-4D8B-B581-8046C837F546}" dt="2020-06-29T09:05:47.372" v="40" actId="478"/>
          <ac:spMkLst>
            <pc:docMk/>
            <pc:sldMk cId="2869836509" sldId="361"/>
            <ac:spMk id="13" creationId="{2BAC04CE-33DC-45A0-B0CE-2DEC0932C55D}"/>
          </ac:spMkLst>
        </pc:spChg>
      </pc:sldChg>
      <pc:sldChg chg="modSp mod">
        <pc:chgData name="Tinne Van Echelpoel" userId="46798032-b7e2-4f2e-95a1-1606ec8c5d9a" providerId="ADAL" clId="{85638B25-DFBB-4D8B-B581-8046C837F546}" dt="2020-06-29T09:06:20.410" v="42" actId="6549"/>
        <pc:sldMkLst>
          <pc:docMk/>
          <pc:sldMk cId="3147974396" sldId="363"/>
        </pc:sldMkLst>
        <pc:spChg chg="mod">
          <ac:chgData name="Tinne Van Echelpoel" userId="46798032-b7e2-4f2e-95a1-1606ec8c5d9a" providerId="ADAL" clId="{85638B25-DFBB-4D8B-B581-8046C837F546}" dt="2020-06-29T09:06:20.410" v="42" actId="6549"/>
          <ac:spMkLst>
            <pc:docMk/>
            <pc:sldMk cId="3147974396" sldId="363"/>
            <ac:spMk id="3" creationId="{A334AD86-E6A1-4533-BE34-97BF04024E7C}"/>
          </ac:spMkLst>
        </pc:spChg>
      </pc:sldChg>
      <pc:sldChg chg="modSp mod">
        <pc:chgData name="Tinne Van Echelpoel" userId="46798032-b7e2-4f2e-95a1-1606ec8c5d9a" providerId="ADAL" clId="{85638B25-DFBB-4D8B-B581-8046C837F546}" dt="2020-06-29T09:07:41.848" v="46" actId="313"/>
        <pc:sldMkLst>
          <pc:docMk/>
          <pc:sldMk cId="856782047" sldId="366"/>
        </pc:sldMkLst>
        <pc:spChg chg="mod">
          <ac:chgData name="Tinne Van Echelpoel" userId="46798032-b7e2-4f2e-95a1-1606ec8c5d9a" providerId="ADAL" clId="{85638B25-DFBB-4D8B-B581-8046C837F546}" dt="2020-06-29T09:07:41.848" v="46" actId="313"/>
          <ac:spMkLst>
            <pc:docMk/>
            <pc:sldMk cId="856782047" sldId="366"/>
            <ac:spMk id="11" creationId="{7FD46D23-C663-40A1-93D4-6807B16A3FB2}"/>
          </ac:spMkLst>
        </pc:spChg>
      </pc:sldChg>
      <pc:sldChg chg="modSp mod">
        <pc:chgData name="Tinne Van Echelpoel" userId="46798032-b7e2-4f2e-95a1-1606ec8c5d9a" providerId="ADAL" clId="{85638B25-DFBB-4D8B-B581-8046C837F546}" dt="2020-06-29T09:02:24.322" v="37" actId="790"/>
        <pc:sldMkLst>
          <pc:docMk/>
          <pc:sldMk cId="1354684527" sldId="375"/>
        </pc:sldMkLst>
        <pc:spChg chg="mod">
          <ac:chgData name="Tinne Van Echelpoel" userId="46798032-b7e2-4f2e-95a1-1606ec8c5d9a" providerId="ADAL" clId="{85638B25-DFBB-4D8B-B581-8046C837F546}" dt="2020-06-29T09:02:18.647" v="36" actId="790"/>
          <ac:spMkLst>
            <pc:docMk/>
            <pc:sldMk cId="1354684527" sldId="375"/>
            <ac:spMk id="2" creationId="{85DFD45C-3204-4261-B26D-ED93B0B17218}"/>
          </ac:spMkLst>
        </pc:spChg>
        <pc:spChg chg="mod">
          <ac:chgData name="Tinne Van Echelpoel" userId="46798032-b7e2-4f2e-95a1-1606ec8c5d9a" providerId="ADAL" clId="{85638B25-DFBB-4D8B-B581-8046C837F546}" dt="2020-06-29T09:02:24.322" v="37" actId="790"/>
          <ac:spMkLst>
            <pc:docMk/>
            <pc:sldMk cId="1354684527" sldId="375"/>
            <ac:spMk id="3" creationId="{36412212-AAA0-41C4-9782-32CA6383744F}"/>
          </ac:spMkLst>
        </pc:spChg>
      </pc:sldChg>
      <pc:sldChg chg="modSp mod">
        <pc:chgData name="Tinne Van Echelpoel" userId="46798032-b7e2-4f2e-95a1-1606ec8c5d9a" providerId="ADAL" clId="{85638B25-DFBB-4D8B-B581-8046C837F546}" dt="2020-06-29T09:04:34.679" v="39"/>
        <pc:sldMkLst>
          <pc:docMk/>
          <pc:sldMk cId="340781194" sldId="376"/>
        </pc:sldMkLst>
        <pc:spChg chg="mod">
          <ac:chgData name="Tinne Van Echelpoel" userId="46798032-b7e2-4f2e-95a1-1606ec8c5d9a" providerId="ADAL" clId="{85638B25-DFBB-4D8B-B581-8046C837F546}" dt="2020-06-29T09:04:34.679" v="39"/>
          <ac:spMkLst>
            <pc:docMk/>
            <pc:sldMk cId="340781194" sldId="376"/>
            <ac:spMk id="3" creationId="{839BF41D-2073-4B47-B4C0-F16E68CB62D3}"/>
          </ac:spMkLst>
        </pc:spChg>
      </pc:sldChg>
      <pc:sldChg chg="modSp mod">
        <pc:chgData name="Tinne Van Echelpoel" userId="46798032-b7e2-4f2e-95a1-1606ec8c5d9a" providerId="ADAL" clId="{85638B25-DFBB-4D8B-B581-8046C837F546}" dt="2020-06-29T09:01:25.560" v="35" actId="2"/>
        <pc:sldMkLst>
          <pc:docMk/>
          <pc:sldMk cId="804300739" sldId="378"/>
        </pc:sldMkLst>
        <pc:spChg chg="mod">
          <ac:chgData name="Tinne Van Echelpoel" userId="46798032-b7e2-4f2e-95a1-1606ec8c5d9a" providerId="ADAL" clId="{85638B25-DFBB-4D8B-B581-8046C837F546}" dt="2020-06-29T09:01:08.778" v="33" actId="790"/>
          <ac:spMkLst>
            <pc:docMk/>
            <pc:sldMk cId="804300739" sldId="378"/>
            <ac:spMk id="2" creationId="{85DFD45C-3204-4261-B26D-ED93B0B17218}"/>
          </ac:spMkLst>
        </pc:spChg>
        <pc:spChg chg="mod">
          <ac:chgData name="Tinne Van Echelpoel" userId="46798032-b7e2-4f2e-95a1-1606ec8c5d9a" providerId="ADAL" clId="{85638B25-DFBB-4D8B-B581-8046C837F546}" dt="2020-06-29T09:01:14.964" v="34" actId="790"/>
          <ac:spMkLst>
            <pc:docMk/>
            <pc:sldMk cId="804300739" sldId="378"/>
            <ac:spMk id="3" creationId="{36412212-AAA0-41C4-9782-32CA6383744F}"/>
          </ac:spMkLst>
        </pc:spChg>
        <pc:spChg chg="mod">
          <ac:chgData name="Tinne Van Echelpoel" userId="46798032-b7e2-4f2e-95a1-1606ec8c5d9a" providerId="ADAL" clId="{85638B25-DFBB-4D8B-B581-8046C837F546}" dt="2020-06-29T09:01:25.560" v="35" actId="2"/>
          <ac:spMkLst>
            <pc:docMk/>
            <pc:sldMk cId="804300739" sldId="378"/>
            <ac:spMk id="6" creationId="{0BA62AE8-3198-4627-BFA8-61D210562A65}"/>
          </ac:spMkLst>
        </pc:spChg>
      </pc:sldChg>
    </pc:docChg>
  </pc:docChgLst>
  <pc:docChgLst>
    <pc:chgData name="Tinne Van Echelpoel" userId="46798032-b7e2-4f2e-95a1-1606ec8c5d9a" providerId="ADAL" clId="{7B898532-1660-49C3-AF51-B963163B0C77}"/>
    <pc:docChg chg="modNotesMaster">
      <pc:chgData name="Tinne Van Echelpoel" userId="46798032-b7e2-4f2e-95a1-1606ec8c5d9a" providerId="ADAL" clId="{7B898532-1660-49C3-AF51-B963163B0C77}" dt="2020-10-21T08:47:58.730" v="0"/>
      <pc:docMkLst>
        <pc:docMk/>
      </pc:docMkLst>
    </pc:docChg>
  </pc:docChgLst>
  <pc:docChgLst>
    <pc:chgData name="Jochen Mariën" userId="a4f8d9ed-3895-4365-b2d5-9432cb8a20d4" providerId="ADAL" clId="{0AF1EEC9-EE93-4511-BF0A-03850D8D6A87}"/>
    <pc:docChg chg="modSld">
      <pc:chgData name="Jochen Mariën" userId="a4f8d9ed-3895-4365-b2d5-9432cb8a20d4" providerId="ADAL" clId="{0AF1EEC9-EE93-4511-BF0A-03850D8D6A87}" dt="2020-11-16T11:34:52.637" v="3" actId="20577"/>
      <pc:docMkLst>
        <pc:docMk/>
      </pc:docMkLst>
      <pc:sldChg chg="modSp mod">
        <pc:chgData name="Jochen Mariën" userId="a4f8d9ed-3895-4365-b2d5-9432cb8a20d4" providerId="ADAL" clId="{0AF1EEC9-EE93-4511-BF0A-03850D8D6A87}" dt="2020-11-16T11:34:52.637" v="3" actId="20577"/>
        <pc:sldMkLst>
          <pc:docMk/>
          <pc:sldMk cId="1020751144" sldId="322"/>
        </pc:sldMkLst>
        <pc:spChg chg="mod">
          <ac:chgData name="Jochen Mariën" userId="a4f8d9ed-3895-4365-b2d5-9432cb8a20d4" providerId="ADAL" clId="{0AF1EEC9-EE93-4511-BF0A-03850D8D6A87}" dt="2020-11-16T11:34:52.637" v="3" actId="20577"/>
          <ac:spMkLst>
            <pc:docMk/>
            <pc:sldMk cId="1020751144" sldId="322"/>
            <ac:spMk id="3" creationId="{0A965233-77D1-4EA6-96A3-BB14281D64E4}"/>
          </ac:spMkLst>
        </pc:spChg>
      </pc:sldChg>
    </pc:docChg>
  </pc:docChgLst>
  <pc:docChgLst>
    <pc:chgData name="Hans Bartholomeus" userId="fdad893c-ea0f-4e18-a760-ac9a83339ccd" providerId="ADAL" clId="{B430559A-20DD-4844-AF8F-FE5992C1A540}"/>
    <pc:docChg chg="custSel modSld">
      <pc:chgData name="Hans Bartholomeus" userId="fdad893c-ea0f-4e18-a760-ac9a83339ccd" providerId="ADAL" clId="{B430559A-20DD-4844-AF8F-FE5992C1A540}" dt="2020-08-26T19:40:08.576" v="4" actId="6549"/>
      <pc:docMkLst>
        <pc:docMk/>
      </pc:docMkLst>
      <pc:sldChg chg="modSp mod">
        <pc:chgData name="Hans Bartholomeus" userId="fdad893c-ea0f-4e18-a760-ac9a83339ccd" providerId="ADAL" clId="{B430559A-20DD-4844-AF8F-FE5992C1A540}" dt="2020-08-26T19:40:08.576" v="4" actId="6549"/>
        <pc:sldMkLst>
          <pc:docMk/>
          <pc:sldMk cId="1758195666" sldId="359"/>
        </pc:sldMkLst>
        <pc:spChg chg="mod">
          <ac:chgData name="Hans Bartholomeus" userId="fdad893c-ea0f-4e18-a760-ac9a83339ccd" providerId="ADAL" clId="{B430559A-20DD-4844-AF8F-FE5992C1A540}" dt="2020-08-26T19:40:08.576" v="4" actId="6549"/>
          <ac:spMkLst>
            <pc:docMk/>
            <pc:sldMk cId="1758195666" sldId="359"/>
            <ac:spMk id="11" creationId="{B6178E6C-68B1-476D-A7ED-3936C31333C0}"/>
          </ac:spMkLst>
        </pc:spChg>
      </pc:sldChg>
    </pc:docChg>
  </pc:docChgLst>
  <pc:docChgLst>
    <pc:chgData name="Hans Bartholomeus" userId="fdad893c-ea0f-4e18-a760-ac9a83339ccd" providerId="ADAL" clId="{70E48BE2-152C-41CD-A700-8B263F592463}"/>
    <pc:docChg chg="modShowInfo">
      <pc:chgData name="Hans Bartholomeus" userId="fdad893c-ea0f-4e18-a760-ac9a83339ccd" providerId="ADAL" clId="{70E48BE2-152C-41CD-A700-8B263F592463}" dt="2021-11-15T11:54:01.941" v="1" actId="2744"/>
      <pc:docMkLst>
        <pc:docMk/>
      </pc:docMkLst>
    </pc:docChg>
  </pc:docChgLst>
  <pc:docChgLst>
    <pc:chgData name="Jochen Mariën" userId="a4f8d9ed-3895-4365-b2d5-9432cb8a20d4" providerId="ADAL" clId="{FE02E69C-50D7-4546-9F8C-C8D60E669645}"/>
    <pc:docChg chg="modSld">
      <pc:chgData name="Jochen Mariën" userId="a4f8d9ed-3895-4365-b2d5-9432cb8a20d4" providerId="ADAL" clId="{FE02E69C-50D7-4546-9F8C-C8D60E669645}" dt="2022-06-08T14:03:51.660" v="0"/>
      <pc:docMkLst>
        <pc:docMk/>
      </pc:docMkLst>
      <pc:sldChg chg="addSp modSp">
        <pc:chgData name="Jochen Mariën" userId="a4f8d9ed-3895-4365-b2d5-9432cb8a20d4" providerId="ADAL" clId="{FE02E69C-50D7-4546-9F8C-C8D60E669645}" dt="2022-06-08T14:03:51.660" v="0"/>
        <pc:sldMkLst>
          <pc:docMk/>
          <pc:sldMk cId="54334544" sldId="256"/>
        </pc:sldMkLst>
        <pc:picChg chg="add mod">
          <ac:chgData name="Jochen Mariën" userId="a4f8d9ed-3895-4365-b2d5-9432cb8a20d4" providerId="ADAL" clId="{FE02E69C-50D7-4546-9F8C-C8D60E669645}" dt="2022-06-08T14:03:51.660" v="0"/>
          <ac:picMkLst>
            <pc:docMk/>
            <pc:sldMk cId="54334544" sldId="256"/>
            <ac:picMk id="4" creationId="{D885D343-BBB2-E94F-6256-B601AA0FF998}"/>
          </ac:picMkLst>
        </pc:picChg>
      </pc:sldChg>
    </pc:docChg>
  </pc:docChgLst>
  <pc:docChgLst>
    <pc:chgData name="Christel Maes" userId="7e61469a-7c21-464c-bace-a1bda262211a" providerId="ADAL" clId="{C0046CF2-79BA-4147-BC50-D10D8B2F6690}"/>
    <pc:docChg chg="modSld">
      <pc:chgData name="Christel Maes" userId="7e61469a-7c21-464c-bace-a1bda262211a" providerId="ADAL" clId="{C0046CF2-79BA-4147-BC50-D10D8B2F6690}" dt="2020-09-10T15:24:41.738" v="0"/>
      <pc:docMkLst>
        <pc:docMk/>
      </pc:docMkLst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54334544" sldId="256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54334544" sldId="256"/>
            <ac:picMk id="4" creationId="{A73ED720-EDAE-4A70-A76D-73300BFF4F95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718411288" sldId="257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718411288" sldId="257"/>
            <ac:picMk id="6" creationId="{C99762C5-9DD7-42D3-B2E2-2EE5836C7013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020751144" sldId="322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020751144" sldId="322"/>
            <ac:picMk id="6" creationId="{72FEECE3-0C51-4CCE-A152-6B49B7CCA751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942096100" sldId="349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942096100" sldId="349"/>
            <ac:picMk id="6" creationId="{CF1A849D-D567-4F2B-B2E3-3CF079A163FF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341913783" sldId="350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341913783" sldId="350"/>
            <ac:picMk id="6" creationId="{A00C8F09-03F0-4077-8305-19D7E95B096D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572675441" sldId="351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572675441" sldId="351"/>
            <ac:picMk id="15" creationId="{541B7790-F934-429E-8D2F-E1AED4961FC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460965616" sldId="352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460965616" sldId="352"/>
            <ac:picMk id="16" creationId="{FE10D4C9-1753-49CB-B61C-52D45A59E91B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741566498" sldId="353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741566498" sldId="353"/>
            <ac:picMk id="5" creationId="{FDD7C110-BD9C-4661-8ED2-C98706F38786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654147409" sldId="355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654147409" sldId="355"/>
            <ac:picMk id="7" creationId="{D839A89E-39E4-44FC-A64C-3551382A466D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119489521" sldId="356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119489521" sldId="356"/>
            <ac:picMk id="7" creationId="{EEA177B1-4915-4993-9764-FBE4E0B29BBA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214660597" sldId="357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214660597" sldId="357"/>
            <ac:picMk id="11" creationId="{11041255-7662-4619-991F-C661CB6F8E20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758195666" sldId="359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758195666" sldId="359"/>
            <ac:picMk id="14" creationId="{0CC17CD7-1F06-4406-ADDE-FFAFC6CB4545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078986262" sldId="360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078986262" sldId="360"/>
            <ac:picMk id="5" creationId="{BABE6058-0B8B-4711-836D-61384144BCEF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869836509" sldId="361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869836509" sldId="361"/>
            <ac:picMk id="5" creationId="{3EFBB453-DE0D-400C-9841-354B4A2787FB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577162747" sldId="362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577162747" sldId="362"/>
            <ac:picMk id="5" creationId="{3861AF60-5BD8-4754-BB62-44CAEFD3BBC5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147974396" sldId="363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147974396" sldId="363"/>
            <ac:picMk id="6" creationId="{8EEC1240-AF1F-489A-BDCC-DEA4CA368FF6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4087172891" sldId="364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4087172891" sldId="364"/>
            <ac:picMk id="3" creationId="{747C1EFB-5A5A-4EE5-8DA7-05CBECFA2DB4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858038199" sldId="365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858038199" sldId="365"/>
            <ac:picMk id="8" creationId="{549E2F49-1623-4122-B62C-7C19AC9D6F1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856782047" sldId="366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856782047" sldId="366"/>
            <ac:picMk id="12" creationId="{3EB2E8F6-1392-49D1-8169-AB7D2713A4F1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797966021" sldId="367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797966021" sldId="367"/>
            <ac:picMk id="7" creationId="{6B70B709-0302-4064-96AC-D36FE9E634E5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659764143" sldId="368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659764143" sldId="368"/>
            <ac:picMk id="5" creationId="{A501D6FF-4CF0-4E3B-9B94-29736EF42A1C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436424704" sldId="369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436424704" sldId="369"/>
            <ac:picMk id="9" creationId="{2C16F3FF-F70F-4F26-AE13-06BEE0389DD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552227640" sldId="370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552227640" sldId="370"/>
            <ac:picMk id="9" creationId="{9DF9D00D-DF82-417B-9802-2ED2BD8CC7B1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809965672" sldId="372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809965672" sldId="372"/>
            <ac:picMk id="5" creationId="{CC0C8E89-6C7E-49E6-A3AF-8421AC97C10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815731102" sldId="373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815731102" sldId="373"/>
            <ac:picMk id="9" creationId="{2032C8C8-02A7-4A55-9F3F-4BA269473871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024552683" sldId="374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024552683" sldId="374"/>
            <ac:picMk id="9" creationId="{021A1A1E-60FE-4091-98EA-0986AC28B02D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354684527" sldId="375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354684527" sldId="375"/>
            <ac:picMk id="7" creationId="{36E532EB-3415-478E-8E2D-66862A82A64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40781194" sldId="376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40781194" sldId="376"/>
            <ac:picMk id="5" creationId="{6AA395EF-A7D4-482F-BB0D-4D4C5A180FEA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150926861" sldId="377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150926861" sldId="377"/>
            <ac:picMk id="7" creationId="{7AC5FCD8-9BF0-4399-93CC-A6C97BADDF29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804300739" sldId="378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804300739" sldId="378"/>
            <ac:picMk id="8" creationId="{A0355866-F2A2-4604-B70B-C19287026EC0}"/>
          </ac:picMkLst>
        </pc:picChg>
      </pc:sldChg>
    </pc:docChg>
  </pc:docChgLst>
  <pc:docChgLst>
    <pc:chgData name="Hans" userId="fdad893c-ea0f-4e18-a760-ac9a83339ccd" providerId="ADAL" clId="{6849084E-BD08-43B9-9CEA-2D8CA9B7DE6C}"/>
    <pc:docChg chg="modSld">
      <pc:chgData name="Hans" userId="fdad893c-ea0f-4e18-a760-ac9a83339ccd" providerId="ADAL" clId="{6849084E-BD08-43B9-9CEA-2D8CA9B7DE6C}" dt="2020-11-17T07:59:57.780" v="6" actId="20577"/>
      <pc:docMkLst>
        <pc:docMk/>
      </pc:docMkLst>
      <pc:sldChg chg="modSp mod">
        <pc:chgData name="Hans" userId="fdad893c-ea0f-4e18-a760-ac9a83339ccd" providerId="ADAL" clId="{6849084E-BD08-43B9-9CEA-2D8CA9B7DE6C}" dt="2020-11-16T12:35:41.715" v="2" actId="1076"/>
        <pc:sldMkLst>
          <pc:docMk/>
          <pc:sldMk cId="2078986262" sldId="360"/>
        </pc:sldMkLst>
        <pc:spChg chg="mod">
          <ac:chgData name="Hans" userId="fdad893c-ea0f-4e18-a760-ac9a83339ccd" providerId="ADAL" clId="{6849084E-BD08-43B9-9CEA-2D8CA9B7DE6C}" dt="2020-11-16T12:35:41.715" v="2" actId="1076"/>
          <ac:spMkLst>
            <pc:docMk/>
            <pc:sldMk cId="2078986262" sldId="360"/>
            <ac:spMk id="3" creationId="{FCD7BF24-F199-4C47-B0A4-AE59F0EF4C05}"/>
          </ac:spMkLst>
        </pc:spChg>
      </pc:sldChg>
      <pc:sldChg chg="modSp mod">
        <pc:chgData name="Hans" userId="fdad893c-ea0f-4e18-a760-ac9a83339ccd" providerId="ADAL" clId="{6849084E-BD08-43B9-9CEA-2D8CA9B7DE6C}" dt="2020-11-17T07:59:57.780" v="6" actId="20577"/>
        <pc:sldMkLst>
          <pc:docMk/>
          <pc:sldMk cId="4087172891" sldId="364"/>
        </pc:sldMkLst>
        <pc:spChg chg="mod">
          <ac:chgData name="Hans" userId="fdad893c-ea0f-4e18-a760-ac9a83339ccd" providerId="ADAL" clId="{6849084E-BD08-43B9-9CEA-2D8CA9B7DE6C}" dt="2020-11-17T07:59:57.780" v="6" actId="20577"/>
          <ac:spMkLst>
            <pc:docMk/>
            <pc:sldMk cId="4087172891" sldId="364"/>
            <ac:spMk id="8" creationId="{D7AE89B1-03DE-4C67-9369-1D57C1B47962}"/>
          </ac:spMkLst>
        </pc:spChg>
      </pc:sldChg>
      <pc:sldChg chg="modSp mod">
        <pc:chgData name="Hans" userId="fdad893c-ea0f-4e18-a760-ac9a83339ccd" providerId="ADAL" clId="{6849084E-BD08-43B9-9CEA-2D8CA9B7DE6C}" dt="2020-11-16T12:22:21.103" v="1" actId="1076"/>
        <pc:sldMkLst>
          <pc:docMk/>
          <pc:sldMk cId="804300739" sldId="378"/>
        </pc:sldMkLst>
        <pc:picChg chg="mod">
          <ac:chgData name="Hans" userId="fdad893c-ea0f-4e18-a760-ac9a83339ccd" providerId="ADAL" clId="{6849084E-BD08-43B9-9CEA-2D8CA9B7DE6C}" dt="2020-11-16T12:22:21.103" v="1" actId="1076"/>
          <ac:picMkLst>
            <pc:docMk/>
            <pc:sldMk cId="804300739" sldId="378"/>
            <ac:picMk id="5" creationId="{4B617962-3938-4846-BCBD-C49F6F56A495}"/>
          </ac:picMkLst>
        </pc:picChg>
      </pc:sldChg>
    </pc:docChg>
  </pc:docChgLst>
  <pc:docChgLst>
    <pc:chgData name="Kristine Mangelschots" userId="f3152f8f-1017-4733-9e76-33dd9c43a1dc" providerId="ADAL" clId="{C8D10A7B-B5FF-4C4B-BD1B-55D1DCE33860}"/>
    <pc:docChg chg="custSel modSld">
      <pc:chgData name="Kristine Mangelschots" userId="f3152f8f-1017-4733-9e76-33dd9c43a1dc" providerId="ADAL" clId="{C8D10A7B-B5FF-4C4B-BD1B-55D1DCE33860}" dt="2021-11-09T12:04:23.263" v="123" actId="20577"/>
      <pc:docMkLst>
        <pc:docMk/>
      </pc:docMkLst>
      <pc:sldChg chg="addSp delSp modSp mod">
        <pc:chgData name="Kristine Mangelschots" userId="f3152f8f-1017-4733-9e76-33dd9c43a1dc" providerId="ADAL" clId="{C8D10A7B-B5FF-4C4B-BD1B-55D1DCE33860}" dt="2021-11-09T12:04:23.263" v="123" actId="20577"/>
        <pc:sldMkLst>
          <pc:docMk/>
          <pc:sldMk cId="4087172891" sldId="364"/>
        </pc:sldMkLst>
        <pc:spChg chg="mod">
          <ac:chgData name="Kristine Mangelschots" userId="f3152f8f-1017-4733-9e76-33dd9c43a1dc" providerId="ADAL" clId="{C8D10A7B-B5FF-4C4B-BD1B-55D1DCE33860}" dt="2021-11-09T12:04:23.263" v="123" actId="20577"/>
          <ac:spMkLst>
            <pc:docMk/>
            <pc:sldMk cId="4087172891" sldId="364"/>
            <ac:spMk id="6" creationId="{8E539330-C71C-4116-8991-347BD28F9011}"/>
          </ac:spMkLst>
        </pc:spChg>
        <pc:spChg chg="mod">
          <ac:chgData name="Kristine Mangelschots" userId="f3152f8f-1017-4733-9e76-33dd9c43a1dc" providerId="ADAL" clId="{C8D10A7B-B5FF-4C4B-BD1B-55D1DCE33860}" dt="2021-11-09T11:56:42.404" v="1"/>
          <ac:spMkLst>
            <pc:docMk/>
            <pc:sldMk cId="4087172891" sldId="364"/>
            <ac:spMk id="8" creationId="{D7AE89B1-03DE-4C67-9369-1D57C1B47962}"/>
          </ac:spMkLst>
        </pc:spChg>
        <pc:picChg chg="add mod">
          <ac:chgData name="Kristine Mangelschots" userId="f3152f8f-1017-4733-9e76-33dd9c43a1dc" providerId="ADAL" clId="{C8D10A7B-B5FF-4C4B-BD1B-55D1DCE33860}" dt="2021-11-09T12:04:13.828" v="121"/>
          <ac:picMkLst>
            <pc:docMk/>
            <pc:sldMk cId="4087172891" sldId="364"/>
            <ac:picMk id="7" creationId="{8C65DCED-8D04-459F-8295-F5D61A9AABFD}"/>
          </ac:picMkLst>
        </pc:picChg>
        <pc:picChg chg="del">
          <ac:chgData name="Kristine Mangelschots" userId="f3152f8f-1017-4733-9e76-33dd9c43a1dc" providerId="ADAL" clId="{C8D10A7B-B5FF-4C4B-BD1B-55D1DCE33860}" dt="2021-11-09T10:32:33.892" v="0" actId="478"/>
          <ac:picMkLst>
            <pc:docMk/>
            <pc:sldMk cId="4087172891" sldId="364"/>
            <ac:picMk id="9" creationId="{F7F756E9-C44A-4559-B829-274F1FCCCE31}"/>
          </ac:picMkLst>
        </pc:picChg>
      </pc:sldChg>
      <pc:sldChg chg="modSp mod">
        <pc:chgData name="Kristine Mangelschots" userId="f3152f8f-1017-4733-9e76-33dd9c43a1dc" providerId="ADAL" clId="{C8D10A7B-B5FF-4C4B-BD1B-55D1DCE33860}" dt="2021-11-09T11:57:19.397" v="21" actId="20577"/>
        <pc:sldMkLst>
          <pc:docMk/>
          <pc:sldMk cId="659764143" sldId="368"/>
        </pc:sldMkLst>
        <pc:spChg chg="mod">
          <ac:chgData name="Kristine Mangelschots" userId="f3152f8f-1017-4733-9e76-33dd9c43a1dc" providerId="ADAL" clId="{C8D10A7B-B5FF-4C4B-BD1B-55D1DCE33860}" dt="2021-11-09T11:57:19.397" v="21" actId="20577"/>
          <ac:spMkLst>
            <pc:docMk/>
            <pc:sldMk cId="659764143" sldId="368"/>
            <ac:spMk id="9" creationId="{D1C65548-A048-48B4-91C5-0A3E532BB5B6}"/>
          </ac:spMkLst>
        </pc:spChg>
      </pc:sldChg>
      <pc:sldChg chg="modSp mod">
        <pc:chgData name="Kristine Mangelschots" userId="f3152f8f-1017-4733-9e76-33dd9c43a1dc" providerId="ADAL" clId="{C8D10A7B-B5FF-4C4B-BD1B-55D1DCE33860}" dt="2021-11-09T11:58:08.613" v="53"/>
        <pc:sldMkLst>
          <pc:docMk/>
          <pc:sldMk cId="436424704" sldId="369"/>
        </pc:sldMkLst>
        <pc:spChg chg="mod">
          <ac:chgData name="Kristine Mangelschots" userId="f3152f8f-1017-4733-9e76-33dd9c43a1dc" providerId="ADAL" clId="{C8D10A7B-B5FF-4C4B-BD1B-55D1DCE33860}" dt="2021-11-09T11:58:08.613" v="53"/>
          <ac:spMkLst>
            <pc:docMk/>
            <pc:sldMk cId="436424704" sldId="369"/>
            <ac:spMk id="8" creationId="{2A434023-F9D8-4F5D-9ACA-ACCC81DF4564}"/>
          </ac:spMkLst>
        </pc:spChg>
      </pc:sldChg>
      <pc:sldChg chg="modSp mod">
        <pc:chgData name="Kristine Mangelschots" userId="f3152f8f-1017-4733-9e76-33dd9c43a1dc" providerId="ADAL" clId="{C8D10A7B-B5FF-4C4B-BD1B-55D1DCE33860}" dt="2021-11-09T11:58:24.022" v="71"/>
        <pc:sldMkLst>
          <pc:docMk/>
          <pc:sldMk cId="552227640" sldId="370"/>
        </pc:sldMkLst>
        <pc:spChg chg="mod">
          <ac:chgData name="Kristine Mangelschots" userId="f3152f8f-1017-4733-9e76-33dd9c43a1dc" providerId="ADAL" clId="{C8D10A7B-B5FF-4C4B-BD1B-55D1DCE33860}" dt="2021-11-09T11:58:24.022" v="71"/>
          <ac:spMkLst>
            <pc:docMk/>
            <pc:sldMk cId="552227640" sldId="370"/>
            <ac:spMk id="7" creationId="{F8598C5D-4E15-41DD-BC10-B7D0C5C4D2FA}"/>
          </ac:spMkLst>
        </pc:spChg>
      </pc:sldChg>
      <pc:sldChg chg="modSp mod">
        <pc:chgData name="Kristine Mangelschots" userId="f3152f8f-1017-4733-9e76-33dd9c43a1dc" providerId="ADAL" clId="{C8D10A7B-B5FF-4C4B-BD1B-55D1DCE33860}" dt="2021-11-09T12:01:01.041" v="120" actId="20577"/>
        <pc:sldMkLst>
          <pc:docMk/>
          <pc:sldMk cId="815731102" sldId="373"/>
        </pc:sldMkLst>
        <pc:spChg chg="mod">
          <ac:chgData name="Kristine Mangelschots" userId="f3152f8f-1017-4733-9e76-33dd9c43a1dc" providerId="ADAL" clId="{C8D10A7B-B5FF-4C4B-BD1B-55D1DCE33860}" dt="2021-11-09T11:59:07.330" v="106"/>
          <ac:spMkLst>
            <pc:docMk/>
            <pc:sldMk cId="815731102" sldId="373"/>
            <ac:spMk id="3" creationId="{DB55AEE4-D171-4D15-8F3A-5B25D83ED117}"/>
          </ac:spMkLst>
        </pc:spChg>
        <pc:spChg chg="mod">
          <ac:chgData name="Kristine Mangelschots" userId="f3152f8f-1017-4733-9e76-33dd9c43a1dc" providerId="ADAL" clId="{C8D10A7B-B5FF-4C4B-BD1B-55D1DCE33860}" dt="2021-11-09T12:01:01.041" v="120" actId="20577"/>
          <ac:spMkLst>
            <pc:docMk/>
            <pc:sldMk cId="815731102" sldId="373"/>
            <ac:spMk id="6" creationId="{B41F18BB-74B1-43D5-BAFD-4E8225C301FF}"/>
          </ac:spMkLst>
        </pc:spChg>
      </pc:sldChg>
      <pc:sldChg chg="modSp mod">
        <pc:chgData name="Kristine Mangelschots" userId="f3152f8f-1017-4733-9e76-33dd9c43a1dc" providerId="ADAL" clId="{C8D10A7B-B5FF-4C4B-BD1B-55D1DCE33860}" dt="2021-11-09T11:58:45.840" v="103"/>
        <pc:sldMkLst>
          <pc:docMk/>
          <pc:sldMk cId="2024552683" sldId="374"/>
        </pc:sldMkLst>
        <pc:spChg chg="mod">
          <ac:chgData name="Kristine Mangelschots" userId="f3152f8f-1017-4733-9e76-33dd9c43a1dc" providerId="ADAL" clId="{C8D10A7B-B5FF-4C4B-BD1B-55D1DCE33860}" dt="2021-11-09T11:58:45.840" v="103"/>
          <ac:spMkLst>
            <pc:docMk/>
            <pc:sldMk cId="2024552683" sldId="374"/>
            <ac:spMk id="3" creationId="{E80EF7A4-B871-4F43-B867-59A23FE00999}"/>
          </ac:spMkLst>
        </pc:spChg>
      </pc:sldChg>
      <pc:sldChg chg="modSp mod">
        <pc:chgData name="Kristine Mangelschots" userId="f3152f8f-1017-4733-9e76-33dd9c43a1dc" providerId="ADAL" clId="{C8D10A7B-B5FF-4C4B-BD1B-55D1DCE33860}" dt="2021-11-09T11:57:50.939" v="41"/>
        <pc:sldMkLst>
          <pc:docMk/>
          <pc:sldMk cId="2150926861" sldId="377"/>
        </pc:sldMkLst>
        <pc:spChg chg="mod">
          <ac:chgData name="Kristine Mangelschots" userId="f3152f8f-1017-4733-9e76-33dd9c43a1dc" providerId="ADAL" clId="{C8D10A7B-B5FF-4C4B-BD1B-55D1DCE33860}" dt="2021-11-09T11:57:50.939" v="41"/>
          <ac:spMkLst>
            <pc:docMk/>
            <pc:sldMk cId="2150926861" sldId="377"/>
            <ac:spMk id="6" creationId="{4A6AEF0A-6D86-4F62-8F9F-75AEB4FD6FA8}"/>
          </ac:spMkLst>
        </pc:spChg>
      </pc:sldChg>
    </pc:docChg>
  </pc:docChgLst>
  <pc:docChgLst>
    <pc:chgData name="Christel Maes" userId="7e61469a-7c21-464c-bace-a1bda262211a" providerId="ADAL" clId="{516DDB05-8280-4087-8EC8-AA4B5613A3EF}"/>
    <pc:docChg chg="delSld">
      <pc:chgData name="Christel Maes" userId="7e61469a-7c21-464c-bace-a1bda262211a" providerId="ADAL" clId="{516DDB05-8280-4087-8EC8-AA4B5613A3EF}" dt="2020-02-13T15:42:38.791" v="0" actId="47"/>
      <pc:docMkLst>
        <pc:docMk/>
      </pc:docMkLst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831006325" sldId="29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815571522" sldId="29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821613239" sldId="29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445637250" sldId="30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858921842" sldId="30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872457476" sldId="30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074007639" sldId="30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90155372" sldId="30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19161638" sldId="30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757618583" sldId="30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22359596" sldId="30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779597560" sldId="30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992273074" sldId="30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945685378" sldId="31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759563693" sldId="31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75062275" sldId="31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592245614" sldId="31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180478497" sldId="32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45927689" sldId="32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648859214" sldId="32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118343201" sldId="32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337378313" sldId="32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117516422" sldId="32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36300976" sldId="33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68040701" sldId="33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777886080" sldId="33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81473908" sldId="33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731362141" sldId="33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03670811" sldId="33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549973905" sldId="33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675112" sldId="37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37638468" sldId="37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576761180" sldId="37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899862732" sldId="38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16016166" sldId="38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126130736" sldId="38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283466259" sldId="38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7526509" sldId="38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108296559" sldId="38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2605234" sldId="38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880024545" sldId="38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789700859" sldId="38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140011557" sldId="38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558924637" sldId="39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167648545" sldId="39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43209508" sldId="39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11637255" sldId="39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592188733" sldId="39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21706819" sldId="39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8927556" sldId="39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121749599" sldId="39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639207171" sldId="39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626674309" sldId="39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58149578" sldId="40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012872656" sldId="40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652532805" sldId="40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311779345" sldId="40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905890067" sldId="40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737216677" sldId="40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093698482" sldId="40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285927742" sldId="40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693788944" sldId="40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231701007" sldId="40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667593340" sldId="41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309466941" sldId="41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56883934" sldId="41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003881560" sldId="41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271822827" sldId="41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139105746" sldId="41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38912456" sldId="41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697937603" sldId="41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91838826" sldId="41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394362779" sldId="41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267576821" sldId="42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198013082" sldId="42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469470808" sldId="42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6187756" sldId="42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541076863" sldId="42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220113508" sldId="42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86180436" sldId="42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042963972" sldId="42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591923819" sldId="42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7842643" sldId="42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203470941" sldId="43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99476424" sldId="43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784660503" sldId="43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903662216" sldId="43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005813438" sldId="43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012720116" sldId="43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72209581" sldId="43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02860439" sldId="43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370008380" sldId="43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67151755" sldId="43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417283831" sldId="44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867934551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515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nl-BE" altLang="nl-B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21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12/10/2022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12/10/2022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12/10/2022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7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/>
              <a:t>Text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5D343-BBB2-E94F-6256-B601AA0F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1"/>
    </mc:Choice>
    <mc:Fallback xmlns="">
      <p:transition spd="slow" advTm="562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3161-B269-48C0-A7A4-6FBF20B2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1: read the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1A3571-81DB-4ABF-AB51-1046AD15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The read() method of the handle produces a string containing the full content of the file.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The handle has a pointer that indicates a specific place in the file. If you open the file to read, the pointer is at the front of the file. </a:t>
            </a:r>
          </a:p>
          <a:p>
            <a:r>
              <a:rPr lang="en-GB"/>
              <a:t>Reading the file moves the pointer to the character after the last read character. </a:t>
            </a:r>
          </a:p>
          <a:p>
            <a:r>
              <a:rPr lang="en-GB"/>
              <a:t>After the above instruction, the pointer is at the end of the file.</a:t>
            </a:r>
          </a:p>
          <a:p>
            <a:r>
              <a:rPr lang="en-GB"/>
              <a:t>When you call the read method again, it returns an empty string.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34641F-E95E-4CEE-BA24-0AC7DE92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DDEBF10-00FD-44E7-9013-A080E8C071C1}"/>
              </a:ext>
            </a:extLst>
          </p:cNvPr>
          <p:cNvSpPr/>
          <p:nvPr/>
        </p:nvSpPr>
        <p:spPr>
          <a:xfrm>
            <a:off x="1204545" y="2309909"/>
            <a:ext cx="7496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#2: read and display full content file</a:t>
            </a:r>
            <a:br>
              <a:rPr lang="nl-BE" altLang="nl-BE" sz="2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(file.read())</a:t>
            </a:r>
            <a:endParaRPr lang="nl-BE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99"/>
    </mc:Choice>
    <mc:Fallback xmlns="">
      <p:transition spd="slow" advTm="343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A31F1-4BCC-4C0E-9AF4-78812574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close the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9C8B79-71E8-47E6-8D58-2078DDC8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Closing is done with the close()-method of the handle.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After closing, the handle is no longer attached to the file.</a:t>
            </a:r>
          </a:p>
          <a:p>
            <a:r>
              <a:rPr lang="en-GB"/>
              <a:t>Files are also automatically closed at the end of the program but it is ‘best practice’ to close files explicitly via code. 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85C2D4-FF15-4112-BA6C-CCE3C5CE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8E30679-1FDB-45B8-A112-478EB41C78F3}"/>
              </a:ext>
            </a:extLst>
          </p:cNvPr>
          <p:cNvSpPr/>
          <p:nvPr/>
        </p:nvSpPr>
        <p:spPr>
          <a:xfrm>
            <a:off x="1001880" y="2123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4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#3: close file</a:t>
            </a:r>
            <a:br>
              <a:rPr lang="nl-BE" altLang="nl-BE" sz="24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file.close()</a:t>
            </a:r>
            <a:endParaRPr lang="nl-BE" altLang="nl-BE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4"/>
    </mc:Choice>
    <mc:Fallback xmlns="">
      <p:transition spd="slow" advTm="287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09593-93BF-4530-AA96-4310B2A2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1: alternative 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438ECC-9FA8-4971-A93B-E3C32B97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all the actions you want to perform with a file can be written within 1 block, you can use this code: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that the closing of the file is not explicitly called. </a:t>
            </a:r>
          </a:p>
          <a:p>
            <a:r>
              <a:rPr lang="en-GB" dirty="0"/>
              <a:t>At the end of the code block, the file is automatically closed.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05AD12-DFC4-49D3-A831-5F31341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BD315B-1427-487A-9FBA-F0219E63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412" y="2685180"/>
            <a:ext cx="790632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with open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'schedule.txt'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 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file:</a:t>
            </a:r>
            <a:b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4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read and display full file content</a:t>
            </a:r>
            <a:br>
              <a:rPr kumimoji="0" lang="nl-BE" altLang="nl-BE" sz="24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(file.read())</a:t>
            </a:r>
            <a:endParaRPr kumimoji="0" lang="nl-BE" altLang="nl-B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87"/>
    </mc:Choice>
    <mc:Fallback xmlns="">
      <p:transition spd="slow" advTm="5348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FD45C-3204-4261-B26D-ED93B0B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2: read the file line by line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412212-AAA0-41C4-9782-32CA6383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>
            <a:normAutofit/>
          </a:bodyPr>
          <a:lstStyle/>
          <a:p>
            <a:r>
              <a:rPr lang="en-GB" sz="2400"/>
              <a:t>Read the file line by line so that only the meaningful records are printed. </a:t>
            </a:r>
            <a:br>
              <a:rPr lang="en-GB" sz="2400"/>
            </a:br>
            <a:r>
              <a:rPr lang="en-GB" sz="2400"/>
              <a:t>In other words, the blank lines are not retained.</a:t>
            </a:r>
          </a:p>
          <a:p>
            <a:r>
              <a:rPr lang="en-GB" sz="2400"/>
              <a:t>The </a:t>
            </a:r>
            <a:r>
              <a:rPr lang="en-GB" sz="2400" err="1"/>
              <a:t>readline</a:t>
            </a:r>
            <a:r>
              <a:rPr lang="en-GB" sz="2400"/>
              <a:t>() method of the handle reads an </a:t>
            </a:r>
            <a:br>
              <a:rPr lang="en-GB" sz="2400"/>
            </a:br>
            <a:r>
              <a:rPr lang="en-GB" sz="2400"/>
              <a:t>entire line from the file up to the newline character.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13E713E6-C2B8-4D82-83DC-EFAFF899D2BC}"/>
              </a:ext>
            </a:extLst>
          </p:cNvPr>
          <p:cNvSpPr/>
          <p:nvPr/>
        </p:nvSpPr>
        <p:spPr>
          <a:xfrm>
            <a:off x="7591231" y="5314988"/>
            <a:ext cx="3717957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A blank line may not be printed.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BCE6C855-A65F-459E-AC64-E9EB24C4EDA6}"/>
              </a:ext>
            </a:extLst>
          </p:cNvPr>
          <p:cNvSpPr/>
          <p:nvPr/>
        </p:nvSpPr>
        <p:spPr>
          <a:xfrm>
            <a:off x="7591230" y="4995516"/>
            <a:ext cx="3717957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 As long as there are lines... (true)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EBF6A363-51F6-4AA4-9626-AD98E83C9594}"/>
              </a:ext>
            </a:extLst>
          </p:cNvPr>
          <p:cNvSpPr/>
          <p:nvPr/>
        </p:nvSpPr>
        <p:spPr>
          <a:xfrm>
            <a:off x="7591232" y="5984376"/>
            <a:ext cx="3717956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Read next line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502946DA-A041-4327-A49D-3888929B79EE}"/>
              </a:ext>
            </a:extLst>
          </p:cNvPr>
          <p:cNvSpPr/>
          <p:nvPr/>
        </p:nvSpPr>
        <p:spPr>
          <a:xfrm>
            <a:off x="7591232" y="5647494"/>
            <a:ext cx="3717956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Strip the character  \n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6178E6C-68B1-476D-A7ED-3936C313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64" y="3404335"/>
            <a:ext cx="5655402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1: open file</a:t>
            </a:r>
            <a:b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'schedule.txt'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</a:p>
          <a:p>
            <a:pPr marL="0" marR="0" lvl="0" indent="0" algn="l" defTabSz="914400" rtl="0" eaLnBrk="0" fontAlgn="base" latinLnBrk="0" hangingPunct="0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2: read line by line</a:t>
            </a:r>
            <a:b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!=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line.rstrip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line = </a:t>
            </a: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GB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BE86D44-AC18-40E2-B522-25F4853D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0" y="2142984"/>
            <a:ext cx="4282925" cy="16441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819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048"/>
    </mc:Choice>
    <mc:Fallback xmlns="">
      <p:transition spd="slow" advTm="194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FD45C-3204-4261-B26D-ED93B0B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3: read fields from records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412212-AAA0-41C4-9782-32CA6383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>
            <a:normAutofit/>
          </a:bodyPr>
          <a:lstStyle/>
          <a:p>
            <a:r>
              <a:rPr lang="en-GB" sz="2400"/>
              <a:t>Read the file line by line but just print the name of the course, not the whole line.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B617962-3938-4846-BCBD-C49F6F56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10" y="2178899"/>
            <a:ext cx="3678894" cy="17764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BA62AE8-3198-4627-BFA8-61D21056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7" y="1924788"/>
            <a:ext cx="474360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1: open file</a:t>
            </a:r>
            <a:b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'schedule.txt'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2: read line by line</a:t>
            </a:r>
            <a:b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file.readline()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!= 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record = line.split(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(record[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line = file.readline()</a:t>
            </a:r>
            <a:endParaRPr kumimoji="0" lang="en-GB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610E822-4672-485B-8FA9-CB9C5E251ADE}"/>
              </a:ext>
            </a:extLst>
          </p:cNvPr>
          <p:cNvSpPr/>
          <p:nvPr/>
        </p:nvSpPr>
        <p:spPr>
          <a:xfrm>
            <a:off x="1440856" y="4933212"/>
            <a:ext cx="9436694" cy="17882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 line =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'08/01;Application development in Python;08:30'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line.split(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';'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splits the string based on separator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record of fields: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record[0] =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'08/01'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record[1] =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'Application development in Python'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record[2] =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08:30\n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nl-BE" b="1">
              <a:solidFill>
                <a:srgbClr val="0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3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54"/>
    </mc:Choice>
    <mc:Fallback xmlns="">
      <p:transition spd="slow" advTm="109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FD45C-3204-4261-B26D-ED93B0B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4: read a file with numbers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412212-AAA0-41C4-9782-32CA6383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en-GB" dirty="0"/>
              <a:t>We read the file </a:t>
            </a:r>
            <a:r>
              <a:rPr lang="en-GB" i="1" dirty="0"/>
              <a:t>kilometers.txt</a:t>
            </a:r>
            <a:r>
              <a:rPr lang="en-GB" dirty="0"/>
              <a:t> line by line and look for the difference between the largest and the smallest distance.</a:t>
            </a:r>
          </a:p>
          <a:p>
            <a:r>
              <a:rPr lang="en-GB" dirty="0"/>
              <a:t>To read a number:</a:t>
            </a: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line = </a:t>
            </a:r>
            <a:r>
              <a:rPr lang="en-GB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file.readline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line = </a:t>
            </a:r>
            <a:r>
              <a:rPr lang="en-GB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line.rstrip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altLang="nl-BE" sz="20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 = </a:t>
            </a:r>
            <a:r>
              <a:rPr lang="en-GB" altLang="nl-BE" sz="20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(line)</a:t>
            </a: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rgbClr val="4584B6"/>
              </a:buClr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Shorter:</a:t>
            </a: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line = </a:t>
            </a:r>
            <a:r>
              <a:rPr lang="en-GB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file.readline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rstrip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altLang="nl-BE" sz="20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 = </a:t>
            </a:r>
            <a:r>
              <a:rPr lang="en-GB" altLang="nl-BE" sz="20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(line)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2282825"/>
            <a:ext cx="2076450" cy="4438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 txBox="1">
            <a:spLocks/>
          </p:cNvSpPr>
          <p:nvPr/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17" name="Rechthoek: afgeronde hoeken 8">
            <a:extLst>
              <a:ext uri="{FF2B5EF4-FFF2-40B4-BE49-F238E27FC236}">
                <a16:creationId xmlns:a16="http://schemas.microsoft.com/office/drawing/2014/main" id="{EBF6A363-51F6-4AA4-9626-AD98E83C9594}"/>
              </a:ext>
            </a:extLst>
          </p:cNvPr>
          <p:cNvSpPr/>
          <p:nvPr/>
        </p:nvSpPr>
        <p:spPr>
          <a:xfrm>
            <a:off x="5239516" y="3615605"/>
            <a:ext cx="231107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Convert string to int</a:t>
            </a:r>
          </a:p>
        </p:txBody>
      </p:sp>
      <p:sp>
        <p:nvSpPr>
          <p:cNvPr id="18" name="Rechthoek: afgeronde hoeken 9">
            <a:extLst>
              <a:ext uri="{FF2B5EF4-FFF2-40B4-BE49-F238E27FC236}">
                <a16:creationId xmlns:a16="http://schemas.microsoft.com/office/drawing/2014/main" id="{502946DA-A041-4327-A49D-3888929B79EE}"/>
              </a:ext>
            </a:extLst>
          </p:cNvPr>
          <p:cNvSpPr/>
          <p:nvPr/>
        </p:nvSpPr>
        <p:spPr>
          <a:xfrm>
            <a:off x="5239516" y="3211231"/>
            <a:ext cx="231107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Strip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881C68-7108-455D-A7EB-230E7B51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31" y="5548008"/>
            <a:ext cx="8215422" cy="4311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468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19"/>
    </mc:Choice>
    <mc:Fallback xmlns="">
      <p:transition spd="slow" advTm="1070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FD45C-3204-4261-B26D-ED93B0B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4: </a:t>
            </a:r>
            <a:r>
              <a:rPr lang="nl-BE" err="1"/>
              <a:t>read</a:t>
            </a:r>
            <a:r>
              <a:rPr lang="nl-BE"/>
              <a:t> a file with </a:t>
            </a:r>
            <a:r>
              <a:rPr lang="nl-BE" err="1"/>
              <a:t>numbers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13E713E6-C2B8-4D82-83DC-EFAFF899D2BC}"/>
              </a:ext>
            </a:extLst>
          </p:cNvPr>
          <p:cNvSpPr/>
          <p:nvPr/>
        </p:nvSpPr>
        <p:spPr>
          <a:xfrm>
            <a:off x="6717798" y="3768095"/>
            <a:ext cx="5388475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Check </a:t>
            </a:r>
            <a:r>
              <a:rPr lang="nl-BE" sz="2000" err="1">
                <a:solidFill>
                  <a:schemeClr val="tx1"/>
                </a:solidFill>
              </a:rPr>
              <a:t>if</a:t>
            </a:r>
            <a:r>
              <a:rPr lang="nl-BE" sz="2000">
                <a:solidFill>
                  <a:schemeClr val="tx1"/>
                </a:solidFill>
              </a:rPr>
              <a:t> </a:t>
            </a:r>
            <a:r>
              <a:rPr lang="nl-BE" sz="2000" err="1">
                <a:solidFill>
                  <a:schemeClr val="tx1"/>
                </a:solidFill>
              </a:rPr>
              <a:t>the</a:t>
            </a:r>
            <a:r>
              <a:rPr lang="nl-BE" sz="2000">
                <a:solidFill>
                  <a:schemeClr val="tx1"/>
                </a:solidFill>
              </a:rPr>
              <a:t> </a:t>
            </a:r>
            <a:r>
              <a:rPr lang="nl-BE" sz="2000" err="1">
                <a:solidFill>
                  <a:schemeClr val="tx1"/>
                </a:solidFill>
              </a:rPr>
              <a:t>number</a:t>
            </a:r>
            <a:r>
              <a:rPr lang="nl-BE" sz="2000">
                <a:solidFill>
                  <a:schemeClr val="tx1"/>
                </a:solidFill>
              </a:rPr>
              <a:t> is larger than the largest or smaller than the smallest number so far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BCE6C855-A65F-459E-AC64-E9EB24C4EDA6}"/>
              </a:ext>
            </a:extLst>
          </p:cNvPr>
          <p:cNvSpPr/>
          <p:nvPr/>
        </p:nvSpPr>
        <p:spPr>
          <a:xfrm>
            <a:off x="6717800" y="3087266"/>
            <a:ext cx="5388475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 As long as there are </a:t>
            </a:r>
            <a:r>
              <a:rPr lang="nl-BE" sz="2000" err="1">
                <a:solidFill>
                  <a:schemeClr val="tx1"/>
                </a:solidFill>
              </a:rPr>
              <a:t>lines</a:t>
            </a:r>
            <a:r>
              <a:rPr lang="nl-BE" sz="2000">
                <a:solidFill>
                  <a:schemeClr val="tx1"/>
                </a:solidFill>
              </a:rPr>
              <a:t>... (</a:t>
            </a:r>
            <a:r>
              <a:rPr lang="nl-BE" sz="2000" err="1">
                <a:solidFill>
                  <a:schemeClr val="tx1"/>
                </a:solidFill>
              </a:rPr>
              <a:t>true</a:t>
            </a:r>
            <a:r>
              <a:rPr lang="nl-BE" sz="2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EBF6A363-51F6-4AA4-9626-AD98E83C9594}"/>
              </a:ext>
            </a:extLst>
          </p:cNvPr>
          <p:cNvSpPr/>
          <p:nvPr/>
        </p:nvSpPr>
        <p:spPr>
          <a:xfrm>
            <a:off x="6717800" y="5131405"/>
            <a:ext cx="5388475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Read next line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9BF41D-2073-4B47-B4C0-F16E68CB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439028"/>
            <a:ext cx="9918100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'kilometers.txt'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file.readline().rstrip()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smallest = largest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file.readline().rstrip()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number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&gt; largest: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largest = number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&lt; smallest: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smallest = number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line = file.readline().rstrip()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= largest - smallest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difference between the largest and the smallest number 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='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largest,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smallest,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difference)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DDA5D83-F6B4-4349-A471-B0CFFCD26116}"/>
              </a:ext>
            </a:extLst>
          </p:cNvPr>
          <p:cNvSpPr/>
          <p:nvPr/>
        </p:nvSpPr>
        <p:spPr>
          <a:xfrm>
            <a:off x="6717799" y="2108431"/>
            <a:ext cx="5388475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 Read first line </a:t>
            </a:r>
            <a:r>
              <a:rPr lang="nl-BE" sz="2000" err="1">
                <a:solidFill>
                  <a:schemeClr val="tx1"/>
                </a:solidFill>
              </a:rPr>
              <a:t>to</a:t>
            </a:r>
            <a:r>
              <a:rPr lang="nl-BE" sz="2000">
                <a:solidFill>
                  <a:schemeClr val="tx1"/>
                </a:solidFill>
              </a:rPr>
              <a:t> </a:t>
            </a:r>
            <a:r>
              <a:rPr lang="nl-BE" sz="2000" err="1">
                <a:solidFill>
                  <a:schemeClr val="tx1"/>
                </a:solidFill>
              </a:rPr>
              <a:t>initialize</a:t>
            </a:r>
            <a:r>
              <a:rPr lang="nl-BE" sz="2000">
                <a:solidFill>
                  <a:schemeClr val="tx1"/>
                </a:solidFill>
              </a:rPr>
              <a:t> </a:t>
            </a:r>
            <a:r>
              <a:rPr lang="nl-BE" sz="2000" err="1">
                <a:solidFill>
                  <a:schemeClr val="tx1"/>
                </a:solidFill>
              </a:rPr>
              <a:t>smallest</a:t>
            </a:r>
            <a:r>
              <a:rPr lang="nl-BE" sz="2000">
                <a:solidFill>
                  <a:schemeClr val="tx1"/>
                </a:solidFill>
              </a:rPr>
              <a:t> and </a:t>
            </a:r>
            <a:r>
              <a:rPr lang="nl-BE" sz="2000" err="1">
                <a:solidFill>
                  <a:schemeClr val="tx1"/>
                </a:solidFill>
              </a:rPr>
              <a:t>largest</a:t>
            </a:r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2CFD5B96-D00D-4633-B6E1-76F1B0A76B37}"/>
              </a:ext>
            </a:extLst>
          </p:cNvPr>
          <p:cNvSpPr/>
          <p:nvPr/>
        </p:nvSpPr>
        <p:spPr>
          <a:xfrm>
            <a:off x="6717798" y="2670119"/>
            <a:ext cx="5388475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 Read second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93"/>
    </mc:Choice>
    <mc:Fallback xmlns="">
      <p:transition spd="slow" advTm="146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88E8-96E6-4C47-8D4F-29199B5E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Example 5: </a:t>
            </a:r>
            <a:r>
              <a:rPr lang="nl-BE" err="1"/>
              <a:t>method</a:t>
            </a:r>
            <a:r>
              <a:rPr lang="nl-BE"/>
              <a:t> </a:t>
            </a:r>
            <a:r>
              <a:rPr lang="nl-BE" err="1"/>
              <a:t>readlines</a:t>
            </a:r>
            <a:r>
              <a:rPr lang="nl-BE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D7BF24-F199-4C47-B0A4-AE59F0EF4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673498"/>
            <a:ext cx="11461514" cy="4626069"/>
          </a:xfrm>
        </p:spPr>
        <p:txBody>
          <a:bodyPr/>
          <a:lstStyle/>
          <a:p>
            <a:r>
              <a:rPr lang="nl-BE"/>
              <a:t>Alternative to the </a:t>
            </a:r>
            <a:r>
              <a:rPr lang="nl-BE" err="1"/>
              <a:t>readline</a:t>
            </a:r>
            <a:r>
              <a:rPr lang="nl-BE"/>
              <a:t>() method is the </a:t>
            </a:r>
            <a:r>
              <a:rPr lang="nl-BE" err="1"/>
              <a:t>readlines</a:t>
            </a:r>
            <a:r>
              <a:rPr lang="nl-BE"/>
              <a:t>() method.</a:t>
            </a:r>
          </a:p>
          <a:p>
            <a:r>
              <a:rPr lang="nl-BE"/>
              <a:t>This method reads all the lines of the file at once and places them in a list of strings.</a:t>
            </a:r>
          </a:p>
          <a:p>
            <a:r>
              <a:rPr lang="nl-BE"/>
              <a:t>Attention! These strings also contain the </a:t>
            </a:r>
            <a:r>
              <a:rPr lang="nl-BE" err="1"/>
              <a:t>newline</a:t>
            </a:r>
            <a:r>
              <a:rPr lang="nl-BE"/>
              <a:t> character.</a:t>
            </a:r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DE6D42-85AB-4203-BA5F-76C46699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4FFA0B-1E21-4E1A-93FF-0CDE08A9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66" y="3573533"/>
            <a:ext cx="9700091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'schedule.txt'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read all lines and place them in a list of strings</a:t>
            </a:r>
            <a:br>
              <a:rPr kumimoji="0" lang="nl-BE" altLang="nl-B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all_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 = file.readlines()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all_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!=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(line,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675CD987-EEA0-4C9D-876E-A8410477B50B}"/>
              </a:ext>
            </a:extLst>
          </p:cNvPr>
          <p:cNvSpPr/>
          <p:nvPr/>
        </p:nvSpPr>
        <p:spPr>
          <a:xfrm>
            <a:off x="7207171" y="5112260"/>
            <a:ext cx="4219114" cy="7695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altLang="nl-BE">
                <a:solidFill>
                  <a:srgbClr val="660099"/>
                </a:solidFill>
                <a:latin typeface="Consolas" panose="020B0609020204030204" pitchFamily="49" charset="0"/>
              </a:rPr>
              <a:t>end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chemeClr val="tx1"/>
                </a:solidFill>
              </a:rPr>
              <a:t>ensures</a:t>
            </a:r>
            <a:r>
              <a:rPr lang="nl-BE">
                <a:solidFill>
                  <a:schemeClr val="tx1"/>
                </a:solidFill>
              </a:rPr>
              <a:t> that print does not go to a new line after printing!</a:t>
            </a:r>
          </a:p>
        </p:txBody>
      </p:sp>
    </p:spTree>
    <p:extLst>
      <p:ext uri="{BB962C8B-B14F-4D97-AF65-F5344CB8AC3E}">
        <p14:creationId xmlns:p14="http://schemas.microsoft.com/office/powerpoint/2010/main" val="207898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59"/>
    </mc:Choice>
    <mc:Fallback xmlns="">
      <p:transition spd="slow" advTm="85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10E70-40A4-4EF0-AB2D-E2C7EBE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6: </a:t>
            </a:r>
            <a:r>
              <a:rPr lang="nl-BE" err="1"/>
              <a:t>readlines</a:t>
            </a:r>
            <a:r>
              <a:rPr lang="nl-BE"/>
              <a:t> - records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105EC24-B9DF-4B8D-9944-986D90486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418" y="16021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From file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A2936E20-F87F-4E40-BEE7-F5A0E5E7E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4994" y="164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To output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C920D2-9B00-4AEB-9377-F88C057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AB533C52-7CB7-49C7-A733-D279943569BD}"/>
              </a:ext>
            </a:extLst>
          </p:cNvPr>
          <p:cNvCxnSpPr>
            <a:cxnSpLocks/>
          </p:cNvCxnSpPr>
          <p:nvPr/>
        </p:nvCxnSpPr>
        <p:spPr>
          <a:xfrm>
            <a:off x="4220169" y="1904437"/>
            <a:ext cx="839236" cy="0"/>
          </a:xfrm>
          <a:prstGeom prst="straightConnector1">
            <a:avLst/>
          </a:prstGeom>
          <a:ln w="57150">
            <a:solidFill>
              <a:srgbClr val="D5A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DA624B86-5F22-4027-BCFE-944EB5088CE1}"/>
              </a:ext>
            </a:extLst>
          </p:cNvPr>
          <p:cNvSpPr/>
          <p:nvPr/>
        </p:nvSpPr>
        <p:spPr>
          <a:xfrm>
            <a:off x="6318425" y="4484844"/>
            <a:ext cx="5680535" cy="13673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No blank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Fields </a:t>
            </a:r>
            <a:r>
              <a:rPr lang="nl-BE" altLang="nl-BE" sz="2000" i="1">
                <a:solidFill>
                  <a:schemeClr val="tx1"/>
                </a:solidFill>
                <a:cs typeface="Courier New" panose="02070309020205020404" pitchFamily="49" charset="0"/>
              </a:rPr>
              <a:t>date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nl-BE" altLang="nl-BE" sz="2000" i="1">
                <a:solidFill>
                  <a:schemeClr val="tx1"/>
                </a:solidFill>
                <a:cs typeface="Courier New" panose="02070309020205020404" pitchFamily="49" charset="0"/>
              </a:rPr>
              <a:t>time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come one after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Separation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character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is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not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printed</a:t>
            </a:r>
            <a:endParaRPr lang="nl-BE" altLang="nl-BE" sz="200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nl-BE" sz="20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1FE430A-6C07-4C20-AF8F-B1C4016E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6" y="2282427"/>
            <a:ext cx="5601157" cy="28554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3664F30-D371-43BD-BAEB-31D81928E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22" y="2287506"/>
            <a:ext cx="5298180" cy="18374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71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68"/>
    </mc:Choice>
    <mc:Fallback xmlns="">
      <p:transition spd="slow" advTm="32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0C35C-80ED-4168-A00C-227B5FE8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6: </a:t>
            </a:r>
            <a:r>
              <a:rPr lang="nl-BE" err="1"/>
              <a:t>readlines</a:t>
            </a:r>
            <a:r>
              <a:rPr lang="nl-BE"/>
              <a:t> - records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9ABB9C-364F-4183-9CB1-51A8281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26619DFC-0DAE-4163-92AE-1F541CEC8300}"/>
              </a:ext>
            </a:extLst>
          </p:cNvPr>
          <p:cNvSpPr/>
          <p:nvPr/>
        </p:nvSpPr>
        <p:spPr>
          <a:xfrm>
            <a:off x="912537" y="4221249"/>
            <a:ext cx="9835064" cy="212555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 </a:t>
            </a:r>
            <a:r>
              <a:rPr lang="nl-BE" altLang="nl-BE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'08/01;Application development in Python;08:30'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err="1">
                <a:solidFill>
                  <a:srgbClr val="000000"/>
                </a:solidFill>
                <a:latin typeface="Consolas" panose="020B0609020204030204" pitchFamily="49" charset="0"/>
              </a:rPr>
              <a:t>line.split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';'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splits the string based on separator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record of fields: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record[0] =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'08/01'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record[1] =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'Application development in Python'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record[2] =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08:30\n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nl-BE" sz="2000" b="1">
              <a:solidFill>
                <a:srgbClr val="0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1597CF-640D-4744-AEE7-9C753EE7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23" y="1573975"/>
            <a:ext cx="99181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'schedule.txt'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all_l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ines = file.readlines()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all_l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ines: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!=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line is split into record of fields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 = line.split(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record[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].rstrip(), record[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8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9"/>
    </mc:Choice>
    <mc:Fallback xmlns="">
      <p:transition spd="slow" advTm="66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9678" y="1607338"/>
            <a:ext cx="11291048" cy="4626069"/>
          </a:xfrm>
        </p:spPr>
        <p:txBody>
          <a:bodyPr>
            <a:normAutofit/>
          </a:bodyPr>
          <a:lstStyle/>
          <a:p>
            <a:r>
              <a:rPr lang="en-GB"/>
              <a:t>Processing data in text files</a:t>
            </a:r>
          </a:p>
          <a:p>
            <a:r>
              <a:rPr lang="en-GB"/>
              <a:t>Definitions: file, record, fields</a:t>
            </a:r>
          </a:p>
          <a:p>
            <a:r>
              <a:rPr lang="en-GB"/>
              <a:t>Part 1: reading a text file</a:t>
            </a:r>
          </a:p>
          <a:p>
            <a:pPr lvl="1"/>
            <a:r>
              <a:rPr lang="en-GB"/>
              <a:t>Methods read(), </a:t>
            </a:r>
            <a:r>
              <a:rPr lang="en-GB" err="1"/>
              <a:t>readline</a:t>
            </a:r>
            <a:r>
              <a:rPr lang="en-GB"/>
              <a:t>() and </a:t>
            </a:r>
            <a:r>
              <a:rPr lang="en-GB" err="1"/>
              <a:t>readlines</a:t>
            </a:r>
            <a:r>
              <a:rPr lang="en-GB"/>
              <a:t>()</a:t>
            </a:r>
          </a:p>
          <a:p>
            <a:r>
              <a:rPr lang="en-GB"/>
              <a:t>Part 2: writing to a text file</a:t>
            </a:r>
          </a:p>
          <a:p>
            <a:pPr lvl="1"/>
            <a:r>
              <a:rPr lang="en-GB"/>
              <a:t>Methods write() and </a:t>
            </a:r>
            <a:r>
              <a:rPr lang="en-GB" err="1"/>
              <a:t>writelines</a:t>
            </a:r>
            <a:r>
              <a:rPr lang="en-GB"/>
              <a:t>()</a:t>
            </a:r>
          </a:p>
          <a:p>
            <a:pPr lvl="1"/>
            <a:r>
              <a:rPr lang="en-GB"/>
              <a:t>Add to a file</a:t>
            </a:r>
          </a:p>
          <a:p>
            <a:pPr lvl="1"/>
            <a:r>
              <a:rPr lang="en-GB"/>
              <a:t>Function exists()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84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0"/>
    </mc:Choice>
    <mc:Fallback xmlns="">
      <p:transition spd="slow" advTm="358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0FA34-5F3E-4982-9470-522A7D0F308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Part 2: Writing to a text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34AD86-E6A1-4533-BE34-97BF0402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Procedure (</a:t>
            </a:r>
            <a:r>
              <a:rPr lang="nl-BE" err="1"/>
              <a:t>same</a:t>
            </a:r>
            <a:r>
              <a:rPr lang="nl-BE"/>
              <a:t> as reading):</a:t>
            </a:r>
          </a:p>
          <a:p>
            <a:pPr lvl="1"/>
            <a:r>
              <a:rPr lang="nl-BE" sz="2800"/>
              <a:t>You open the file</a:t>
            </a:r>
          </a:p>
          <a:p>
            <a:pPr lvl="1"/>
            <a:r>
              <a:rPr lang="nl-BE" sz="2800"/>
              <a:t>You write data to the file</a:t>
            </a:r>
          </a:p>
          <a:p>
            <a:pPr lvl="1"/>
            <a:r>
              <a:rPr lang="nl-BE" sz="2800"/>
              <a:t>You close the file</a:t>
            </a:r>
          </a:p>
          <a:p>
            <a:pPr lvl="1"/>
            <a:endParaRPr lang="nl-BE" sz="2800"/>
          </a:p>
          <a:p>
            <a:r>
              <a:rPr lang="nl-BE"/>
              <a:t>Attention! </a:t>
            </a:r>
          </a:p>
          <a:p>
            <a:r>
              <a:rPr lang="nl-BE"/>
              <a:t>When you open a file to </a:t>
            </a:r>
            <a:r>
              <a:rPr lang="nl-BE" err="1"/>
              <a:t>write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, then</a:t>
            </a:r>
          </a:p>
          <a:p>
            <a:pPr lvl="1"/>
            <a:r>
              <a:rPr lang="nl-BE" sz="2800"/>
              <a:t>the file is </a:t>
            </a:r>
            <a:r>
              <a:rPr lang="nl-BE" sz="2800" b="1"/>
              <a:t>created</a:t>
            </a:r>
            <a:r>
              <a:rPr lang="nl-BE" sz="2800"/>
              <a:t> if it does </a:t>
            </a:r>
            <a:r>
              <a:rPr lang="nl-BE" sz="2800" err="1"/>
              <a:t>not</a:t>
            </a:r>
            <a:r>
              <a:rPr lang="nl-BE" sz="2800"/>
              <a:t> </a:t>
            </a:r>
            <a:r>
              <a:rPr lang="nl-BE" sz="2800" err="1"/>
              <a:t>exist</a:t>
            </a:r>
            <a:endParaRPr lang="nl-BE" sz="2800"/>
          </a:p>
          <a:p>
            <a:pPr lvl="1"/>
            <a:r>
              <a:rPr lang="nl-BE" sz="2800" b="1"/>
              <a:t>empties</a:t>
            </a:r>
            <a:r>
              <a:rPr lang="nl-BE" sz="2800"/>
              <a:t> the file if it already exists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49E24E-AA29-4C7F-8855-955E8DA3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797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07"/>
    </mc:Choice>
    <mc:Fallback xmlns="">
      <p:transition spd="slow" advTm="5410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498BC-F766-4673-9CC1-4F438C2DC6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Writing with the </a:t>
            </a:r>
            <a:r>
              <a:rPr lang="nl-BE" err="1"/>
              <a:t>write</a:t>
            </a:r>
            <a:r>
              <a:rPr lang="nl-BE"/>
              <a:t>() method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314B5B-8B88-4795-A945-7D3D815B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E539330-C71C-4116-8991-347BD28F9011}"/>
              </a:ext>
            </a:extLst>
          </p:cNvPr>
          <p:cNvSpPr/>
          <p:nvPr/>
        </p:nvSpPr>
        <p:spPr>
          <a:xfrm>
            <a:off x="458867" y="4580792"/>
            <a:ext cx="11600163" cy="179844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open a file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2nd argument of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open()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altLang="nl-BE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'w'.</a:t>
            </a:r>
            <a:endPara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'schedule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.txt' does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appear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 folder.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AE89B1-03DE-4C67-9369-1D57C1B4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70" y="1550594"/>
            <a:ext cx="582723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#1 Open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schedule.txt'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Write data to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#3 Close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file.close()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65DCED-8D04-459F-8295-F5D61A9A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653" y="5377771"/>
            <a:ext cx="2680819" cy="4938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71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70"/>
    </mc:Choice>
    <mc:Fallback xmlns="">
      <p:transition spd="slow" advTm="5767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F3F44-742C-460C-8B34-F1BE6EF8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Writing with the </a:t>
            </a:r>
            <a:r>
              <a:rPr lang="nl-BE" err="1"/>
              <a:t>write</a:t>
            </a:r>
            <a:r>
              <a:rPr lang="nl-BE"/>
              <a:t>() 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DFCDD2-0485-4356-93BE-2C51AE21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err="1"/>
              <a:t>Writing</a:t>
            </a:r>
            <a:r>
              <a:rPr lang="nl-BE"/>
              <a:t> is </a:t>
            </a:r>
            <a:r>
              <a:rPr lang="nl-BE" err="1"/>
              <a:t>done</a:t>
            </a:r>
            <a:r>
              <a:rPr lang="nl-BE"/>
              <a:t> via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write</a:t>
            </a:r>
            <a:r>
              <a:rPr lang="nl-BE"/>
              <a:t>() </a:t>
            </a:r>
            <a:r>
              <a:rPr lang="nl-BE" err="1"/>
              <a:t>method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handle. As </a:t>
            </a:r>
            <a:r>
              <a:rPr lang="nl-BE" err="1"/>
              <a:t>an</a:t>
            </a:r>
            <a:r>
              <a:rPr lang="nl-BE"/>
              <a:t> argument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give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string </a:t>
            </a:r>
            <a:r>
              <a:rPr lang="nl-BE" err="1"/>
              <a:t>you</a:t>
            </a:r>
            <a:r>
              <a:rPr lang="nl-BE"/>
              <a:t>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write</a:t>
            </a:r>
            <a:r>
              <a:rPr lang="nl-BE"/>
              <a:t>.</a:t>
            </a:r>
          </a:p>
          <a:p>
            <a:endParaRPr lang="nl-BE"/>
          </a:p>
          <a:p>
            <a:pPr marL="0" indent="0">
              <a:buNone/>
            </a:pPr>
            <a:br>
              <a:rPr lang="nl-BE"/>
            </a:br>
            <a:endParaRPr lang="nl-BE"/>
          </a:p>
          <a:p>
            <a:r>
              <a:rPr lang="nl-BE" err="1"/>
              <a:t>Result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above</a:t>
            </a:r>
            <a:r>
              <a:rPr lang="nl-BE"/>
              <a:t> code is a file </a:t>
            </a:r>
            <a:r>
              <a:rPr lang="nl-BE" err="1"/>
              <a:t>with</a:t>
            </a:r>
            <a:r>
              <a:rPr lang="nl-BE"/>
              <a:t> 1 </a:t>
            </a:r>
            <a:r>
              <a:rPr lang="nl-BE" err="1"/>
              <a:t>very</a:t>
            </a:r>
            <a:r>
              <a:rPr lang="nl-BE"/>
              <a:t> long string.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is important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write</a:t>
            </a:r>
            <a:r>
              <a:rPr lang="nl-BE"/>
              <a:t> down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newline</a:t>
            </a:r>
            <a:r>
              <a:rPr lang="nl-BE"/>
              <a:t> </a:t>
            </a:r>
            <a:r>
              <a:rPr lang="nl-BE" err="1"/>
              <a:t>character</a:t>
            </a:r>
            <a:r>
              <a:rPr lang="nl-BE"/>
              <a:t>.</a:t>
            </a:r>
          </a:p>
          <a:p>
            <a:endParaRPr lang="nl-BE"/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9043E8-0B78-4F1E-A047-0CAE26E8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0DF2D4B-F716-4683-A9A5-52921FDC4B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1360" y="4550732"/>
            <a:ext cx="7713785" cy="7563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1B122EF-D2A3-4908-B161-E6AE39F9A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269" y="2389094"/>
            <a:ext cx="582723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Write data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16"/>
    </mc:Choice>
    <mc:Fallback xmlns="">
      <p:transition spd="slow" advTm="4371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8D820D32-5580-4271-822E-10EB89DA19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7400" y="3710354"/>
            <a:ext cx="3438525" cy="10211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8A060C-12DA-46CA-80C4-B16A33F18D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Writing with method </a:t>
            </a:r>
            <a:r>
              <a:rPr lang="nl-BE" err="1"/>
              <a:t>write</a:t>
            </a:r>
            <a:r>
              <a:rPr lang="nl-BE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59C939-A516-4BB8-8AB0-175C02D6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At the end of a record, the </a:t>
            </a:r>
            <a:r>
              <a:rPr lang="nl-BE" err="1"/>
              <a:t>newline</a:t>
            </a:r>
            <a:r>
              <a:rPr lang="nl-BE"/>
              <a:t> character is written out.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err="1"/>
              <a:t>Result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C38F4B-8BC6-4A0D-8445-9DC7ACA6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F5F91061-3730-42D7-BE7E-1B04E9F4FFDD}"/>
              </a:ext>
            </a:extLst>
          </p:cNvPr>
          <p:cNvSpPr/>
          <p:nvPr/>
        </p:nvSpPr>
        <p:spPr>
          <a:xfrm>
            <a:off x="3009017" y="4179078"/>
            <a:ext cx="1535289" cy="395112"/>
          </a:xfrm>
          <a:prstGeom prst="ellipse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496014A1-69FF-416A-8681-12A5348D8D27}"/>
              </a:ext>
            </a:extLst>
          </p:cNvPr>
          <p:cNvSpPr/>
          <p:nvPr/>
        </p:nvSpPr>
        <p:spPr>
          <a:xfrm>
            <a:off x="918156" y="5006219"/>
            <a:ext cx="10077222" cy="13501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The error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message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in red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indicates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wrong display of het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characters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é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and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ç.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Solution is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to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switch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to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UTF-8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encoding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FC48CE-94BA-415B-BD4F-6E2320CD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77" y="2056625"/>
            <a:ext cx="61093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Write data to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hthoek: afgeronde hoeken 11">
            <a:extLst>
              <a:ext uri="{FF2B5EF4-FFF2-40B4-BE49-F238E27FC236}">
                <a16:creationId xmlns:a16="http://schemas.microsoft.com/office/drawing/2014/main" id="{7FD46D23-C663-40A1-93D4-6807B16A3FB2}"/>
              </a:ext>
            </a:extLst>
          </p:cNvPr>
          <p:cNvSpPr/>
          <p:nvPr/>
        </p:nvSpPr>
        <p:spPr>
          <a:xfrm>
            <a:off x="8560185" y="2420797"/>
            <a:ext cx="3444708" cy="9573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Attention: ‘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write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’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expects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only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>
                <a:solidFill>
                  <a:srgbClr val="FF0000"/>
                </a:solidFill>
                <a:cs typeface="Courier New" panose="02070309020205020404" pitchFamily="49" charset="0"/>
              </a:rPr>
              <a:t>1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string parameter</a:t>
            </a:r>
            <a:endParaRPr lang="nl-BE" sz="200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7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4"/>
    </mc:Choice>
    <mc:Fallback xmlns="">
      <p:transition spd="slow" advTm="74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A13E7-5633-44A0-BF63-3328BA59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Encoding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09EAA1-6AB5-434A-AB3C-016C3ED3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609295" cy="4626069"/>
          </a:xfrm>
        </p:spPr>
        <p:txBody>
          <a:bodyPr>
            <a:normAutofit/>
          </a:bodyPr>
          <a:lstStyle/>
          <a:p>
            <a:r>
              <a:rPr lang="nl-BE" err="1"/>
              <a:t>Encoding</a:t>
            </a:r>
            <a:r>
              <a:rPr lang="nl-BE"/>
              <a:t> takes care of the interpretation of characters in a file.</a:t>
            </a:r>
          </a:p>
          <a:p>
            <a:r>
              <a:rPr lang="nl-BE"/>
              <a:t>Examples of this encryption are: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31C45B-DF63-451C-8375-AB449653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2D213ABF-1459-42D1-BC40-8A942419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68912"/>
              </p:ext>
            </p:extLst>
          </p:nvPr>
        </p:nvGraphicFramePr>
        <p:xfrm>
          <a:off x="970844" y="2802208"/>
          <a:ext cx="960630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721">
                  <a:extLst>
                    <a:ext uri="{9D8B030D-6E8A-4147-A177-3AD203B41FA5}">
                      <a16:colId xmlns:a16="http://schemas.microsoft.com/office/drawing/2014/main" val="3947959166"/>
                    </a:ext>
                  </a:extLst>
                </a:gridCol>
                <a:gridCol w="8570581">
                  <a:extLst>
                    <a:ext uri="{9D8B030D-6E8A-4147-A177-3AD203B41FA5}">
                      <a16:colId xmlns:a16="http://schemas.microsoft.com/office/drawing/2014/main" val="39032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1"/>
                        <a:t>ASCII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7 bit </a:t>
                      </a:r>
                      <a:r>
                        <a:rPr lang="nl-BE" err="1"/>
                        <a:t>encoding</a:t>
                      </a:r>
                      <a:r>
                        <a:rPr lang="nl-BE"/>
                        <a:t> or </a:t>
                      </a:r>
                      <a:r>
                        <a:rPr lang="nl-BE" err="1"/>
                        <a:t>interpretation</a:t>
                      </a:r>
                      <a:r>
                        <a:rPr lang="nl-BE"/>
                        <a:t> of 128 </a:t>
                      </a:r>
                      <a:r>
                        <a:rPr lang="nl-BE" err="1"/>
                        <a:t>characters</a:t>
                      </a:r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094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nl-BE" b="1"/>
                        <a:t>UTF-8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err="1"/>
                        <a:t>encoding</a:t>
                      </a:r>
                      <a:r>
                        <a:rPr lang="nl-BE"/>
                        <a:t> with variable number of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91173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1 byte for first 128 ASCII </a:t>
                      </a:r>
                      <a:r>
                        <a:rPr lang="nl-BE" err="1"/>
                        <a:t>characters</a:t>
                      </a:r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987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2 bytes for 1920 characters </a:t>
                      </a:r>
                      <a:r>
                        <a:rPr lang="nl-BE" err="1"/>
                        <a:t>from</a:t>
                      </a:r>
                      <a:r>
                        <a:rPr lang="nl-BE"/>
                        <a:t> Roman, Greek, Hebrew, Arabic alphabet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757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3 bytes </a:t>
                      </a:r>
                      <a:r>
                        <a:rPr lang="nl-BE" err="1"/>
                        <a:t>for</a:t>
                      </a:r>
                      <a:r>
                        <a:rPr lang="nl-BE"/>
                        <a:t> Chinese, </a:t>
                      </a:r>
                      <a:r>
                        <a:rPr lang="nl-BE" err="1"/>
                        <a:t>Japanese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and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Korean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characters</a:t>
                      </a:r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775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3"/>
    </mc:Choice>
    <mc:Fallback xmlns="">
      <p:transition spd="slow" advTm="2535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C0FEF-CD8C-49D4-91EF-BC9ED05D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Encoding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2C59C-8632-4848-932F-8332891C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In the open()-function you can set the </a:t>
            </a:r>
            <a:r>
              <a:rPr lang="nl-BE" err="1"/>
              <a:t>encoding: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err="1"/>
              <a:t>Result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77512D6-2B7B-40DB-97A6-EA9F8F25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F350B4A-618C-46BE-8FF9-C0164F76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5089159"/>
            <a:ext cx="3028950" cy="106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1C65548-A048-48B4-91C5-0A3E532B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902" y="2002259"/>
            <a:ext cx="723787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#1 Open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Write data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#3 Close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3A0EC80C-D8CB-4AB9-A10A-C0B4EEA0D109}"/>
              </a:ext>
            </a:extLst>
          </p:cNvPr>
          <p:cNvSpPr/>
          <p:nvPr/>
        </p:nvSpPr>
        <p:spPr>
          <a:xfrm>
            <a:off x="5506036" y="2294792"/>
            <a:ext cx="2530137" cy="492370"/>
          </a:xfrm>
          <a:prstGeom prst="ellipse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76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31"/>
    </mc:Choice>
    <mc:Fallback xmlns="">
      <p:transition spd="slow" advTm="2783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09593-93BF-4530-AA96-4310B2A2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Alternative</a:t>
            </a:r>
            <a:r>
              <a:rPr lang="nl-BE"/>
              <a:t> </a:t>
            </a:r>
            <a:r>
              <a:rPr lang="nl-BE" err="1"/>
              <a:t>method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438ECC-9FA8-4971-A93B-E3C32B97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When all the actions you want to perform with a file can be written within 1 block, you can use </a:t>
            </a:r>
            <a:r>
              <a:rPr lang="nl-BE" err="1"/>
              <a:t>this</a:t>
            </a:r>
            <a:r>
              <a:rPr lang="nl-BE"/>
              <a:t> code: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Note that the closing of the file is not explicitly called. </a:t>
            </a:r>
          </a:p>
          <a:p>
            <a:r>
              <a:rPr lang="nl-BE"/>
              <a:t>At the end of the code block, the file is automatically closed.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05AD12-DFC4-49D3-A831-5F31341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6AEF0A-6D86-4F62-8F9F-75AEB4FD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44" y="2509277"/>
            <a:ext cx="822532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Write data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1"/>
    </mc:Choice>
    <mc:Fallback xmlns="">
      <p:transition spd="slow" advTm="2062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0EA04-B8FC-4DAB-932E-FF079A0D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Writing with the method </a:t>
            </a:r>
            <a:r>
              <a:rPr lang="nl-BE" err="1"/>
              <a:t>writelines</a:t>
            </a:r>
            <a:r>
              <a:rPr lang="nl-BE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AF7DE2-3B40-42FF-BC3F-BAB55F3B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BEE66834-0726-42F5-B248-93E2F72913A4}"/>
              </a:ext>
            </a:extLst>
          </p:cNvPr>
          <p:cNvSpPr/>
          <p:nvPr/>
        </p:nvSpPr>
        <p:spPr>
          <a:xfrm>
            <a:off x="426897" y="4749382"/>
            <a:ext cx="8825745" cy="17434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records are first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 of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appointments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writelines</a:t>
            </a:r>
            <a:r>
              <a:rPr lang="nl-BE" sz="200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(),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items in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 are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newline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explicitly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is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identical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D6D168B-EBD5-40F2-B9E9-4711C700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678" y="3453982"/>
            <a:ext cx="3028950" cy="106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A434023-F9D8-4F5D-9ACA-ACCC81DF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622100"/>
            <a:ext cx="822532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appointments=[]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Write data to file with writelines()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file.writelines(appointments)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4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79"/>
    </mc:Choice>
    <mc:Fallback xmlns="">
      <p:transition spd="slow" advTm="524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8842D-1E7F-45BB-8C76-667C9095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to a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8B799B-79F6-4652-90B9-5826C56D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When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open a file in </a:t>
            </a:r>
            <a:r>
              <a:rPr lang="nl-BE" err="1"/>
              <a:t>write</a:t>
            </a:r>
            <a:r>
              <a:rPr lang="nl-BE"/>
              <a:t> mode (w), </a:t>
            </a:r>
            <a:r>
              <a:rPr lang="nl-BE" err="1"/>
              <a:t>the</a:t>
            </a:r>
            <a:r>
              <a:rPr lang="nl-BE"/>
              <a:t> file is </a:t>
            </a:r>
            <a:r>
              <a:rPr lang="nl-BE" err="1"/>
              <a:t>emptied</a:t>
            </a:r>
            <a:r>
              <a:rPr lang="nl-BE"/>
              <a:t>,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already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. </a:t>
            </a:r>
            <a:r>
              <a:rPr lang="nl-BE" err="1"/>
              <a:t>What</a:t>
            </a:r>
            <a:r>
              <a:rPr lang="nl-BE"/>
              <a:t>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want </a:t>
            </a:r>
            <a:r>
              <a:rPr lang="nl-BE" i="1" err="1"/>
              <a:t>to</a:t>
            </a:r>
            <a:r>
              <a:rPr lang="nl-BE" i="1"/>
              <a:t> keep </a:t>
            </a:r>
            <a:r>
              <a:rPr lang="nl-BE" i="1" err="1"/>
              <a:t>the</a:t>
            </a:r>
            <a:r>
              <a:rPr lang="nl-BE" i="1"/>
              <a:t> </a:t>
            </a:r>
            <a:r>
              <a:rPr lang="nl-BE" i="1" err="1"/>
              <a:t>existing</a:t>
            </a:r>
            <a:r>
              <a:rPr lang="nl-BE" i="1"/>
              <a:t> </a:t>
            </a:r>
            <a:r>
              <a:rPr lang="nl-BE"/>
              <a:t>content?</a:t>
            </a:r>
          </a:p>
          <a:p>
            <a:r>
              <a:rPr lang="nl-BE"/>
              <a:t>Solution is </a:t>
            </a:r>
            <a:r>
              <a:rPr lang="nl-BE" err="1"/>
              <a:t>to</a:t>
            </a:r>
            <a:r>
              <a:rPr lang="nl-BE"/>
              <a:t> open </a:t>
            </a:r>
            <a:r>
              <a:rPr lang="nl-BE" err="1"/>
              <a:t>the</a:t>
            </a:r>
            <a:r>
              <a:rPr lang="nl-BE"/>
              <a:t> file in </a:t>
            </a:r>
            <a:r>
              <a:rPr lang="nl-BE" err="1"/>
              <a:t>add</a:t>
            </a:r>
            <a:r>
              <a:rPr lang="nl-BE"/>
              <a:t> mode (a). The second argument of </a:t>
            </a:r>
            <a:r>
              <a:rPr lang="nl-BE" err="1"/>
              <a:t>the</a:t>
            </a:r>
            <a:r>
              <a:rPr lang="nl-BE"/>
              <a:t> open()-</a:t>
            </a:r>
            <a:r>
              <a:rPr lang="nl-BE" err="1"/>
              <a:t>function</a:t>
            </a:r>
            <a:r>
              <a:rPr lang="nl-BE"/>
              <a:t> is </a:t>
            </a:r>
            <a:r>
              <a:rPr lang="nl-BE" err="1"/>
              <a:t>the</a:t>
            </a:r>
            <a:r>
              <a:rPr lang="nl-BE"/>
              <a:t> letter a (of append).</a:t>
            </a:r>
          </a:p>
          <a:p>
            <a:r>
              <a:rPr lang="nl-BE"/>
              <a:t>The pointer is </a:t>
            </a:r>
            <a:r>
              <a:rPr lang="nl-BE" err="1"/>
              <a:t>then</a:t>
            </a:r>
            <a:r>
              <a:rPr lang="nl-BE"/>
              <a:t> </a:t>
            </a:r>
            <a:r>
              <a:rPr lang="nl-BE" err="1"/>
              <a:t>placed</a:t>
            </a:r>
            <a:r>
              <a:rPr lang="nl-BE"/>
              <a:t> at </a:t>
            </a:r>
            <a:r>
              <a:rPr lang="nl-BE" err="1"/>
              <a:t>the</a:t>
            </a:r>
            <a:r>
              <a:rPr lang="nl-BE"/>
              <a:t> back of </a:t>
            </a:r>
            <a:r>
              <a:rPr lang="nl-BE" err="1"/>
              <a:t>the</a:t>
            </a:r>
            <a:r>
              <a:rPr lang="nl-BE"/>
              <a:t> file.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B7371D-8CA5-40E2-B722-0550E56B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0CCA7E7-7C94-4C3F-BC09-ED1CE309F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"/>
          <a:stretch/>
        </p:blipFill>
        <p:spPr>
          <a:xfrm>
            <a:off x="9492503" y="4706819"/>
            <a:ext cx="2381250" cy="12005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8598C5D-4E15-41DD-BC10-B7D0C5C4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39" y="4133685"/>
            <a:ext cx="822532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writelines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'13/12;Anne Davis,08:30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'13/12;Connor Leeds;10:00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file.writelines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59"/>
    </mc:Choice>
    <mc:Fallback xmlns="">
      <p:transition spd="slow" advTm="6665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184D3-D526-4230-A725-6F786331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Function </a:t>
            </a:r>
            <a:r>
              <a:rPr lang="nl-BE" err="1"/>
              <a:t>exists</a:t>
            </a:r>
            <a:r>
              <a:rPr lang="nl-BE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845478-17D1-434E-BC4C-494F5F1F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When</a:t>
            </a:r>
            <a:r>
              <a:rPr lang="nl-BE"/>
              <a:t> a file </a:t>
            </a:r>
            <a:r>
              <a:rPr lang="nl-BE" err="1"/>
              <a:t>already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 we </a:t>
            </a:r>
            <a:r>
              <a:rPr lang="nl-BE" err="1"/>
              <a:t>often</a:t>
            </a:r>
            <a:r>
              <a:rPr lang="nl-BE"/>
              <a:t> </a:t>
            </a:r>
            <a:r>
              <a:rPr lang="nl-BE" err="1"/>
              <a:t>choose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open </a:t>
            </a:r>
            <a:r>
              <a:rPr lang="nl-BE" err="1"/>
              <a:t>the</a:t>
            </a:r>
            <a:r>
              <a:rPr lang="nl-BE"/>
              <a:t> file in append mode (a) </a:t>
            </a:r>
            <a:r>
              <a:rPr lang="nl-BE" err="1"/>
              <a:t>instead</a:t>
            </a:r>
            <a:r>
              <a:rPr lang="nl-BE"/>
              <a:t> of </a:t>
            </a:r>
            <a:r>
              <a:rPr lang="nl-BE" err="1"/>
              <a:t>write</a:t>
            </a:r>
            <a:r>
              <a:rPr lang="nl-BE"/>
              <a:t> mode (w).</a:t>
            </a:r>
          </a:p>
          <a:p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your</a:t>
            </a:r>
            <a:r>
              <a:rPr lang="nl-BE"/>
              <a:t> program first has </a:t>
            </a:r>
            <a:r>
              <a:rPr lang="nl-BE" err="1"/>
              <a:t>to</a:t>
            </a:r>
            <a:r>
              <a:rPr lang="nl-BE"/>
              <a:t> check </a:t>
            </a:r>
            <a:r>
              <a:rPr lang="nl-BE" err="1"/>
              <a:t>whether</a:t>
            </a:r>
            <a:r>
              <a:rPr lang="nl-BE"/>
              <a:t> a file </a:t>
            </a:r>
            <a:r>
              <a:rPr lang="nl-BE" err="1"/>
              <a:t>exists</a:t>
            </a:r>
            <a:r>
              <a:rPr lang="nl-BE"/>
              <a:t> </a:t>
            </a:r>
            <a:r>
              <a:rPr lang="nl-BE" err="1"/>
              <a:t>before</a:t>
            </a:r>
            <a:r>
              <a:rPr lang="nl-BE"/>
              <a:t> opening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writing</a:t>
            </a:r>
            <a:r>
              <a:rPr lang="nl-BE"/>
              <a:t>.</a:t>
            </a:r>
          </a:p>
          <a:p>
            <a:r>
              <a:rPr lang="nl-BE" err="1"/>
              <a:t>This</a:t>
            </a:r>
            <a:r>
              <a:rPr lang="nl-BE"/>
              <a:t> check is </a:t>
            </a:r>
            <a:r>
              <a:rPr lang="nl-BE" err="1"/>
              <a:t>performed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function</a:t>
            </a:r>
            <a:r>
              <a:rPr lang="nl-BE"/>
              <a:t> </a:t>
            </a:r>
            <a:r>
              <a:rPr lang="nl-BE" err="1">
                <a:solidFill>
                  <a:srgbClr val="FF0000"/>
                </a:solidFill>
              </a:rPr>
              <a:t>exists</a:t>
            </a:r>
            <a:r>
              <a:rPr lang="nl-BE"/>
              <a:t>(). </a:t>
            </a:r>
          </a:p>
          <a:p>
            <a:pPr lvl="1"/>
            <a:r>
              <a:rPr lang="nl-BE"/>
              <a:t>As </a:t>
            </a:r>
            <a:r>
              <a:rPr lang="nl-BE" err="1"/>
              <a:t>an</a:t>
            </a:r>
            <a:r>
              <a:rPr lang="nl-BE"/>
              <a:t> argument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give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path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file. </a:t>
            </a:r>
          </a:p>
          <a:p>
            <a:pPr lvl="1"/>
            <a:r>
              <a:rPr lang="nl-BE"/>
              <a:t>The </a:t>
            </a:r>
            <a:r>
              <a:rPr lang="nl-BE" err="1"/>
              <a:t>function</a:t>
            </a:r>
            <a:r>
              <a:rPr lang="nl-BE"/>
              <a:t> returns</a:t>
            </a:r>
            <a:r>
              <a:rPr lang="nl-BE" i="1">
                <a:solidFill>
                  <a:srgbClr val="FF0000"/>
                </a:solidFill>
              </a:rPr>
              <a:t> True</a:t>
            </a:r>
            <a:r>
              <a:rPr lang="nl-BE"/>
              <a:t> </a:t>
            </a:r>
            <a:r>
              <a:rPr lang="nl-BE" err="1"/>
              <a:t>when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file is found.</a:t>
            </a:r>
          </a:p>
          <a:p>
            <a:pPr lvl="1"/>
            <a:r>
              <a:rPr lang="nl-BE"/>
              <a:t>The </a:t>
            </a:r>
            <a:r>
              <a:rPr lang="nl-BE" err="1"/>
              <a:t>function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() is part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library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os.path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must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imported</a:t>
            </a:r>
            <a:r>
              <a:rPr lang="nl-BE"/>
              <a:t> </a:t>
            </a:r>
            <a:r>
              <a:rPr lang="nl-BE" err="1"/>
              <a:t>before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use</a:t>
            </a:r>
            <a:r>
              <a:rPr lang="nl-BE"/>
              <a:t> it.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767B79-AEE8-41CF-9BFA-FEE9B5BD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99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73"/>
    </mc:Choice>
    <mc:Fallback xmlns="">
      <p:transition spd="slow" advTm="489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Target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/>
              <a:t>Current situation:</a:t>
            </a:r>
          </a:p>
          <a:p>
            <a:pPr lvl="1"/>
            <a:r>
              <a:rPr lang="en-GB" sz="2400"/>
              <a:t>Data is always read via the keyboard.</a:t>
            </a:r>
          </a:p>
          <a:p>
            <a:pPr lvl="1"/>
            <a:r>
              <a:rPr lang="en-GB" sz="2400"/>
              <a:t>Results are always shown on the screen.</a:t>
            </a:r>
          </a:p>
          <a:p>
            <a:pPr lvl="1"/>
            <a:r>
              <a:rPr lang="en-GB" sz="2400"/>
              <a:t>After closing the program we lose the entered data and the results.</a:t>
            </a:r>
            <a:br>
              <a:rPr lang="en-GB" sz="2400"/>
            </a:br>
            <a:endParaRPr lang="en-GB" sz="2800"/>
          </a:p>
          <a:p>
            <a:r>
              <a:rPr lang="en-GB"/>
              <a:t>Desired situation:</a:t>
            </a:r>
          </a:p>
          <a:p>
            <a:pPr lvl="1"/>
            <a:r>
              <a:rPr lang="en-GB" sz="2400"/>
              <a:t>Existing data is retrieved from files.</a:t>
            </a:r>
          </a:p>
          <a:p>
            <a:pPr lvl="1"/>
            <a:r>
              <a:rPr lang="en-GB" sz="2400"/>
              <a:t>This data can be extended if necessary. </a:t>
            </a:r>
          </a:p>
          <a:p>
            <a:pPr lvl="1"/>
            <a:r>
              <a:rPr lang="en-GB" sz="2400"/>
              <a:t>After closing the program, we save -if necessary- the entered data and the obtained results in a file.</a:t>
            </a:r>
            <a:br>
              <a:rPr lang="en-GB" sz="2400"/>
            </a:br>
            <a:endParaRPr lang="en-GB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3</a:t>
            </a:fld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67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81"/>
    </mc:Choice>
    <mc:Fallback xmlns="">
      <p:transition spd="slow" advTm="74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D3999-8CAF-4D22-90D8-54FB6245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Function </a:t>
            </a:r>
            <a:r>
              <a:rPr lang="nl-BE" err="1"/>
              <a:t>exists</a:t>
            </a:r>
            <a:r>
              <a:rPr lang="nl-BE"/>
              <a:t>(): </a:t>
            </a:r>
            <a:r>
              <a:rPr lang="nl-BE" err="1"/>
              <a:t>example</a:t>
            </a:r>
            <a:r>
              <a:rPr lang="nl-BE"/>
              <a:t> 1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60DAC9-1241-4B8F-860A-FB957B2B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C7C9D5C4-D93A-4A37-BF71-FE4C2DD2CA7A}"/>
              </a:ext>
            </a:extLst>
          </p:cNvPr>
          <p:cNvSpPr/>
          <p:nvPr/>
        </p:nvSpPr>
        <p:spPr>
          <a:xfrm>
            <a:off x="1194474" y="4797531"/>
            <a:ext cx="7936079" cy="100130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run the program for the first time, schedule.txt is created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that, the file can no longer be emptied and overwritten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0EF7A4-B871-4F43-B867-59A23FE00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49" y="1685475"/>
            <a:ext cx="893065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exists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check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file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already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cannot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overwritten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'14/12;Mia Thans;12:30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'15/12;Lian Sanchez;10:00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55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76"/>
    </mc:Choice>
    <mc:Fallback xmlns="">
      <p:transition spd="slow" advTm="74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764A-6545-4873-8765-2B6EF15D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Function </a:t>
            </a:r>
            <a:r>
              <a:rPr lang="nl-BE" err="1"/>
              <a:t>exists</a:t>
            </a:r>
            <a:r>
              <a:rPr lang="nl-BE"/>
              <a:t>(): </a:t>
            </a:r>
            <a:r>
              <a:rPr lang="nl-BE" err="1"/>
              <a:t>example</a:t>
            </a:r>
            <a:r>
              <a:rPr lang="nl-BE"/>
              <a:t> 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407111-4B1C-4A8C-A44B-5068288F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B41F18BB-74B1-43D5-BAFD-4E8225C301FF}"/>
              </a:ext>
            </a:extLst>
          </p:cNvPr>
          <p:cNvSpPr/>
          <p:nvPr/>
        </p:nvSpPr>
        <p:spPr>
          <a:xfrm>
            <a:off x="1294646" y="5030992"/>
            <a:ext cx="9406550" cy="100130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run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first time, schedule.txt is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endPara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file is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B55AEE4-D171-4D15-8F3A-5B25D83E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33" y="1607438"/>
            <a:ext cx="780213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exists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check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'schedule.txt’</a:t>
            </a:r>
            <a:r>
              <a:rPr lang="nl-BE" altLang="nl-B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file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file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'14/12;Mia Thans;12:30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'15/12;Lian Sanchez;10:00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7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23"/>
    </mc:Choice>
    <mc:Fallback xmlns="">
      <p:transition spd="slow" advTm="61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A66EF-2CBA-45F7-87E1-AE9DE696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err="1"/>
              <a:t>Text</a:t>
            </a:r>
            <a:r>
              <a:rPr lang="nl-BE"/>
              <a:t>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965233-77D1-4EA6-96A3-BB14281D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83721"/>
          </a:xfrm>
        </p:spPr>
        <p:txBody>
          <a:bodyPr>
            <a:normAutofit/>
          </a:bodyPr>
          <a:lstStyle/>
          <a:p>
            <a:r>
              <a:rPr lang="en-GB" dirty="0"/>
              <a:t>One of Python's most important applications for data processing is reading, modifying and writing text files. </a:t>
            </a:r>
          </a:p>
          <a:p>
            <a:r>
              <a:rPr lang="en-GB" dirty="0"/>
              <a:t>Data is often stored in text files because they are easily transferable between applications.</a:t>
            </a:r>
          </a:p>
          <a:p>
            <a:r>
              <a:rPr lang="en-GB" dirty="0"/>
              <a:t>Text files or 'flat files' consist of lines of text, composed exclusively of regular characters. </a:t>
            </a:r>
          </a:p>
          <a:p>
            <a:pPr lvl="1"/>
            <a:r>
              <a:rPr lang="en-GB" sz="2800" dirty="0"/>
              <a:t>Each line is closed at the end with the newline symbol </a:t>
            </a:r>
            <a:r>
              <a:rPr lang="en-GB" sz="2800" dirty="0">
                <a:solidFill>
                  <a:srgbClr val="4584B6"/>
                </a:solidFill>
              </a:rPr>
              <a:t>\n</a:t>
            </a:r>
            <a:r>
              <a:rPr lang="en-GB" sz="2800" dirty="0"/>
              <a:t>.</a:t>
            </a:r>
          </a:p>
          <a:p>
            <a:pPr lvl="1"/>
            <a:r>
              <a:rPr lang="en-GB" sz="2800" dirty="0"/>
              <a:t>Examples: txt files, csv files, </a:t>
            </a:r>
            <a:r>
              <a:rPr lang="en-GB" sz="2800" dirty="0" err="1"/>
              <a:t>py</a:t>
            </a:r>
            <a:r>
              <a:rPr lang="en-GB" sz="2800" dirty="0"/>
              <a:t> files, html files, ...</a:t>
            </a:r>
          </a:p>
          <a:p>
            <a:pPr lvl="1"/>
            <a:r>
              <a:rPr lang="en-GB" sz="2800" dirty="0"/>
              <a:t>Word files and images are not flat files, but binary files.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A432A6-6673-43EF-86F0-A59843D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07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27"/>
    </mc:Choice>
    <mc:Fallback xmlns="">
      <p:transition spd="slow" advTm="578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CAF51A2-5471-4AA5-86F4-1C6FA060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2458990"/>
            <a:ext cx="2708763" cy="33295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Working with files: some definitions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/>
              <a:t>A file is a collection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5</a:t>
            </a:fld>
            <a:endParaRPr lang="nl-BE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4468D363-8C8D-4BFE-A8A5-17282B1596DD}"/>
              </a:ext>
            </a:extLst>
          </p:cNvPr>
          <p:cNvSpPr/>
          <p:nvPr/>
        </p:nvSpPr>
        <p:spPr>
          <a:xfrm>
            <a:off x="4591512" y="2909467"/>
            <a:ext cx="6352713" cy="4710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dirty="0">
                <a:solidFill>
                  <a:schemeClr val="tx1"/>
                </a:solidFill>
              </a:rPr>
              <a:t>Every line in the file is a </a:t>
            </a:r>
            <a:r>
              <a:rPr lang="nl-BE" sz="2000" b="1" dirty="0">
                <a:solidFill>
                  <a:srgbClr val="00B050"/>
                </a:solidFill>
              </a:rPr>
              <a:t>record</a:t>
            </a:r>
            <a:r>
              <a:rPr lang="nl-BE" sz="2000" b="1" dirty="0">
                <a:solidFill>
                  <a:srgbClr val="4584B6"/>
                </a:solidFill>
              </a:rPr>
              <a:t>.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5848E29-0162-417A-B90C-82E1E91223E3}"/>
              </a:ext>
            </a:extLst>
          </p:cNvPr>
          <p:cNvSpPr/>
          <p:nvPr/>
        </p:nvSpPr>
        <p:spPr>
          <a:xfrm>
            <a:off x="4591512" y="3749964"/>
            <a:ext cx="6352713" cy="6185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dirty="0">
                <a:solidFill>
                  <a:schemeClr val="tx1"/>
                </a:solidFill>
              </a:rPr>
              <a:t>Each record consists of </a:t>
            </a:r>
            <a:r>
              <a:rPr lang="nl-BE" sz="2000" b="1" dirty="0">
                <a:solidFill>
                  <a:srgbClr val="4584B6"/>
                </a:solidFill>
              </a:rPr>
              <a:t>fields</a:t>
            </a:r>
            <a:r>
              <a:rPr lang="nl-BE" sz="2000" dirty="0">
                <a:solidFill>
                  <a:schemeClr val="tx1"/>
                </a:solidFill>
              </a:rPr>
              <a:t>: (name - length - weight)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5CBD134-39BD-44F7-A83D-787C25373C11}"/>
              </a:ext>
            </a:extLst>
          </p:cNvPr>
          <p:cNvSpPr/>
          <p:nvPr/>
        </p:nvSpPr>
        <p:spPr>
          <a:xfrm>
            <a:off x="2051343" y="4008582"/>
            <a:ext cx="450729" cy="2488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3372E17-5022-4634-8604-C2053F77BBAB}"/>
              </a:ext>
            </a:extLst>
          </p:cNvPr>
          <p:cNvSpPr/>
          <p:nvPr/>
        </p:nvSpPr>
        <p:spPr>
          <a:xfrm>
            <a:off x="2555095" y="4008582"/>
            <a:ext cx="357174" cy="2488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03AAC31C-ED9D-4194-83CB-A9003857CE0A}"/>
              </a:ext>
            </a:extLst>
          </p:cNvPr>
          <p:cNvSpPr/>
          <p:nvPr/>
        </p:nvSpPr>
        <p:spPr>
          <a:xfrm>
            <a:off x="2972063" y="4008582"/>
            <a:ext cx="416455" cy="2488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nl-BE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41FFD559-0FA0-4413-993B-F5BF4FB26F47}"/>
              </a:ext>
            </a:extLst>
          </p:cNvPr>
          <p:cNvSpPr/>
          <p:nvPr/>
        </p:nvSpPr>
        <p:spPr>
          <a:xfrm>
            <a:off x="4591512" y="4857750"/>
            <a:ext cx="6352713" cy="5238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>
                <a:solidFill>
                  <a:schemeClr val="tx1"/>
                </a:solidFill>
              </a:rPr>
              <a:t>In this file the fields are separated by a </a:t>
            </a:r>
            <a:r>
              <a:rPr lang="en-GB" sz="2800" b="1">
                <a:solidFill>
                  <a:srgbClr val="4584B6"/>
                </a:solidFill>
              </a:rPr>
              <a:t>,</a:t>
            </a:r>
            <a:endParaRPr lang="en-GB" sz="2000" b="1">
              <a:solidFill>
                <a:srgbClr val="4584B6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2002717" y="3169892"/>
            <a:ext cx="1303191" cy="2591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9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88"/>
    </mc:Choice>
    <mc:Fallback xmlns="">
      <p:transition spd="slow" advTm="60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36148-8963-461A-97FD-40637B9DDF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Part 1: Reading a text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E2592B-87C9-40A3-A119-C1E68C02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Move the file </a:t>
            </a:r>
            <a:r>
              <a:rPr lang="en-GB" i="1" dirty="0"/>
              <a:t>schedule.txt </a:t>
            </a:r>
            <a:br>
              <a:rPr lang="en-GB" i="1" dirty="0"/>
            </a:br>
            <a:r>
              <a:rPr lang="en-GB" dirty="0"/>
              <a:t>to your Python project folder </a:t>
            </a:r>
          </a:p>
          <a:p>
            <a:r>
              <a:rPr lang="en-GB" dirty="0"/>
              <a:t>In Visual Studio Code you can do this </a:t>
            </a:r>
            <a:br>
              <a:rPr lang="en-GB" dirty="0"/>
            </a:br>
            <a:r>
              <a:rPr lang="en-GB" dirty="0"/>
              <a:t>by right clicking on a file in your</a:t>
            </a:r>
            <a:br>
              <a:rPr lang="en-GB" dirty="0"/>
            </a:br>
            <a:r>
              <a:rPr lang="en-GB" dirty="0"/>
              <a:t>Python project folder and next </a:t>
            </a:r>
            <a:br>
              <a:rPr lang="en-GB" dirty="0"/>
            </a:br>
            <a:r>
              <a:rPr lang="en-GB" dirty="0"/>
              <a:t>choosing ‘Reveal in File Explorer’ </a:t>
            </a:r>
            <a:br>
              <a:rPr lang="en-GB" dirty="0"/>
            </a:br>
            <a:r>
              <a:rPr lang="en-GB" dirty="0"/>
              <a:t>(Shift + Alt + 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D07839-AAC8-4DF5-8EDB-DDDC2895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69DCF-03A3-33F8-E1E5-3221A9F6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7" y="1550894"/>
            <a:ext cx="4830398" cy="50435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15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00"/>
    </mc:Choice>
    <mc:Fallback xmlns="">
      <p:transition spd="slow" advTm="757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36148-8963-461A-97FD-40637B9DDF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Part 1: Reading a text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E2592B-87C9-40A3-A119-C1E68C02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of the file </a:t>
            </a:r>
            <a:r>
              <a:rPr lang="en-GB" i="1" dirty="0"/>
              <a:t>schedule.txt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D07839-AAC8-4DF5-8EDB-DDDC2895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1C43A0B-FD1A-4F05-B42C-E1FA5804EE59}"/>
              </a:ext>
            </a:extLst>
          </p:cNvPr>
          <p:cNvSpPr/>
          <p:nvPr/>
        </p:nvSpPr>
        <p:spPr>
          <a:xfrm>
            <a:off x="6394397" y="3190240"/>
            <a:ext cx="5434989" cy="28554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The file consists of several 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Each (blank) line is a </a:t>
            </a:r>
            <a:r>
              <a:rPr lang="nl-BE" sz="2400" b="1">
                <a:solidFill>
                  <a:srgbClr val="4584B6"/>
                </a:solidFill>
              </a:rPr>
              <a:t>record</a:t>
            </a:r>
            <a:r>
              <a:rPr lang="nl-BE" sz="24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Each </a:t>
            </a:r>
            <a:r>
              <a:rPr lang="en-GB" sz="2400">
                <a:solidFill>
                  <a:schemeClr val="tx1"/>
                </a:solidFill>
              </a:rPr>
              <a:t>record</a:t>
            </a:r>
            <a:r>
              <a:rPr lang="nl-BE" sz="2400">
                <a:solidFill>
                  <a:schemeClr val="tx1"/>
                </a:solidFill>
              </a:rPr>
              <a:t> consists of 3 </a:t>
            </a:r>
            <a:r>
              <a:rPr lang="nl-BE" sz="2400" b="1">
                <a:solidFill>
                  <a:srgbClr val="4584B6"/>
                </a:solidFill>
              </a:rPr>
              <a:t>fields</a:t>
            </a:r>
            <a:r>
              <a:rPr lang="nl-BE" sz="2400">
                <a:solidFill>
                  <a:schemeClr val="tx1"/>
                </a:solidFill>
              </a:rPr>
              <a:t>:</a:t>
            </a:r>
            <a:br>
              <a:rPr lang="nl-BE" sz="2400" b="1">
                <a:solidFill>
                  <a:srgbClr val="4584B6"/>
                </a:solidFill>
              </a:rPr>
            </a:br>
            <a:r>
              <a:rPr lang="nl-BE" sz="2400">
                <a:solidFill>
                  <a:schemeClr val="tx1"/>
                </a:solidFill>
              </a:rPr>
              <a:t>date - course - hour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The separator is </a:t>
            </a:r>
            <a:r>
              <a:rPr lang="nl-BE" sz="2400" b="1">
                <a:solidFill>
                  <a:srgbClr val="4584B6"/>
                </a:solidFill>
              </a:rPr>
              <a:t>;</a:t>
            </a:r>
            <a:br>
              <a:rPr lang="nl-BE" sz="2000">
                <a:solidFill>
                  <a:schemeClr val="tx1"/>
                </a:solidFill>
              </a:rPr>
            </a:br>
            <a:endParaRPr lang="nl-BE" sz="2000">
              <a:solidFill>
                <a:schemeClr val="tx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7327113-C128-4E2E-B0EC-E3693927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4" y="3026019"/>
            <a:ext cx="5601157" cy="28554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165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00"/>
    </mc:Choice>
    <mc:Fallback xmlns="">
      <p:transition spd="slow" advTm="75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D0BA5-3920-47E7-9496-413D0549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reading a text file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7ADA10-E22A-45AF-9BFC-B35D4A02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F570EBB-A13C-4264-810D-CAAF9AAC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70" y="2317071"/>
            <a:ext cx="667716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#1: open file</a:t>
            </a:r>
            <a:b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GB" altLang="nl-BE" sz="2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'schedule.txt'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GB" altLang="nl-BE" sz="2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#2: read and display full content file</a:t>
            </a:r>
            <a:b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nl-BE" sz="2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file.read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b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GB" altLang="nl-BE" sz="2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#3: close file</a:t>
            </a:r>
            <a:b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GB" altLang="nl-BE" sz="2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file.close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en-GB" altLang="nl-BE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A79D9D8-197B-4E6D-88C9-E4EC36AA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2"/>
          <a:stretch/>
        </p:blipFill>
        <p:spPr>
          <a:xfrm>
            <a:off x="6819900" y="2498572"/>
            <a:ext cx="5172075" cy="2800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19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265">
        <p:fade/>
      </p:transition>
    </mc:Choice>
    <mc:Fallback xmlns="">
      <p:transition spd="med" advTm="2626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F2E61-F4D6-4E38-A3D4-F2A9CAF0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open the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FE559-43D9-43EB-AED3-695767A9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41981"/>
          </a:xfrm>
        </p:spPr>
        <p:txBody>
          <a:bodyPr>
            <a:normAutofit/>
          </a:bodyPr>
          <a:lstStyle/>
          <a:p>
            <a:r>
              <a:rPr lang="en-GB"/>
              <a:t>To open a file, use the </a:t>
            </a:r>
            <a:r>
              <a:rPr lang="en-GB" b="1"/>
              <a:t>open() </a:t>
            </a:r>
            <a:r>
              <a:rPr lang="en-GB"/>
              <a:t>function.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r>
              <a:rPr lang="en-GB"/>
              <a:t>The open() function has as argument the </a:t>
            </a:r>
            <a:r>
              <a:rPr lang="en-GB">
                <a:solidFill>
                  <a:srgbClr val="008080"/>
                </a:solidFill>
                <a:cs typeface="Courier New" panose="02070309020205020404" pitchFamily="49" charset="0"/>
              </a:rPr>
              <a:t>name of the file</a:t>
            </a:r>
            <a:r>
              <a:rPr lang="en-GB"/>
              <a:t>. </a:t>
            </a:r>
          </a:p>
          <a:p>
            <a:r>
              <a:rPr lang="en-GB"/>
              <a:t>If the file is not in the current directory, you will need to specify the complete path to the file. </a:t>
            </a:r>
          </a:p>
          <a:p>
            <a:r>
              <a:rPr lang="en-GB"/>
              <a:t>The open function returns a so-called "handle" or "ﬁle handle". You can see this handle as the gateway to the file. All the actions you want to perform are performed using this handle.</a:t>
            </a:r>
          </a:p>
          <a:p>
            <a:r>
              <a:rPr lang="en-GB"/>
              <a:t>In the code above, the handle is called </a:t>
            </a:r>
            <a:r>
              <a:rPr lang="en-GB" altLang="nl-BE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en-GB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12A27-FE52-4ED1-94AC-A625F3F1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AFBCDEC-9FAD-47D5-8AF1-81FE6CAAF281}"/>
              </a:ext>
            </a:extLst>
          </p:cNvPr>
          <p:cNvSpPr/>
          <p:nvPr/>
        </p:nvSpPr>
        <p:spPr>
          <a:xfrm>
            <a:off x="895927" y="20898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altLang="nl-BE" sz="20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nl-BE" altLang="nl-BE" sz="24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1: open file</a:t>
            </a:r>
            <a:br>
              <a:rPr lang="nl-BE" altLang="nl-BE" sz="24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nl-BE" altLang="nl-BE" sz="240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40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'schedule.txt'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nl-BE" sz="2000"/>
          </a:p>
        </p:txBody>
      </p:sp>
    </p:spTree>
    <p:extLst>
      <p:ext uri="{BB962C8B-B14F-4D97-AF65-F5344CB8AC3E}">
        <p14:creationId xmlns:p14="http://schemas.microsoft.com/office/powerpoint/2010/main" val="294209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8"/>
    </mc:Choice>
    <mc:Fallback xmlns="">
      <p:transition spd="slow" advTm="4519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c940abf-ba68-45d7-ad36-602249f60e0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1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.3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9|1.1|0.8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5.2|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2949</Words>
  <Application>Microsoft Office PowerPoint</Application>
  <PresentationFormat>Widescreen</PresentationFormat>
  <Paragraphs>267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Kantoorthema</vt:lpstr>
      <vt:lpstr>Chapter 7</vt:lpstr>
      <vt:lpstr>Content</vt:lpstr>
      <vt:lpstr>Target</vt:lpstr>
      <vt:lpstr>Text files</vt:lpstr>
      <vt:lpstr>Working with files: some definitions</vt:lpstr>
      <vt:lpstr>Part 1: Reading a text file</vt:lpstr>
      <vt:lpstr>Part 1: Reading a text file</vt:lpstr>
      <vt:lpstr>Example 1: reading a text file</vt:lpstr>
      <vt:lpstr>Example 1: open the file</vt:lpstr>
      <vt:lpstr>Example 1: read the file</vt:lpstr>
      <vt:lpstr>Example 1: close the file</vt:lpstr>
      <vt:lpstr>Example 1: alternative method</vt:lpstr>
      <vt:lpstr>Example 2: read the file line by line</vt:lpstr>
      <vt:lpstr>Example 3: read fields from records</vt:lpstr>
      <vt:lpstr>Example 4: read a file with numbers</vt:lpstr>
      <vt:lpstr>Example 4: read a file with numbers</vt:lpstr>
      <vt:lpstr>Example 5: method readlines()</vt:lpstr>
      <vt:lpstr>Example 6: readlines - records</vt:lpstr>
      <vt:lpstr>Example 6: readlines - records</vt:lpstr>
      <vt:lpstr>Part 2: Writing to a text file</vt:lpstr>
      <vt:lpstr>Writing with the write() method</vt:lpstr>
      <vt:lpstr>Writing with the write() method</vt:lpstr>
      <vt:lpstr>Writing with method write()</vt:lpstr>
      <vt:lpstr>Encoding</vt:lpstr>
      <vt:lpstr>Encoding</vt:lpstr>
      <vt:lpstr>Alternative method</vt:lpstr>
      <vt:lpstr>Writing with the method writelines()</vt:lpstr>
      <vt:lpstr>Add to a file</vt:lpstr>
      <vt:lpstr>Function exists()</vt:lpstr>
      <vt:lpstr>Function exists(): example 1</vt:lpstr>
      <vt:lpstr>Function exists(): example 2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2</cp:revision>
  <cp:lastPrinted>2020-10-21T08:48:07Z</cp:lastPrinted>
  <dcterms:created xsi:type="dcterms:W3CDTF">2018-02-21T07:41:18Z</dcterms:created>
  <dcterms:modified xsi:type="dcterms:W3CDTF">2022-10-12T05:39:10Z</dcterms:modified>
</cp:coreProperties>
</file>