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401" r:id="rId4"/>
    <p:sldId id="409" r:id="rId5"/>
    <p:sldId id="404" r:id="rId6"/>
    <p:sldId id="405" r:id="rId7"/>
    <p:sldId id="402" r:id="rId8"/>
    <p:sldId id="311" r:id="rId9"/>
    <p:sldId id="312" r:id="rId10"/>
    <p:sldId id="410" r:id="rId11"/>
    <p:sldId id="414" r:id="rId12"/>
    <p:sldId id="411" r:id="rId13"/>
    <p:sldId id="412" r:id="rId14"/>
    <p:sldId id="413" r:id="rId15"/>
    <p:sldId id="415" r:id="rId16"/>
    <p:sldId id="4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9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0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E0A0A-3F20-B742-918D-F0150CE8E33E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7BCA-47EB-F941-8400-FEE931CB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4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1330E9-B58C-3B44-AC31-B05AEF1340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2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ED11-4EE5-7E41-8141-23F37116A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085DE-13DA-E849-946B-6FECCE06C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1980B-98D1-604B-8A27-4F5B6559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653-7F9E-684A-A6DF-34E47162E48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1D7FF-EC1F-AC41-9176-41B1E543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4401-E9E4-3A4F-9E05-8F8E66D5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0D9-A2CE-7743-B0B4-7C164104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379D-3025-9D4D-85EE-B2F7212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1DFD7-A288-D74F-8444-4020F62D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150A-08E0-0A46-800C-7483C1A4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653-7F9E-684A-A6DF-34E47162E48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449CF-E1CE-5A40-99B7-C7829DB8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1369-C3A8-3544-ACFE-287EFE0A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0D9-A2CE-7743-B0B4-7C164104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1B3AA-B9B0-9440-96A8-3B3845461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DB110-3171-704B-91D2-19F568995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86794-15D9-E549-8E7E-E6059BFD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653-7F9E-684A-A6DF-34E47162E48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682C-B83F-C447-AD74-7DCD1DA0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B1A01-B197-3F45-A75F-2E2B5274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0D9-A2CE-7743-B0B4-7C164104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43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1074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219200"/>
            <a:ext cx="10363200" cy="4876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427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8EB8-EA66-B649-954C-541FD202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2FE3-612B-7A4C-8C5F-43A4962E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B3C4D-977D-3646-A85D-FCC3CD79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653-7F9E-684A-A6DF-34E47162E48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27EE8-F55E-064E-858B-3C01C957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50B6B-A4DA-CC4B-AC8C-B6B5E1B9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0D9-A2CE-7743-B0B4-7C164104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7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1B3F-C34C-DF4C-B597-0662FA12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44643-3E6E-3245-ABDC-3710BEBC9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926A-5E7C-5449-B4F2-051DA075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653-7F9E-684A-A6DF-34E47162E48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B63C7-C8CC-5D43-B77E-B24839D7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98E5-66D4-4F40-BBB6-C007F28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0D9-A2CE-7743-B0B4-7C164104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7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625A-AB56-6142-A094-77E8DBCC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B2F9-BC08-294A-A2F8-2DD1D0D68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B7ADC-CCFD-8441-A741-EBA7935A2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F0604-270C-A34B-B5C6-DB5203C3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653-7F9E-684A-A6DF-34E47162E481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9C065-5F64-5B4F-ACFE-3AD99645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A135F-54C2-B14C-B920-EB90CE22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0D9-A2CE-7743-B0B4-7C164104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7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403D-918F-F34F-9542-5CB3F1F8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6BEE4-ED99-B646-AC3A-FDE629842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D8D8F-F205-2545-89DF-12E368608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718B9-CC26-6940-AA9C-31FE157FD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DABC2-C43D-944A-B9F4-880BD41A7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DC391-DD8B-D243-A962-47B77805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653-7F9E-684A-A6DF-34E47162E481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6BC87-39E2-0043-B839-DC74F620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ADB7A-AA79-B244-8339-3EB79CCE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0D9-A2CE-7743-B0B4-7C164104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244D-DAC3-AF44-9BAF-7C4FE7A8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C9EE1-8F16-284C-8ACD-D3C083D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653-7F9E-684A-A6DF-34E47162E481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68AA2-B454-1744-BA43-494ABB1E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F1C84-1979-C74B-B1FF-34AA74D8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0D9-A2CE-7743-B0B4-7C164104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06D8B-1E4B-D642-B5E0-8E1A8D05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653-7F9E-684A-A6DF-34E47162E481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7A897-DD33-BE49-8094-DC1A77AE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D4765-EB3E-DE44-887D-40B835C3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0D9-A2CE-7743-B0B4-7C164104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91E4-1098-C94E-AF2D-CB6F017D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0C02-487F-924C-9032-2BA6EC144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BB630-445F-5745-BC89-738196500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C52BA-4131-7C45-8D5C-F4F4EAEC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653-7F9E-684A-A6DF-34E47162E481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11EC7-F1D7-7849-8F95-6ED3D70C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35794-E6DD-5440-B144-075644E6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0D9-A2CE-7743-B0B4-7C164104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9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8013-B2C2-1842-A09F-4062FB0A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B4D5B-CB4E-3342-801D-718A94AFB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FC9AD-BDD0-6543-9E19-612738039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F767B-9687-E347-9713-111CE2FF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653-7F9E-684A-A6DF-34E47162E481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F57F6-4688-5C40-8E24-62D8405F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D1F4-AD7F-9F4C-B014-97A0E004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0D9-A2CE-7743-B0B4-7C164104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2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2F6C8-15BA-F84D-ABA1-F9AAAB09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3C212-87B7-664C-98AD-7348BB54B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C1EC-F86F-1444-AED3-5ADBBC3B3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C653-7F9E-684A-A6DF-34E47162E48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F1445-1D0B-FB40-B0B4-360827AF8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7AB77-7A86-7A4C-A12F-7C3CBD0E5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D0D9-A2CE-7743-B0B4-7C164104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7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1ADE-D403-F04A-86A2-96D98100B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MGMT 345 Nonlinear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7C099-A13B-5348-941C-BB81F0C0D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Brent Reeves</a:t>
            </a:r>
          </a:p>
        </p:txBody>
      </p:sp>
    </p:spTree>
    <p:extLst>
      <p:ext uri="{BB962C8B-B14F-4D97-AF65-F5344CB8AC3E}">
        <p14:creationId xmlns:p14="http://schemas.microsoft.com/office/powerpoint/2010/main" val="160305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3F18-132C-9C48-AD9B-A5EB452B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and Trendlines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4DF06-1A5A-2F44-A473-503A7D7A6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692150"/>
            <a:ext cx="64008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1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3F18-132C-9C48-AD9B-A5EB452B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and Trendlines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BCB74-7970-0E47-8C02-BC55079BA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90600"/>
            <a:ext cx="5592856" cy="54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0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3F18-132C-9C48-AD9B-A5EB452B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and Trendlines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7A307-E4B6-7247-B24D-DF7181DE1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2108200"/>
            <a:ext cx="70231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6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3F18-132C-9C48-AD9B-A5EB452B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and Trendlines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CA23D-25E7-6041-BFD2-F7CB43D5B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50" y="2152650"/>
            <a:ext cx="8013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3F18-132C-9C48-AD9B-A5EB452B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and Trendlines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5709D-5965-374D-9F30-66FBB7377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006600"/>
            <a:ext cx="8674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2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3F18-132C-9C48-AD9B-A5EB452B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and Trendlines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5D0EA-0C63-724D-8B5E-70ADA8F70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2095500"/>
            <a:ext cx="8051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3F18-132C-9C48-AD9B-A5EB452B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and Trendlines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B4885-D3FD-364D-A8E3-FA990CD34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2032000"/>
            <a:ext cx="7734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4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C48A-450E-9F43-8349-1BA1D39E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B975-1530-5943-BA1E-ED52C991C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2C1C6-64AA-0446-8FA9-7B4185F53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2851368"/>
            <a:ext cx="4711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6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A0ECD3-46BA-494C-85F0-7CCDF7307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602216-3B80-B649-A3DE-FD1977076772}"/>
              </a:ext>
            </a:extLst>
          </p:cNvPr>
          <p:cNvSpPr/>
          <p:nvPr/>
        </p:nvSpPr>
        <p:spPr bwMode="auto">
          <a:xfrm>
            <a:off x="1524000" y="914400"/>
            <a:ext cx="3352800" cy="5029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00D74-8ED1-5E42-B9AF-F1928A65A254}"/>
              </a:ext>
            </a:extLst>
          </p:cNvPr>
          <p:cNvSpPr/>
          <p:nvPr/>
        </p:nvSpPr>
        <p:spPr bwMode="auto">
          <a:xfrm>
            <a:off x="4876800" y="914400"/>
            <a:ext cx="5943600" cy="32004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ACC4D-FCBE-184F-8B05-671D6B98CB55}"/>
              </a:ext>
            </a:extLst>
          </p:cNvPr>
          <p:cNvSpPr/>
          <p:nvPr/>
        </p:nvSpPr>
        <p:spPr bwMode="auto">
          <a:xfrm>
            <a:off x="5029200" y="4114800"/>
            <a:ext cx="5791200" cy="1828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DE842-CB93-6C47-BE0E-E0EBD50EDA35}"/>
              </a:ext>
            </a:extLst>
          </p:cNvPr>
          <p:cNvSpPr/>
          <p:nvPr/>
        </p:nvSpPr>
        <p:spPr bwMode="auto">
          <a:xfrm>
            <a:off x="4724400" y="4267200"/>
            <a:ext cx="457200" cy="16764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9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F3C3-D8B3-4447-A3AD-D472EAAD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0"/>
            <a:ext cx="8305800" cy="1600200"/>
          </a:xfrm>
        </p:spPr>
        <p:txBody>
          <a:bodyPr/>
          <a:lstStyle/>
          <a:p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00D1BC-73E5-4545-B62D-4FB8F183EA83}"/>
              </a:ext>
            </a:extLst>
          </p:cNvPr>
          <p:cNvSpPr txBox="1"/>
          <p:nvPr/>
        </p:nvSpPr>
        <p:spPr>
          <a:xfrm>
            <a:off x="3778250" y="2851369"/>
            <a:ext cx="471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IN A MAZE OF TWISTY LITTLE PASSAGES, ALL ALIKE.</a:t>
            </a:r>
          </a:p>
        </p:txBody>
      </p:sp>
    </p:spTree>
    <p:extLst>
      <p:ext uri="{BB962C8B-B14F-4D97-AF65-F5344CB8AC3E}">
        <p14:creationId xmlns:p14="http://schemas.microsoft.com/office/powerpoint/2010/main" val="274451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A0ECD3-46BA-494C-85F0-7CCDF7307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602216-3B80-B649-A3DE-FD1977076772}"/>
              </a:ext>
            </a:extLst>
          </p:cNvPr>
          <p:cNvSpPr/>
          <p:nvPr/>
        </p:nvSpPr>
        <p:spPr bwMode="auto">
          <a:xfrm>
            <a:off x="1524000" y="914400"/>
            <a:ext cx="3352800" cy="5029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00D74-8ED1-5E42-B9AF-F1928A65A254}"/>
              </a:ext>
            </a:extLst>
          </p:cNvPr>
          <p:cNvSpPr/>
          <p:nvPr/>
        </p:nvSpPr>
        <p:spPr bwMode="auto">
          <a:xfrm>
            <a:off x="4876800" y="914400"/>
            <a:ext cx="5638800" cy="32004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ACC4D-FCBE-184F-8B05-671D6B98CB55}"/>
              </a:ext>
            </a:extLst>
          </p:cNvPr>
          <p:cNvSpPr/>
          <p:nvPr/>
        </p:nvSpPr>
        <p:spPr bwMode="auto">
          <a:xfrm>
            <a:off x="5029200" y="4114800"/>
            <a:ext cx="5486400" cy="1828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DE842-CB93-6C47-BE0E-E0EBD50EDA35}"/>
              </a:ext>
            </a:extLst>
          </p:cNvPr>
          <p:cNvSpPr/>
          <p:nvPr/>
        </p:nvSpPr>
        <p:spPr bwMode="auto">
          <a:xfrm>
            <a:off x="4724400" y="4267201"/>
            <a:ext cx="457200" cy="16764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F62326-9E11-7048-8D9F-A997EB05DB88}"/>
              </a:ext>
            </a:extLst>
          </p:cNvPr>
          <p:cNvSpPr/>
          <p:nvPr/>
        </p:nvSpPr>
        <p:spPr bwMode="auto">
          <a:xfrm>
            <a:off x="10341935" y="1295401"/>
            <a:ext cx="457200" cy="465883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46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A0ECD3-46BA-494C-85F0-7CCDF7307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602216-3B80-B649-A3DE-FD1977076772}"/>
              </a:ext>
            </a:extLst>
          </p:cNvPr>
          <p:cNvSpPr/>
          <p:nvPr/>
        </p:nvSpPr>
        <p:spPr bwMode="auto">
          <a:xfrm>
            <a:off x="1524000" y="914400"/>
            <a:ext cx="3352800" cy="5029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00D74-8ED1-5E42-B9AF-F1928A65A254}"/>
              </a:ext>
            </a:extLst>
          </p:cNvPr>
          <p:cNvSpPr/>
          <p:nvPr/>
        </p:nvSpPr>
        <p:spPr bwMode="auto">
          <a:xfrm>
            <a:off x="6096000" y="914400"/>
            <a:ext cx="4419600" cy="32004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ACC4D-FCBE-184F-8B05-671D6B98CB55}"/>
              </a:ext>
            </a:extLst>
          </p:cNvPr>
          <p:cNvSpPr/>
          <p:nvPr/>
        </p:nvSpPr>
        <p:spPr bwMode="auto">
          <a:xfrm>
            <a:off x="5029200" y="4114800"/>
            <a:ext cx="5486400" cy="1828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DE842-CB93-6C47-BE0E-E0EBD50EDA35}"/>
              </a:ext>
            </a:extLst>
          </p:cNvPr>
          <p:cNvSpPr/>
          <p:nvPr/>
        </p:nvSpPr>
        <p:spPr bwMode="auto">
          <a:xfrm>
            <a:off x="4724400" y="4267200"/>
            <a:ext cx="457200" cy="16764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F62326-9E11-7048-8D9F-A997EB05DB88}"/>
              </a:ext>
            </a:extLst>
          </p:cNvPr>
          <p:cNvSpPr/>
          <p:nvPr/>
        </p:nvSpPr>
        <p:spPr bwMode="auto">
          <a:xfrm>
            <a:off x="10341935" y="1295401"/>
            <a:ext cx="457200" cy="465883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0C59D-964B-0D46-A6D1-E49B5C2DE807}"/>
              </a:ext>
            </a:extLst>
          </p:cNvPr>
          <p:cNvSpPr/>
          <p:nvPr/>
        </p:nvSpPr>
        <p:spPr bwMode="auto">
          <a:xfrm>
            <a:off x="4495799" y="914400"/>
            <a:ext cx="1469066" cy="32004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76435-D7BB-5B4F-A223-2A6B239FE21C}"/>
              </a:ext>
            </a:extLst>
          </p:cNvPr>
          <p:cNvSpPr/>
          <p:nvPr/>
        </p:nvSpPr>
        <p:spPr bwMode="auto">
          <a:xfrm>
            <a:off x="5791200" y="2317898"/>
            <a:ext cx="457200" cy="1828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0E80B-5D00-9C41-85C6-68D807CDC8B8}"/>
              </a:ext>
            </a:extLst>
          </p:cNvPr>
          <p:cNvSpPr/>
          <p:nvPr/>
        </p:nvSpPr>
        <p:spPr bwMode="auto">
          <a:xfrm>
            <a:off x="5780567" y="914400"/>
            <a:ext cx="457200" cy="128919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91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A0ECD3-46BA-494C-85F0-7CCDF7307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5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Examples of Linear and Nonlinear Formulas</a:t>
            </a:r>
          </a:p>
        </p:txBody>
      </p:sp>
      <p:graphicFrame>
        <p:nvGraphicFramePr>
          <p:cNvPr id="775202" name="Group 34"/>
          <p:cNvGraphicFramePr>
            <a:graphicFrameLocks noGrp="1"/>
          </p:cNvGraphicFramePr>
          <p:nvPr>
            <p:ph type="tbl" idx="1"/>
          </p:nvPr>
        </p:nvGraphicFramePr>
        <p:xfrm>
          <a:off x="2438400" y="1371600"/>
          <a:ext cx="6781800" cy="2941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Linear Formulas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Nonlinear Formulas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SUMPRODUCT(D1:D2, C1:C2)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(D1 / D3) * C4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IF(D2 &gt;= 2, 2*C3, 3*C4)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SUMIF(D1:D2, 3, C1:C2)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SUM(D4:D6)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2*C1 + 3*C2 + 3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C1 + C2 + C3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SUMPRODUCT(C1:C2, C3:C4)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(C1 / C3) * D4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IF(C2 &gt;= 2, 2*C3, 3*C4)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SUMIF(C1:C2, 3, D1:D2)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ROUND(C1)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MAX(C1, 0)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MIN(C1, C2)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ABS(C1)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SQRT(C1)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C1 * C2… / …^2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1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2452868" y="4312920"/>
            <a:ext cx="7086600" cy="4572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</a:pPr>
            <a:r>
              <a:rPr lang="en-US" dirty="0">
                <a:latin typeface="Times New Roman" charset="0"/>
              </a:rPr>
              <a:t>Data cells are located in D1:D6 and changing cells are in C1:C6.</a:t>
            </a:r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9753600" y="6430964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rPr>
              <a:t>8-</a:t>
            </a:r>
            <a:fld id="{97B98C4D-4622-ED44-B618-642E64BEFB42}" type="slidenum">
              <a:rPr lang="en-US" sz="1200"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rPr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t>8</a:t>
            </a:fld>
            <a:endParaRPr lang="en-US" sz="1800">
              <a:solidFill>
                <a:schemeClr val="bg1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12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The Challenges of Nonlinear Programming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Relationships are no longer </a:t>
            </a:r>
            <a:r>
              <a:rPr lang="en-US" i="1" dirty="0">
                <a:latin typeface="Times New Roman" charset="0"/>
              </a:rPr>
              <a:t>proportional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It is more difficult to find appropriate Nonlinear formulas.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The </a:t>
            </a:r>
            <a:r>
              <a:rPr lang="en-US" dirty="0" err="1">
                <a:latin typeface="Times New Roman" charset="0"/>
              </a:rPr>
              <a:t>Maths</a:t>
            </a:r>
            <a:r>
              <a:rPr lang="en-US" dirty="0">
                <a:latin typeface="Times New Roman" charset="0"/>
              </a:rPr>
              <a:t> people inform us that nonlinear problems can be much more difficult to solve.</a:t>
            </a:r>
          </a:p>
        </p:txBody>
      </p:sp>
      <p:sp>
        <p:nvSpPr>
          <p:cNvPr id="7171" name="Text Box 10"/>
          <p:cNvSpPr txBox="1">
            <a:spLocks noChangeArrowheads="1"/>
          </p:cNvSpPr>
          <p:nvPr/>
        </p:nvSpPr>
        <p:spPr bwMode="auto">
          <a:xfrm>
            <a:off x="9753600" y="6430964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rPr>
              <a:t>8-</a:t>
            </a:r>
            <a:fld id="{48A1BE25-C0C6-C541-AE9F-6ED299DB499A}" type="slidenum">
              <a:rPr lang="en-US" sz="1200"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rPr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t>9</a:t>
            </a:fld>
            <a:endParaRPr lang="en-US" sz="1800">
              <a:solidFill>
                <a:schemeClr val="bg1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1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257</Words>
  <Application>Microsoft Macintosh PowerPoint</Application>
  <PresentationFormat>Widescreen</PresentationFormat>
  <Paragraphs>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MGMT 345 Nonlinear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Linear and Nonlinear Formulas</vt:lpstr>
      <vt:lpstr>The Challenges of Nonlinear Programming</vt:lpstr>
      <vt:lpstr>Formulas and Trendlines</vt:lpstr>
      <vt:lpstr>Formulas and Trendlines</vt:lpstr>
      <vt:lpstr>Formulas and Trendlines</vt:lpstr>
      <vt:lpstr>Formulas and Trendlines</vt:lpstr>
      <vt:lpstr>Formulas and Trendlines</vt:lpstr>
      <vt:lpstr>Formulas and Trendlines</vt:lpstr>
      <vt:lpstr>Formulas and Trendlines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 345 Nonlinear</dc:title>
  <dc:creator>Microsoft Office User</dc:creator>
  <cp:lastModifiedBy>Microsoft Office User</cp:lastModifiedBy>
  <cp:revision>2</cp:revision>
  <dcterms:created xsi:type="dcterms:W3CDTF">2020-04-03T00:06:29Z</dcterms:created>
  <dcterms:modified xsi:type="dcterms:W3CDTF">2020-04-03T01:03:03Z</dcterms:modified>
</cp:coreProperties>
</file>