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4"/>
    <p:restoredTop sz="94661"/>
  </p:normalViewPr>
  <p:slideViewPr>
    <p:cSldViewPr snapToGrid="0" snapToObjects="1">
      <p:cViewPr varScale="1">
        <p:scale>
          <a:sx n="66" d="100"/>
          <a:sy n="66" d="100"/>
        </p:scale>
        <p:origin x="208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1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94952F-DD9A-474D-99E7-4226AF243A1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162CFC-2BB7-F242-B890-9AEF6A71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Pranta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 smtClean="0"/>
          </a:p>
          <a:p>
            <a:r>
              <a:rPr lang="en-US" dirty="0" err="1" smtClean="0"/>
              <a:t>Zamir</a:t>
            </a:r>
            <a:r>
              <a:rPr lang="en-US" dirty="0" smtClean="0"/>
              <a:t> Chowdhury</a:t>
            </a:r>
          </a:p>
          <a:p>
            <a:r>
              <a:rPr lang="en-US" dirty="0" smtClean="0"/>
              <a:t>Brent </a:t>
            </a:r>
            <a:r>
              <a:rPr lang="en-US" dirty="0" err="1" smtClean="0"/>
              <a:t>Mckinney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1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(Our Goal)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semi-functional dice game</a:t>
            </a:r>
          </a:p>
          <a:p>
            <a:r>
              <a:rPr lang="en-US" dirty="0" smtClean="0"/>
              <a:t>2-player game </a:t>
            </a:r>
          </a:p>
          <a:p>
            <a:r>
              <a:rPr lang="en-US" dirty="0" smtClean="0"/>
              <a:t>Click based</a:t>
            </a:r>
          </a:p>
          <a:p>
            <a:r>
              <a:rPr lang="en-US" dirty="0" smtClean="0"/>
              <a:t>Users take turn rolling a pair of dice, and the sum of the roll is counted towards the players overall score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html page focuses on two dice, and a button to roll.</a:t>
            </a:r>
          </a:p>
          <a:p>
            <a:r>
              <a:rPr lang="en-US" dirty="0" smtClean="0"/>
              <a:t>There are 2 tables on our page</a:t>
            </a:r>
          </a:p>
          <a:p>
            <a:pPr lvl="1"/>
            <a:r>
              <a:rPr lang="en-US" dirty="0" smtClean="0"/>
              <a:t>One containing the player’s scores</a:t>
            </a:r>
          </a:p>
          <a:p>
            <a:pPr lvl="1"/>
            <a:r>
              <a:rPr lang="en-US" dirty="0" smtClean="0"/>
              <a:t>One keeping track of the player’s </a:t>
            </a:r>
            <a:r>
              <a:rPr lang="en-US" dirty="0"/>
              <a:t>t</a:t>
            </a:r>
            <a:r>
              <a:rPr lang="en-US" dirty="0" smtClean="0"/>
              <a:t>urn</a:t>
            </a:r>
          </a:p>
          <a:p>
            <a:r>
              <a:rPr lang="en-US" dirty="0" smtClean="0"/>
              <a:t>The goal of our game is to reach a certain score.</a:t>
            </a:r>
          </a:p>
          <a:p>
            <a:r>
              <a:rPr lang="en-US" dirty="0" smtClean="0"/>
              <a:t>The about tab gives information on us</a:t>
            </a:r>
          </a:p>
          <a:p>
            <a:r>
              <a:rPr lang="en-US" dirty="0" smtClean="0"/>
              <a:t>The rules tab gives a detailed explanation on how to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6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our web page was basically just writing code and refreshing the page to make sure the changes were </a:t>
            </a:r>
            <a:r>
              <a:rPr lang="en-US" smtClean="0"/>
              <a:t>applied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Codd.cs.gsu.edu</a:t>
            </a:r>
            <a:r>
              <a:rPr lang="en-US" dirty="0" smtClean="0"/>
              <a:t>/~zchowdhury2/project1.html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QUESTIONS??????????????????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35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169</TotalTime>
  <Words>138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Dice Game</vt:lpstr>
      <vt:lpstr>Problem (Our Goal)</vt:lpstr>
      <vt:lpstr>Design</vt:lpstr>
      <vt:lpstr>Testing</vt:lpstr>
      <vt:lpstr>WEbsite</vt:lpstr>
      <vt:lpstr>QUESTIONS??????????????????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Dice Game</dc:title>
  <dc:creator>Brent McKinney</dc:creator>
  <cp:lastModifiedBy>Brent McKinney</cp:lastModifiedBy>
  <cp:revision>10</cp:revision>
  <dcterms:created xsi:type="dcterms:W3CDTF">2018-09-12T18:16:22Z</dcterms:created>
  <dcterms:modified xsi:type="dcterms:W3CDTF">2018-09-13T19:53:23Z</dcterms:modified>
</cp:coreProperties>
</file>