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DB9A6FA-BEBC-424B-8675-91FF0496B2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240" y="88920"/>
            <a:ext cx="10079640" cy="55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1005840"/>
            <a:ext cx="10079640" cy="432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6200" y="1280160"/>
            <a:ext cx="958788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7240" y="88920"/>
            <a:ext cx="10079640" cy="55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88920"/>
            <a:ext cx="10079640" cy="55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94560" y="446760"/>
            <a:ext cx="4945320" cy="49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2022-01-11T22:48:16Z</dcterms:created>
  <dc:creator/>
  <dc:description/>
  <dc:language>en-US</dc:language>
  <cp:lastModifiedBy/>
  <dcterms:modified xsi:type="dcterms:W3CDTF">2022-01-11T23:03:47Z</dcterms:modified>
  <cp:revision>1</cp:revision>
  <dc:subject/>
  <dc:title/>
</cp:coreProperties>
</file>