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Barbells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ACM ICPC SER 2016 Division 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Subsets in binary</a:t>
            </a:r>
          </a:p>
        </p:txBody>
      </p:sp>
      <p:pic>
        <p:nvPicPr>
          <p:cNvPr id="156" name="Binary Subse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22" y="1943100"/>
            <a:ext cx="5588001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6729219" y="2227299"/>
            <a:ext cx="5224681" cy="6108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All standard set operations can be implemented in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constant time</a:t>
            </a:r>
            <a:r>
              <a:t> through bit operations - no hashing necessary</a:t>
            </a:r>
          </a:p>
          <a:p>
            <a:pPr algn="l"/>
          </a:p>
          <a:p>
            <a:pPr marL="444500" indent="-444500" algn="l">
              <a:buSzPct val="75000"/>
              <a:buChar char="•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Union</a:t>
            </a:r>
            <a:r>
              <a:t>: Bitwise or</a:t>
            </a:r>
          </a:p>
          <a:p>
            <a:pPr marL="444500" indent="-444500" algn="l">
              <a:buSzPct val="75000"/>
              <a:buChar char="•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Intersect</a:t>
            </a:r>
            <a:r>
              <a:t>: Bitwise and</a:t>
            </a:r>
          </a:p>
          <a:p>
            <a:pPr marL="444500" indent="-444500" algn="l">
              <a:buSzPct val="75000"/>
              <a:buChar char="•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Add / Remove</a:t>
            </a:r>
            <a:r>
              <a:t>: Flip a bit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Code for Generation - General</a:t>
            </a:r>
          </a:p>
        </p:txBody>
      </p:sp>
      <p:pic>
        <p:nvPicPr>
          <p:cNvPr id="160" name="Screen Shot 2017-01-27 at 3.00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595" y="3259032"/>
            <a:ext cx="12313610" cy="418316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2498013" y="8097732"/>
            <a:ext cx="80087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code contains redundancy - why?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 Sequence</a:t>
            </a:r>
          </a:p>
        </p:txBody>
      </p:sp>
      <p:pic>
        <p:nvPicPr>
          <p:cNvPr id="164" name="Binary Subset 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135" y="2763237"/>
            <a:ext cx="12520530" cy="6376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-63965" y="7222"/>
            <a:ext cx="13081832" cy="2857503"/>
          </a:xfrm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pPr/>
            <a:r>
              <a:t>Code for Generation - With Preprocessing</a:t>
            </a:r>
          </a:p>
        </p:txBody>
      </p:sp>
      <p:pic>
        <p:nvPicPr>
          <p:cNvPr id="167" name="Screen Shot 2017-01-27 at 3.03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9449" y="2285353"/>
            <a:ext cx="13132801" cy="6935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/>
            <a:r>
              <a:t>Given the ‘bitmaps’ hash map, our inner loops become way less scary</a:t>
            </a:r>
          </a:p>
        </p:txBody>
      </p:sp>
      <p:pic>
        <p:nvPicPr>
          <p:cNvPr id="170" name="Screen Shot 2017-01-27 at 3.13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476" y="2432931"/>
            <a:ext cx="12055848" cy="545732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2447264" y="8042554"/>
            <a:ext cx="811027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Only loop through other subsets which</a:t>
            </a:r>
          </a:p>
          <a:p>
            <a:pPr/>
            <a:r>
              <a:t>sum to the same value!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952500" y="444500"/>
            <a:ext cx="11099800" cy="8988185"/>
          </a:xfrm>
          <a:prstGeom prst="rect">
            <a:avLst/>
          </a:prstGeom>
        </p:spPr>
        <p:txBody>
          <a:bodyPr/>
          <a:lstStyle/>
          <a:p>
            <a:pPr/>
            <a:r>
              <a:t>Any Questions, Comments?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creen Shot 2017-01-20 at 10.16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72126"/>
            <a:ext cx="13004801" cy="6609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creen Shot 2017-01-20 at 10.17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164" y="1370093"/>
            <a:ext cx="11804472" cy="783088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3393864" y="774209"/>
            <a:ext cx="62170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Note the small input size; p &lt;=14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Four Distinct Weight Combinations</a:t>
            </a:r>
          </a:p>
        </p:txBody>
      </p:sp>
      <p:pic>
        <p:nvPicPr>
          <p:cNvPr id="128" name="emp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537" y="2510725"/>
            <a:ext cx="3984903" cy="2988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even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7537" y="6506685"/>
            <a:ext cx="3984903" cy="2988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even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49559" y="6506685"/>
            <a:ext cx="3984903" cy="2988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odd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49559" y="2510725"/>
            <a:ext cx="3984903" cy="29886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2780362" y="3681214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133" name="Shape 133"/>
          <p:cNvSpPr/>
          <p:nvPr/>
        </p:nvSpPr>
        <p:spPr>
          <a:xfrm>
            <a:off x="2184630" y="6739171"/>
            <a:ext cx="161071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 + 10</a:t>
            </a:r>
          </a:p>
          <a:p>
            <a:pPr/>
            <a:r>
              <a:t>(5,5)</a:t>
            </a:r>
          </a:p>
        </p:txBody>
      </p:sp>
      <p:sp>
        <p:nvSpPr>
          <p:cNvPr id="134" name="Shape 134"/>
          <p:cNvSpPr/>
          <p:nvPr/>
        </p:nvSpPr>
        <p:spPr>
          <a:xfrm>
            <a:off x="9233554" y="6739171"/>
            <a:ext cx="181691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 + 20</a:t>
            </a:r>
          </a:p>
          <a:p>
            <a:pPr/>
            <a:r>
              <a:t>(6,4,5,5)</a:t>
            </a:r>
          </a:p>
        </p:txBody>
      </p:sp>
      <p:sp>
        <p:nvSpPr>
          <p:cNvPr id="135" name="Shape 135"/>
          <p:cNvSpPr/>
          <p:nvPr/>
        </p:nvSpPr>
        <p:spPr>
          <a:xfrm>
            <a:off x="9336652" y="3408164"/>
            <a:ext cx="161071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 + 12</a:t>
            </a:r>
          </a:p>
          <a:p>
            <a:pPr/>
            <a:r>
              <a:t>(6,5,1)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New, Mathy Problem Statement</a:t>
            </a:r>
          </a:p>
        </p:txBody>
      </p:sp>
      <p:pic>
        <p:nvPicPr>
          <p:cNvPr id="138" name="latex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781" y="3491528"/>
            <a:ext cx="10843238" cy="376301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246075" y="7590252"/>
            <a:ext cx="1251265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is just a subproblem of barbells (the weight plate part), </a:t>
            </a:r>
          </a:p>
          <a:p>
            <a:pPr/>
            <a:r>
              <a:t>but also the only computationally significant 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Brute Force</a:t>
            </a:r>
          </a:p>
        </p:txBody>
      </p:sp>
      <p:pic>
        <p:nvPicPr>
          <p:cNvPr id="142" name="Screen Shot 2017-01-20 at 11.15.2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822" y="2372844"/>
            <a:ext cx="9205156" cy="4666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bruteFor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5100" y="7651292"/>
            <a:ext cx="10134600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thing p &lt;= 14</a:t>
            </a:r>
          </a:p>
        </p:txBody>
      </p:sp>
      <p:pic>
        <p:nvPicPr>
          <p:cNvPr id="146" name="bruteForceAnalysis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56680" y="2736850"/>
            <a:ext cx="10491440" cy="5356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7-01-27 at 3.57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235" y="7364092"/>
            <a:ext cx="4256950" cy="1373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Improvements - Questions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Generation</a:t>
            </a:r>
            <a:r>
              <a:t>: How can we efficiently produce all subsets?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Looping</a:t>
            </a:r>
            <a:r>
              <a:t>: Is there any way to reduce the number of subsets we have to consider? Do we have to compare each subset to every other?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Computing</a:t>
            </a:r>
            <a:r>
              <a:t>: How can we efficiently perform set operations? Set summation?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Improvements - Observations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No subset whose weight is &gt; half the total weight will be a part of our answer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While generating subsets, we can do some preprocessing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Eliminate invalid ones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Group subsets by total weight</a:t>
            </a:r>
          </a:p>
          <a:p>
            <a:pPr marL="417830" indent="-417830" defTabSz="549148">
              <a:spcBef>
                <a:spcPts val="3900"/>
              </a:spcBef>
              <a:defRPr b="1" sz="3384">
                <a:latin typeface="Helvetica"/>
                <a:ea typeface="Helvetica"/>
                <a:cs typeface="Helvetica"/>
                <a:sym typeface="Helvetica"/>
              </a:defRPr>
            </a:pPr>
            <a:r>
              <a:t>Representing subsets in binary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leads to constant time generation, intersection tests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