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fit.edu/ballard2014/BuggyRobot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Buggy Robot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270000" y="5029200"/>
            <a:ext cx="10464800" cy="4400440"/>
          </a:xfrm>
          <a:prstGeom prst="rect">
            <a:avLst/>
          </a:prstGeom>
        </p:spPr>
        <p:txBody>
          <a:bodyPr/>
          <a:lstStyle/>
          <a:p>
            <a:pPr/>
            <a:r>
              <a:t>SER 2016</a:t>
            </a:r>
          </a:p>
          <a:p>
            <a:pPr/>
            <a:r>
              <a:t>(Problem also available on Kattis)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For spoilers, see:</a:t>
            </a:r>
          </a:p>
          <a:p>
            <a:pPr>
              <a:defRPr>
                <a:solidFill>
                  <a:srgbClr val="0000FF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https://github.fit.edu/ballard2014/BuggyRobot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Thoughts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Cost Function: The fewer changes we make to the command sequence, the better</a:t>
            </a:r>
          </a:p>
          <a:p>
            <a:pPr/>
            <a:r>
              <a:t>Secondary Cost Function: Manhattan Distance</a:t>
            </a:r>
          </a:p>
          <a:p>
            <a:pPr/>
            <a:r>
              <a:t>Greedy Strategy: Consider ‘Universes’ in the order of increasing changes (priority queue?)</a:t>
            </a:r>
          </a:p>
          <a:p>
            <a:pPr/>
            <a:r>
              <a:t>Terminate upon reaching the goal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Universe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900"/>
              </a:spcBef>
              <a:defRPr sz="3239"/>
            </a:pPr>
            <a:r>
              <a:t>It will be useful to define ‘Universe’ objects, which store the robot’s state as we follow different possible sequences of altering the command string</a:t>
            </a:r>
          </a:p>
          <a:p>
            <a:pPr marL="400050" indent="-400050" defTabSz="525779">
              <a:spcBef>
                <a:spcPts val="900"/>
              </a:spcBef>
              <a:defRPr sz="3239"/>
            </a:pPr>
            <a:r>
              <a:t>Example:</a:t>
            </a:r>
          </a:p>
        </p:txBody>
      </p:sp>
      <p:pic>
        <p:nvPicPr>
          <p:cNvPr id="160" name="Uni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1257" y="5331013"/>
            <a:ext cx="6977139" cy="5232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-38493" y="-629027"/>
            <a:ext cx="13018010" cy="2593977"/>
          </a:xfrm>
          <a:prstGeom prst="rect">
            <a:avLst/>
          </a:prstGeom>
        </p:spPr>
        <p:txBody>
          <a:bodyPr/>
          <a:lstStyle/>
          <a:p>
            <a:pPr/>
            <a:r>
              <a:t>Brute Force </a:t>
            </a:r>
          </a:p>
          <a:p>
            <a:pPr>
              <a:defRPr sz="3100"/>
            </a:pPr>
            <a:r>
              <a:t>Note: priority = # of changes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Screen Shot 2017-02-17 at 4.03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05" y="1960128"/>
            <a:ext cx="13018009" cy="7621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Complexity: L * 5^n</a:t>
            </a:r>
          </a:p>
          <a:p>
            <a:pPr lvl="1"/>
            <a:r>
              <a:t>L: length of command string</a:t>
            </a:r>
          </a:p>
          <a:p>
            <a:pPr lvl="1"/>
            <a:r>
              <a:t>n: Solution (min # of changes to reach goal)</a:t>
            </a:r>
          </a:p>
          <a:p>
            <a:pPr lvl="1"/>
          </a:p>
          <a:p>
            <a:pPr/>
            <a:r>
              <a:t>This solution introduces a lot of redundancy, doubling the remaining problem size with every redundant Universe creation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-36609" y="444500"/>
            <a:ext cx="13004800" cy="2159000"/>
          </a:xfrm>
          <a:prstGeom prst="rect">
            <a:avLst/>
          </a:prstGeom>
        </p:spPr>
        <p:txBody>
          <a:bodyPr/>
          <a:lstStyle/>
          <a:p>
            <a:pPr/>
            <a:r>
              <a:t>Eliminating Redundancy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LPA*: Lifelong Planning Algorithm</a:t>
            </a:r>
          </a:p>
          <a:p>
            <a:pPr lvl="1"/>
            <a:r>
              <a:t>behavior like A*</a:t>
            </a:r>
          </a:p>
          <a:p>
            <a:pPr lvl="1"/>
            <a:r>
              <a:t>records the cost of the best method for reaching any given point in map</a:t>
            </a:r>
          </a:p>
          <a:p>
            <a:pPr lvl="1"/>
          </a:p>
          <a:p>
            <a:pPr/>
            <a:r>
              <a:t>We can avoid redundancy by tracking the lowest cost of any (x position, y position, command index) tuple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Screen Shot 2017-02-17 at 4.3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660" y="-1"/>
            <a:ext cx="1159748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(time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and</a:t>
            </a:r>
            <a:r>
              <a:t> space): L * W * H</a:t>
            </a:r>
          </a:p>
          <a:p>
            <a:pPr lvl="1"/>
            <a:r>
              <a:t>L: length of command string</a:t>
            </a:r>
          </a:p>
          <a:p>
            <a:pPr lvl="1"/>
            <a:r>
              <a:t>W: Width of map</a:t>
            </a:r>
          </a:p>
          <a:p>
            <a:pPr lvl="1"/>
            <a:r>
              <a:t>H: Height of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236501" y="3225799"/>
            <a:ext cx="12531798" cy="3302001"/>
          </a:xfrm>
          <a:prstGeom prst="rect">
            <a:avLst/>
          </a:prstGeom>
        </p:spPr>
        <p:txBody>
          <a:bodyPr/>
          <a:lstStyle/>
          <a:p>
            <a:pPr/>
            <a:r>
              <a:t>Questions, Comments?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Control a robot on a grid</a:t>
            </a:r>
          </a:p>
          <a:p>
            <a:pPr/>
            <a:r>
              <a:t>Goal: reach the goal coordinate</a:t>
            </a:r>
          </a:p>
          <a:p>
            <a:pPr/>
            <a:r>
              <a:t>Some squares are blocked off by obstacles</a:t>
            </a:r>
          </a:p>
          <a:p>
            <a:pPr/>
            <a:r>
              <a:t>You are given a sequence of commands (U,D,L,R) which are not guaranteed to bring your robot to the goal</a:t>
            </a:r>
          </a:p>
          <a:p>
            <a:pPr/>
            <a:r>
              <a:t>What’s the minimum number of changes to this sequence which brings the robot to the goal?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Input: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rectangular map containing obstacles</a:t>
            </a:r>
          </a:p>
          <a:p>
            <a:pPr/>
            <a:r>
              <a:t>A start coordinate</a:t>
            </a:r>
          </a:p>
          <a:p>
            <a:pPr/>
            <a:r>
              <a:t>A goal coordinate</a:t>
            </a:r>
          </a:p>
          <a:p>
            <a:pPr/>
            <a:r>
              <a:t>A string of commands</a:t>
            </a:r>
          </a:p>
          <a:p>
            <a:pPr/>
          </a:p>
          <a:p>
            <a:pPr/>
            <a:r>
              <a:t>Constraints:</a:t>
            </a:r>
          </a:p>
          <a:p>
            <a:pPr lvl="1"/>
            <a:r>
              <a:t>Map is &lt;= 50x50</a:t>
            </a:r>
          </a:p>
          <a:p>
            <a:pPr lvl="1"/>
            <a:r>
              <a:t>Command length &lt;= 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single change consists of:</a:t>
            </a:r>
          </a:p>
          <a:p>
            <a:pPr lvl="1"/>
            <a:r>
              <a:t>Inserting a command (U,D,L,R)</a:t>
            </a:r>
          </a:p>
          <a:p>
            <a:pPr lvl="1"/>
            <a:r>
              <a:t>Deleting a command</a:t>
            </a:r>
          </a:p>
          <a:p>
            <a:pPr/>
            <a:r>
              <a:t>The robot will not obey commands asking it to:</a:t>
            </a:r>
          </a:p>
          <a:p>
            <a:pPr lvl="1"/>
            <a:r>
              <a:t>Run into an obstacle</a:t>
            </a:r>
          </a:p>
          <a:p>
            <a:pPr lvl="1"/>
            <a:r>
              <a:t>Run off the map’s boundary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Executing Commands</a:t>
            </a:r>
          </a:p>
        </p:txBody>
      </p:sp>
      <p:pic>
        <p:nvPicPr>
          <p:cNvPr id="132" name="u_b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95" y="227740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u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1593" y="227740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u_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495" y="5888458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u_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11593" y="5888458"/>
            <a:ext cx="508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Executing Commands</a:t>
            </a:r>
          </a:p>
        </p:txBody>
      </p:sp>
      <p:pic>
        <p:nvPicPr>
          <p:cNvPr id="138" name="u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2273300"/>
            <a:ext cx="5080000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u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2258347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u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300" y="5892800"/>
            <a:ext cx="508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8278365" y="7222614"/>
            <a:ext cx="15534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39393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previous example has a special property:</a:t>
            </a:r>
          </a:p>
          <a:p>
            <a:pPr lvl="1" marL="1270000" indent="-635000">
              <a:buSzPct val="100000"/>
              <a:buAutoNum type="arabicPeriod" startAt="1"/>
            </a:pPr>
            <a:r>
              <a:t>There’s no benefit to appending commands anywhere but the end of the string</a:t>
            </a:r>
          </a:p>
          <a:p>
            <a:pPr lvl="1"/>
          </a:p>
          <a:p>
            <a:pPr/>
            <a:r>
              <a:t>Does this always hold?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Counter Example</a:t>
            </a:r>
          </a:p>
        </p:txBody>
      </p:sp>
      <p:pic>
        <p:nvPicPr>
          <p:cNvPr id="147" name="counter_b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402" y="2146553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712002" y="3089049"/>
            <a:ext cx="37270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Starting Point —&gt;</a:t>
            </a:r>
          </a:p>
        </p:txBody>
      </p:sp>
      <p:pic>
        <p:nvPicPr>
          <p:cNvPr id="149" name="c_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21" y="5974138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c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73349" y="5974138"/>
            <a:ext cx="508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Thoughts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each command we can add, we have to consider what would happen if we add it anywhere in the current string</a:t>
            </a:r>
          </a:p>
          <a:p>
            <a:pPr lvl="1"/>
            <a:r>
              <a:t>Large search space</a:t>
            </a:r>
          </a:p>
          <a:p>
            <a:pPr lvl="1"/>
          </a:p>
          <a:p>
            <a:pPr/>
            <a:r>
              <a:t>This isn’t a textbook pathfinding problem, but we can borrow some ideas from A*, Dijkstra,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