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open.kattis.com/problems/easyascab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Easy as CAB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 2016 Div 2</a:t>
            </a:r>
          </a:p>
          <a:p>
            <a:pPr/>
            <a:r>
              <a:t>(and Kattis)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4663" y="-38035"/>
            <a:ext cx="4412639" cy="3727711"/>
          </a:xfrm>
          <a:prstGeom prst="rect">
            <a:avLst/>
          </a:prstGeom>
        </p:spPr>
        <p:txBody>
          <a:bodyPr/>
          <a:lstStyle/>
          <a:p>
            <a:pPr defTabSz="414781">
              <a:defRPr sz="6603"/>
            </a:pPr>
            <a:r>
              <a:t>Code: Topological</a:t>
            </a:r>
          </a:p>
          <a:p>
            <a:pPr defTabSz="414781">
              <a:defRPr sz="6603"/>
            </a:pPr>
            <a:r>
              <a:t>Sort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6" name="Screen Shot 2017-03-03 at 4.41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0236" y="-1"/>
            <a:ext cx="8590014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https://open.kattis.com/problems/easyascab</a:t>
            </a:r>
          </a:p>
          <a:p>
            <a:pPr/>
            <a:r>
              <a:t>Given a “dictionary”, formulate the alphabet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1</a:t>
            </a:r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52500" y="2258832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Graph behaves like a linked list - no redundancy</a:t>
            </a:r>
          </a:p>
        </p:txBody>
      </p:sp>
      <p:pic>
        <p:nvPicPr>
          <p:cNvPr id="127" name="ex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7940" y="4280149"/>
            <a:ext cx="6868920" cy="44157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2</a:t>
            </a:r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xfrm>
            <a:off x="952500" y="2327765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Impossible to derive an alphabet - alphabets have a beginning and an end</a:t>
            </a:r>
          </a:p>
        </p:txBody>
      </p:sp>
      <p:pic>
        <p:nvPicPr>
          <p:cNvPr id="131" name="ex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5695" y="4418359"/>
            <a:ext cx="6773410" cy="4354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2</a:t>
            </a:r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xfrm>
            <a:off x="952500" y="2448399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More that one alphabet can be produced</a:t>
            </a:r>
          </a:p>
        </p:txBody>
      </p:sp>
      <p:pic>
        <p:nvPicPr>
          <p:cNvPr id="135" name="ex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9222" y="4194326"/>
            <a:ext cx="7138342" cy="4588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952500" y="82598"/>
            <a:ext cx="11099800" cy="2159001"/>
          </a:xfrm>
          <a:prstGeom prst="rect">
            <a:avLst/>
          </a:prstGeom>
        </p:spPr>
        <p:txBody>
          <a:bodyPr/>
          <a:lstStyle/>
          <a:p>
            <a:pPr/>
            <a:r>
              <a:t>Topological Sort</a:t>
            </a:r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xfrm>
            <a:off x="952500" y="2276065"/>
            <a:ext cx="11099800" cy="1536749"/>
          </a:xfrm>
          <a:prstGeom prst="rect">
            <a:avLst/>
          </a:prstGeom>
        </p:spPr>
        <p:txBody>
          <a:bodyPr/>
          <a:lstStyle/>
          <a:p>
            <a:pPr marL="293370" indent="-293370" defTabSz="385572">
              <a:spcBef>
                <a:spcPts val="2700"/>
              </a:spcBef>
              <a:defRPr sz="2376"/>
            </a:pPr>
            <a:r>
              <a:t>Given a Directed, Acyclic Graph, produce a sorted list of the elements of that graph</a:t>
            </a:r>
          </a:p>
          <a:p>
            <a:pPr marL="293370" indent="-293370" defTabSz="385572">
              <a:spcBef>
                <a:spcPts val="2700"/>
              </a:spcBef>
              <a:defRPr sz="2376"/>
            </a:pPr>
            <a:r>
              <a:t>Directed edges represent individual comparisons</a:t>
            </a:r>
          </a:p>
        </p:txBody>
      </p:sp>
      <p:pic>
        <p:nvPicPr>
          <p:cNvPr id="139" name="Screen Shot 2017-03-03 at 4.21.3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1794" y="4183925"/>
            <a:ext cx="10161212" cy="54919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Topological Sort</a:t>
            </a:r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xfrm>
            <a:off x="952500" y="2603500"/>
            <a:ext cx="11099800" cy="21590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</a:pPr>
            <a:r>
              <a:t>Topological sort…</a:t>
            </a:r>
          </a:p>
          <a:p>
            <a:pPr lvl="1">
              <a:spcBef>
                <a:spcPts val="1500"/>
              </a:spcBef>
            </a:pPr>
            <a:r>
              <a:t>Requires an acyclic graph</a:t>
            </a:r>
          </a:p>
          <a:p>
            <a:pPr lvl="1">
              <a:spcBef>
                <a:spcPts val="1500"/>
              </a:spcBef>
            </a:pPr>
            <a:r>
              <a:t>Produces one of &gt;1 possible orderings</a:t>
            </a:r>
          </a:p>
        </p:txBody>
      </p:sp>
      <p:pic>
        <p:nvPicPr>
          <p:cNvPr id="143" name="ambiguit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408" y="5439724"/>
            <a:ext cx="5369789" cy="345200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ambiguity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67551" y="5584009"/>
            <a:ext cx="4269768" cy="274485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hape 145"/>
          <p:cNvSpPr/>
          <p:nvPr/>
        </p:nvSpPr>
        <p:spPr>
          <a:xfrm>
            <a:off x="5878593" y="6980651"/>
            <a:ext cx="12476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</a:t>
            </a:r>
          </a:p>
        </p:txBody>
      </p:sp>
      <p:sp>
        <p:nvSpPr>
          <p:cNvPr id="148" name="Shape 1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need to apply topological sort to our set of comparisons, but also check for ambiguity, contradiction</a:t>
            </a:r>
          </a:p>
          <a:p>
            <a:pPr/>
            <a:r>
              <a:t>When is a graph ambiguous or contradictory?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xfrm>
            <a:off x="952499" y="-296536"/>
            <a:ext cx="11099801" cy="2159001"/>
          </a:xfrm>
          <a:prstGeom prst="rect">
            <a:avLst/>
          </a:prstGeom>
        </p:spPr>
        <p:txBody>
          <a:bodyPr/>
          <a:lstStyle/>
          <a:p>
            <a:pPr/>
            <a:r>
              <a:t>Code: Build Graph</a:t>
            </a:r>
          </a:p>
        </p:txBody>
      </p:sp>
      <p:sp>
        <p:nvSpPr>
          <p:cNvPr id="151" name="Shape 1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2" name="Screen Shot 2017-03-03 at 4.38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811910"/>
            <a:ext cx="13004801" cy="7869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