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nstanti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nstanti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nstanti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nstanti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nstantia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nstantia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nstantia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nstantia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nstanti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4EA"/>
          </a:solidFill>
        </a:fill>
      </a:tcStyle>
    </a:wholeTbl>
    <a:band2H>
      <a:tcTxStyle b="def" i="def"/>
      <a:tcStyle>
        <a:tcBdr/>
        <a:fill>
          <a:solidFill>
            <a:srgbClr val="E6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EF1"/>
          </a:solidFill>
        </a:fill>
      </a:tcStyle>
    </a:wholeTbl>
    <a:band2H>
      <a:tcTxStyle b="def" i="def"/>
      <a:tcStyle>
        <a:tcBdr/>
        <a:fill>
          <a:solidFill>
            <a:srgbClr val="E6F6F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9CE"/>
          </a:solidFill>
        </a:fill>
      </a:tcStyle>
    </a:wholeTbl>
    <a:band2H>
      <a:tcTxStyle b="def" i="def"/>
      <a:tcStyle>
        <a:tcBdr/>
        <a:fill>
          <a:solidFill>
            <a:srgbClr val="F0F4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8" name="Shape 1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onstantia"/>
      </a:defRPr>
    </a:lvl1pPr>
    <a:lvl2pPr indent="228600" latinLnBrk="0">
      <a:defRPr sz="1200">
        <a:latin typeface="+mn-lt"/>
        <a:ea typeface="+mn-ea"/>
        <a:cs typeface="+mn-cs"/>
        <a:sym typeface="Constantia"/>
      </a:defRPr>
    </a:lvl2pPr>
    <a:lvl3pPr indent="457200" latinLnBrk="0">
      <a:defRPr sz="1200">
        <a:latin typeface="+mn-lt"/>
        <a:ea typeface="+mn-ea"/>
        <a:cs typeface="+mn-cs"/>
        <a:sym typeface="Constantia"/>
      </a:defRPr>
    </a:lvl3pPr>
    <a:lvl4pPr indent="685800" latinLnBrk="0">
      <a:defRPr sz="1200">
        <a:latin typeface="+mn-lt"/>
        <a:ea typeface="+mn-ea"/>
        <a:cs typeface="+mn-cs"/>
        <a:sym typeface="Constantia"/>
      </a:defRPr>
    </a:lvl4pPr>
    <a:lvl5pPr indent="914400" latinLnBrk="0">
      <a:defRPr sz="1200">
        <a:latin typeface="+mn-lt"/>
        <a:ea typeface="+mn-ea"/>
        <a:cs typeface="+mn-cs"/>
        <a:sym typeface="Constantia"/>
      </a:defRPr>
    </a:lvl5pPr>
    <a:lvl6pPr indent="1143000" latinLnBrk="0">
      <a:defRPr sz="1200">
        <a:latin typeface="+mn-lt"/>
        <a:ea typeface="+mn-ea"/>
        <a:cs typeface="+mn-cs"/>
        <a:sym typeface="Constantia"/>
      </a:defRPr>
    </a:lvl6pPr>
    <a:lvl7pPr indent="1371600" latinLnBrk="0">
      <a:defRPr sz="1200">
        <a:latin typeface="+mn-lt"/>
        <a:ea typeface="+mn-ea"/>
        <a:cs typeface="+mn-cs"/>
        <a:sym typeface="Constantia"/>
      </a:defRPr>
    </a:lvl7pPr>
    <a:lvl8pPr indent="1600200" latinLnBrk="0">
      <a:defRPr sz="1200">
        <a:latin typeface="+mn-lt"/>
        <a:ea typeface="+mn-ea"/>
        <a:cs typeface="+mn-cs"/>
        <a:sym typeface="Constantia"/>
      </a:defRPr>
    </a:lvl8pPr>
    <a:lvl9pPr indent="1828800" latinLnBrk="0">
      <a:defRPr sz="1200">
        <a:latin typeface="+mn-lt"/>
        <a:ea typeface="+mn-ea"/>
        <a:cs typeface="+mn-cs"/>
        <a:sym typeface="Constantia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bg>
      <p:bgPr>
        <a:gradFill flip="none" rotWithShape="1">
          <a:gsLst>
            <a:gs pos="0">
              <a:srgbClr val="42A1D9"/>
            </a:gs>
            <a:gs pos="25000">
              <a:srgbClr val="4499C9"/>
            </a:gs>
            <a:gs pos="100000">
              <a:srgbClr val="002A36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Text"/>
          <p:cNvSpPr/>
          <p:nvPr>
            <p:ph type="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</p:spPr>
        <p:txBody>
          <a:bodyPr/>
          <a:lstStyle>
            <a:lvl1pPr algn="r">
              <a:defRPr b="1" sz="5600">
                <a:solidFill>
                  <a:srgbClr val="4DE1EA"/>
                </a:solidFill>
                <a:effectLst>
                  <a:outerShdw sx="100000" sy="100000" kx="0" ky="0" algn="b" rotWithShape="0" blurRad="38100" dist="25400" dir="540000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" name="Body Level One…"/>
          <p:cNvSpPr/>
          <p:nvPr>
            <p:ph type="body" sz="half" idx="1"/>
          </p:nvPr>
        </p:nvSpPr>
        <p:spPr>
          <a:xfrm>
            <a:off x="533400" y="3228536"/>
            <a:ext cx="7854696" cy="1752601"/>
          </a:xfrm>
          <a:prstGeom prst="rect">
            <a:avLst/>
          </a:prstGeom>
        </p:spPr>
        <p:txBody>
          <a:bodyPr lIns="0" tIns="0" rIns="0" bIns="0"/>
          <a:lstStyle>
            <a:lvl1pPr marL="0" marR="45719" indent="0" algn="r">
              <a:buClrTx/>
              <a:buSzTx/>
              <a:buNone/>
              <a:defRPr>
                <a:solidFill>
                  <a:srgbClr val="FFFFFF"/>
                </a:solidFill>
              </a:defRPr>
            </a:lvl1pPr>
            <a:lvl2pPr marL="0" marR="45719" indent="457200" algn="r">
              <a:buClrTx/>
              <a:buSzTx/>
              <a:buNone/>
              <a:defRPr>
                <a:solidFill>
                  <a:srgbClr val="FFFFFF"/>
                </a:solidFill>
              </a:defRPr>
            </a:lvl2pPr>
            <a:lvl3pPr marL="0" marR="45719" indent="914400" algn="r">
              <a:buClrTx/>
              <a:buSzTx/>
              <a:buNone/>
              <a:defRPr>
                <a:solidFill>
                  <a:srgbClr val="FFFFFF"/>
                </a:solidFill>
              </a:defRPr>
            </a:lvl3pPr>
            <a:lvl4pPr marL="0" marR="45719" indent="1371600" algn="r">
              <a:buClrTx/>
              <a:buSzTx/>
              <a:buNone/>
              <a:defRPr>
                <a:solidFill>
                  <a:srgbClr val="FFFFFF"/>
                </a:solidFill>
              </a:defRPr>
            </a:lvl4pPr>
            <a:lvl5pPr marL="0" marR="45719" indent="1828800" algn="r">
              <a:buClrTx/>
              <a:buSz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1EAED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1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Text"/>
          <p:cNvSpPr/>
          <p:nvPr>
            <p:ph type="title"/>
          </p:nvPr>
        </p:nvSpPr>
        <p:spPr>
          <a:xfrm>
            <a:off x="6629400" y="914400"/>
            <a:ext cx="2057400" cy="521176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0" name="Body Level One…"/>
          <p:cNvSpPr/>
          <p:nvPr>
            <p:ph type="body" idx="1"/>
          </p:nvPr>
        </p:nvSpPr>
        <p:spPr>
          <a:xfrm>
            <a:off x="457200" y="914400"/>
            <a:ext cx="6019800" cy="521176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6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bg>
      <p:bgPr>
        <a:gradFill flip="none" rotWithShape="1">
          <a:gsLst>
            <a:gs pos="0">
              <a:srgbClr val="42A1D9"/>
            </a:gs>
            <a:gs pos="25000">
              <a:srgbClr val="4499C9"/>
            </a:gs>
            <a:gs pos="100000">
              <a:srgbClr val="002A36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Text"/>
          <p:cNvSpPr/>
          <p:nvPr>
            <p:ph type="title"/>
          </p:nvPr>
        </p:nvSpPr>
        <p:spPr>
          <a:xfrm>
            <a:off x="530351" y="1316736"/>
            <a:ext cx="7772401" cy="1362456"/>
          </a:xfrm>
          <a:prstGeom prst="rect">
            <a:avLst/>
          </a:prstGeom>
        </p:spPr>
        <p:txBody>
          <a:bodyPr/>
          <a:lstStyle>
            <a:lvl1pPr>
              <a:defRPr b="1" sz="5600">
                <a:solidFill>
                  <a:srgbClr val="4BE4AD"/>
                </a:solidFill>
                <a:effectLst>
                  <a:outerShdw sx="100000" sy="100000" kx="0" ky="0" algn="b" rotWithShape="0" blurRad="38100" dist="25400" dir="540000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/>
          <p:nvPr>
            <p:ph type="body" sz="quarter" idx="1"/>
          </p:nvPr>
        </p:nvSpPr>
        <p:spPr>
          <a:xfrm>
            <a:off x="530351" y="2704663"/>
            <a:ext cx="7772401" cy="150971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ClrTx/>
              <a:buSzTx/>
              <a:buNone/>
              <a:defRPr sz="2200">
                <a:solidFill>
                  <a:srgbClr val="FFFFFF"/>
                </a:solidFill>
              </a:defRPr>
            </a:lvl1pPr>
            <a:lvl2pPr marL="0" indent="393192">
              <a:spcBef>
                <a:spcPts val="500"/>
              </a:spcBef>
              <a:buClrTx/>
              <a:buSzTx/>
              <a:buNone/>
              <a:defRPr sz="2200">
                <a:solidFill>
                  <a:srgbClr val="FFFFFF"/>
                </a:solidFill>
              </a:defRPr>
            </a:lvl2pPr>
            <a:lvl3pPr marL="0" indent="667511">
              <a:spcBef>
                <a:spcPts val="500"/>
              </a:spcBef>
              <a:buClrTx/>
              <a:buSzTx/>
              <a:buNone/>
              <a:defRPr sz="2200">
                <a:solidFill>
                  <a:srgbClr val="FFFFFF"/>
                </a:solidFill>
              </a:defRPr>
            </a:lvl3pPr>
            <a:lvl4pPr marL="0" indent="978408">
              <a:spcBef>
                <a:spcPts val="500"/>
              </a:spcBef>
              <a:buClrTx/>
              <a:buSzTx/>
              <a:buNone/>
              <a:defRPr sz="2200">
                <a:solidFill>
                  <a:srgbClr val="FFFFFF"/>
                </a:solidFill>
              </a:defRPr>
            </a:lvl4pPr>
            <a:lvl5pPr marL="0" indent="1252727">
              <a:spcBef>
                <a:spcPts val="500"/>
              </a:spcBef>
              <a:buClrTx/>
              <a:buSzTx/>
              <a:buNone/>
              <a:defRPr sz="2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1EAED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4" name="Body Level One…"/>
          <p:cNvSpPr/>
          <p:nvPr>
            <p:ph type="body" sz="half" idx="1"/>
          </p:nvPr>
        </p:nvSpPr>
        <p:spPr>
          <a:xfrm>
            <a:off x="457200" y="1920084"/>
            <a:ext cx="4038600" cy="4434842"/>
          </a:xfrm>
          <a:prstGeom prst="rect">
            <a:avLst/>
          </a:prstGeom>
        </p:spPr>
        <p:txBody>
          <a:bodyPr/>
          <a:lstStyle>
            <a:lvl3pPr marL="988466" indent="-320954"/>
            <a:lvl4pPr marL="1282191" indent="-303783"/>
            <a:lvl5pPr marL="1556511" indent="-303783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3" name="Body Level One…"/>
          <p:cNvSpPr/>
          <p:nvPr>
            <p:ph type="body" sz="quarter" idx="1"/>
          </p:nvPr>
        </p:nvSpPr>
        <p:spPr>
          <a:xfrm>
            <a:off x="457200" y="1855247"/>
            <a:ext cx="4040188" cy="65935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spcBef>
                <a:spcPts val="500"/>
              </a:spcBef>
              <a:buClrTx/>
              <a:buSzTx/>
              <a:buNone/>
              <a:defRPr b="1" sz="2400">
                <a:solidFill>
                  <a:srgbClr val="04617B"/>
                </a:solidFill>
              </a:defRPr>
            </a:lvl1pPr>
            <a:lvl2pPr marL="0" indent="393192">
              <a:spcBef>
                <a:spcPts val="500"/>
              </a:spcBef>
              <a:buClrTx/>
              <a:buSzTx/>
              <a:buNone/>
              <a:defRPr b="1" sz="2400">
                <a:solidFill>
                  <a:srgbClr val="04617B"/>
                </a:solidFill>
              </a:defRPr>
            </a:lvl2pPr>
            <a:lvl3pPr marL="0" indent="667511">
              <a:spcBef>
                <a:spcPts val="500"/>
              </a:spcBef>
              <a:buClrTx/>
              <a:buSzTx/>
              <a:buNone/>
              <a:defRPr b="1" sz="2400">
                <a:solidFill>
                  <a:srgbClr val="04617B"/>
                </a:solidFill>
              </a:defRPr>
            </a:lvl3pPr>
            <a:lvl4pPr marL="0" indent="978408">
              <a:spcBef>
                <a:spcPts val="500"/>
              </a:spcBef>
              <a:buClrTx/>
              <a:buSzTx/>
              <a:buNone/>
              <a:defRPr b="1" sz="2400">
                <a:solidFill>
                  <a:srgbClr val="04617B"/>
                </a:solidFill>
              </a:defRPr>
            </a:lvl4pPr>
            <a:lvl5pPr marL="0" indent="1252727">
              <a:spcBef>
                <a:spcPts val="500"/>
              </a:spcBef>
              <a:buClrTx/>
              <a:buSzTx/>
              <a:buNone/>
              <a:defRPr b="1" sz="2400">
                <a:solidFill>
                  <a:srgbClr val="04617B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Text Placeholder 3"/>
          <p:cNvSpPr/>
          <p:nvPr>
            <p:ph type="body" sz="quarter" idx="13"/>
          </p:nvPr>
        </p:nvSpPr>
        <p:spPr>
          <a:xfrm>
            <a:off x="4645025" y="1859757"/>
            <a:ext cx="4041775" cy="65484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>
              <a:spcBef>
                <a:spcPts val="500"/>
              </a:spcBef>
              <a:buClrTx/>
              <a:buSzTx/>
              <a:buNone/>
              <a:defRPr b="1" sz="2400">
                <a:solidFill>
                  <a:srgbClr val="04617B"/>
                </a:solidFill>
              </a:defRPr>
            </a:pPr>
          </a:p>
        </p:txBody>
      </p:sp>
      <p:sp>
        <p:nvSpPr>
          <p:cNvPr id="5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/>
          <p:nvPr>
            <p:ph type="title"/>
          </p:nvPr>
        </p:nvSpPr>
        <p:spPr>
          <a:xfrm>
            <a:off x="457200" y="704087"/>
            <a:ext cx="83058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/>
          <p:nvPr>
            <p:ph type="title"/>
          </p:nvPr>
        </p:nvSpPr>
        <p:spPr>
          <a:xfrm>
            <a:off x="685800" y="514351"/>
            <a:ext cx="2743200" cy="1162051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</a:lstStyle>
          <a:p>
            <a:pPr/>
            <a:r>
              <a:t>Title Text</a:t>
            </a:r>
          </a:p>
        </p:txBody>
      </p:sp>
      <p:sp>
        <p:nvSpPr>
          <p:cNvPr id="78" name="Body Level One…"/>
          <p:cNvSpPr/>
          <p:nvPr>
            <p:ph type="body" sz="half" idx="1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</p:spPr>
        <p:txBody>
          <a:bodyPr lIns="18288" tIns="18288" rIns="18288" bIns="18288"/>
          <a:lstStyle>
            <a:lvl1pPr marL="0" indent="0">
              <a:spcBef>
                <a:spcPts val="300"/>
              </a:spcBef>
              <a:buClrTx/>
              <a:buSzTx/>
              <a:buNone/>
              <a:defRPr sz="1400"/>
            </a:lvl1pPr>
            <a:lvl2pPr marL="0" indent="640080">
              <a:spcBef>
                <a:spcPts val="300"/>
              </a:spcBef>
              <a:buClrTx/>
              <a:buSzTx/>
              <a:buNone/>
              <a:defRPr sz="1400"/>
            </a:lvl2pPr>
            <a:lvl3pPr marL="0" indent="914400">
              <a:spcBef>
                <a:spcPts val="300"/>
              </a:spcBef>
              <a:buClrTx/>
              <a:buSzTx/>
              <a:buNone/>
              <a:defRPr sz="1400"/>
            </a:lvl3pPr>
            <a:lvl4pPr marL="0" indent="1188719">
              <a:spcBef>
                <a:spcPts val="300"/>
              </a:spcBef>
              <a:buClrTx/>
              <a:buSzTx/>
              <a:buNone/>
              <a:defRPr sz="1400"/>
            </a:lvl4pPr>
            <a:lvl5pPr marL="0" indent="1463039">
              <a:spcBef>
                <a:spcPts val="300"/>
              </a:spcBef>
              <a:buClrTx/>
              <a:buSz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nip and Round Single Corner Rectangle 8"/>
          <p:cNvSpPr/>
          <p:nvPr/>
        </p:nvSpPr>
        <p:spPr>
          <a:xfrm flipV="1" rot="420000">
            <a:off x="3165753" y="1108076"/>
            <a:ext cx="5257801" cy="4114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0984" y="0"/>
                </a:lnTo>
                <a:lnTo>
                  <a:pt x="21600" y="788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3175" cap="rnd">
            <a:solidFill>
              <a:srgbClr val="C0C0C0"/>
            </a:solidFill>
          </a:ln>
          <a:effectLst>
            <a:outerShdw sx="100000" sy="100000" kx="0" ky="0" algn="b" rotWithShape="0" blurRad="63500" dist="38500" dir="7500000">
              <a:srgbClr val="000000">
                <a:alpha val="2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7" name="Right Triangle 11"/>
          <p:cNvSpPr/>
          <p:nvPr/>
        </p:nvSpPr>
        <p:spPr>
          <a:xfrm flipV="1" rot="420000">
            <a:off x="8004133" y="5359768"/>
            <a:ext cx="155449" cy="1554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/>
            </a:solidFill>
            <a:bevel/>
          </a:ln>
          <a:effectLst>
            <a:outerShdw sx="100000" sy="100000" kx="0" ky="0" algn="b" rotWithShape="0" blurRad="25400" dist="6350" dir="12900000">
              <a:srgbClr val="000000">
                <a:alpha val="47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8" name="Title Text"/>
          <p:cNvSpPr/>
          <p:nvPr>
            <p:ph type="title"/>
          </p:nvPr>
        </p:nvSpPr>
        <p:spPr>
          <a:xfrm>
            <a:off x="609600" y="1176995"/>
            <a:ext cx="2212849" cy="1582623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9" name="Body Level One…"/>
          <p:cNvSpPr/>
          <p:nvPr>
            <p:ph type="body" sz="quarter" idx="1"/>
          </p:nvPr>
        </p:nvSpPr>
        <p:spPr>
          <a:xfrm>
            <a:off x="609600" y="2828785"/>
            <a:ext cx="2209800" cy="217932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ClrTx/>
              <a:buSzTx/>
              <a:buNone/>
              <a:defRPr sz="1300"/>
            </a:lvl1pPr>
            <a:lvl2pPr>
              <a:spcBef>
                <a:spcPts val="200"/>
              </a:spcBef>
              <a:buClrTx/>
              <a:defRPr sz="1300"/>
            </a:lvl2pPr>
            <a:lvl3pPr marL="988466" indent="-320954">
              <a:spcBef>
                <a:spcPts val="200"/>
              </a:spcBef>
              <a:buClrTx/>
              <a:defRPr sz="1300"/>
            </a:lvl3pPr>
            <a:lvl4pPr marL="1282191" indent="-303783">
              <a:spcBef>
                <a:spcPts val="200"/>
              </a:spcBef>
              <a:buClrTx/>
              <a:defRPr sz="1300"/>
            </a:lvl4pPr>
            <a:lvl5pPr marL="1556511" indent="-303783">
              <a:spcBef>
                <a:spcPts val="200"/>
              </a:spcBef>
              <a:buClrTx/>
              <a:defRPr sz="13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Picture Placeholder 2"/>
          <p:cNvSpPr/>
          <p:nvPr>
            <p:ph type="pic" sz="half" idx="13"/>
          </p:nvPr>
        </p:nvSpPr>
        <p:spPr>
          <a:xfrm rot="420000">
            <a:off x="3485793" y="1199516"/>
            <a:ext cx="4617721" cy="3931922"/>
          </a:xfrm>
          <a:prstGeom prst="rect">
            <a:avLst/>
          </a:prstGeom>
          <a:ln w="3175" cap="rnd">
            <a:solidFill>
              <a:srgbClr val="C0C0C0"/>
            </a:solidFill>
            <a:round/>
          </a:ln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1" name="Freeform 9"/>
          <p:cNvSpPr/>
          <p:nvPr/>
        </p:nvSpPr>
        <p:spPr>
          <a:xfrm flipV="1">
            <a:off x="-9525" y="5816599"/>
            <a:ext cx="9163051" cy="1041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" y="66"/>
                </a:moveTo>
                <a:lnTo>
                  <a:pt x="9513" y="0"/>
                </a:lnTo>
                <a:cubicBezTo>
                  <a:pt x="10276" y="3326"/>
                  <a:pt x="14325" y="12084"/>
                  <a:pt x="16368" y="12084"/>
                </a:cubicBezTo>
                <a:cubicBezTo>
                  <a:pt x="18412" y="12084"/>
                  <a:pt x="20679" y="5005"/>
                  <a:pt x="21578" y="1811"/>
                </a:cubicBezTo>
                <a:lnTo>
                  <a:pt x="21600" y="7013"/>
                </a:lnTo>
                <a:cubicBezTo>
                  <a:pt x="21218" y="8462"/>
                  <a:pt x="18771" y="14521"/>
                  <a:pt x="16099" y="14455"/>
                </a:cubicBezTo>
                <a:cubicBezTo>
                  <a:pt x="13427" y="14389"/>
                  <a:pt x="8252" y="5433"/>
                  <a:pt x="5568" y="6618"/>
                </a:cubicBezTo>
                <a:cubicBezTo>
                  <a:pt x="2807" y="6882"/>
                  <a:pt x="1010" y="15871"/>
                  <a:pt x="0" y="21600"/>
                </a:cubicBezTo>
                <a:lnTo>
                  <a:pt x="22" y="66"/>
                </a:lnTo>
                <a:close/>
              </a:path>
            </a:pathLst>
          </a:custGeom>
          <a:gradFill>
            <a:gsLst>
              <a:gs pos="0">
                <a:srgbClr val="00739E">
                  <a:alpha val="45000"/>
                </a:srgbClr>
              </a:gs>
              <a:gs pos="100000">
                <a:srgbClr val="00C5CE">
                  <a:alpha val="55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2" name="Freeform 10"/>
          <p:cNvSpPr/>
          <p:nvPr/>
        </p:nvSpPr>
        <p:spPr>
          <a:xfrm flipV="1">
            <a:off x="4381500" y="6250788"/>
            <a:ext cx="4762501" cy="607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52" fill="norm" stroke="1" extrusionOk="0">
                <a:moveTo>
                  <a:pt x="0" y="0"/>
                </a:moveTo>
                <a:cubicBezTo>
                  <a:pt x="1253" y="3703"/>
                  <a:pt x="8410" y="19349"/>
                  <a:pt x="12010" y="20475"/>
                </a:cubicBezTo>
                <a:cubicBezTo>
                  <a:pt x="15610" y="21600"/>
                  <a:pt x="20002" y="10128"/>
                  <a:pt x="21600" y="6752"/>
                </a:cubicBezTo>
                <a:lnTo>
                  <a:pt x="21600" y="21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9FA6">
                  <a:alpha val="30000"/>
                </a:srgbClr>
              </a:gs>
              <a:gs pos="80000">
                <a:srgbClr val="008ABE">
                  <a:alpha val="45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>
          <a:xfrm>
            <a:off x="-9525" y="-7144"/>
            <a:ext cx="9163051" cy="1041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" y="66"/>
                </a:moveTo>
                <a:lnTo>
                  <a:pt x="9513" y="0"/>
                </a:lnTo>
                <a:cubicBezTo>
                  <a:pt x="10276" y="3326"/>
                  <a:pt x="14325" y="12084"/>
                  <a:pt x="16368" y="12084"/>
                </a:cubicBezTo>
                <a:cubicBezTo>
                  <a:pt x="18412" y="12084"/>
                  <a:pt x="20679" y="5005"/>
                  <a:pt x="21578" y="1811"/>
                </a:cubicBezTo>
                <a:lnTo>
                  <a:pt x="21600" y="7013"/>
                </a:lnTo>
                <a:cubicBezTo>
                  <a:pt x="21218" y="8462"/>
                  <a:pt x="18771" y="14521"/>
                  <a:pt x="16099" y="14455"/>
                </a:cubicBezTo>
                <a:cubicBezTo>
                  <a:pt x="13427" y="14389"/>
                  <a:pt x="8252" y="5433"/>
                  <a:pt x="5568" y="6618"/>
                </a:cubicBezTo>
                <a:cubicBezTo>
                  <a:pt x="2807" y="6882"/>
                  <a:pt x="1010" y="15871"/>
                  <a:pt x="0" y="21600"/>
                </a:cubicBezTo>
                <a:lnTo>
                  <a:pt x="22" y="66"/>
                </a:lnTo>
                <a:close/>
              </a:path>
            </a:pathLst>
          </a:custGeom>
          <a:gradFill>
            <a:gsLst>
              <a:gs pos="0">
                <a:srgbClr val="00739E">
                  <a:alpha val="45000"/>
                </a:srgbClr>
              </a:gs>
              <a:gs pos="100000">
                <a:srgbClr val="00C5CE">
                  <a:alpha val="55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Freeform 7"/>
          <p:cNvSpPr/>
          <p:nvPr/>
        </p:nvSpPr>
        <p:spPr>
          <a:xfrm>
            <a:off x="4381500" y="-7145"/>
            <a:ext cx="4762501" cy="607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52" fill="norm" stroke="1" extrusionOk="0">
                <a:moveTo>
                  <a:pt x="0" y="0"/>
                </a:moveTo>
                <a:cubicBezTo>
                  <a:pt x="1253" y="3703"/>
                  <a:pt x="8410" y="19349"/>
                  <a:pt x="12010" y="20475"/>
                </a:cubicBezTo>
                <a:cubicBezTo>
                  <a:pt x="15610" y="21600"/>
                  <a:pt x="20002" y="10128"/>
                  <a:pt x="21600" y="6752"/>
                </a:cubicBezTo>
                <a:lnTo>
                  <a:pt x="21600" y="21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9FA6">
                  <a:alpha val="30000"/>
                </a:srgbClr>
              </a:gs>
              <a:gs pos="80000">
                <a:srgbClr val="008ABE">
                  <a:alpha val="45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6" name="Group 1"/>
          <p:cNvGrpSpPr/>
          <p:nvPr/>
        </p:nvGrpSpPr>
        <p:grpSpPr>
          <a:xfrm>
            <a:off x="-29295" y="-16113"/>
            <a:ext cx="9197179" cy="1058653"/>
            <a:chOff x="0" y="0"/>
            <a:chExt cx="9197178" cy="1058652"/>
          </a:xfrm>
        </p:grpSpPr>
        <p:sp>
          <p:nvSpPr>
            <p:cNvPr id="4" name="Freeform 11"/>
            <p:cNvSpPr/>
            <p:nvPr/>
          </p:nvSpPr>
          <p:spPr>
            <a:xfrm rot="21435692">
              <a:off x="9616" y="218536"/>
              <a:ext cx="9163051" cy="621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80" fill="norm" stroke="1" extrusionOk="0">
                  <a:moveTo>
                    <a:pt x="0" y="19778"/>
                  </a:moveTo>
                  <a:cubicBezTo>
                    <a:pt x="1055" y="15110"/>
                    <a:pt x="3454" y="5630"/>
                    <a:pt x="6017" y="5774"/>
                  </a:cubicBezTo>
                  <a:cubicBezTo>
                    <a:pt x="8581" y="5917"/>
                    <a:pt x="12783" y="21600"/>
                    <a:pt x="15380" y="20638"/>
                  </a:cubicBezTo>
                  <a:cubicBezTo>
                    <a:pt x="17978" y="19675"/>
                    <a:pt x="20305" y="4300"/>
                    <a:pt x="21600" y="0"/>
                  </a:cubicBezTo>
                </a:path>
              </a:pathLst>
            </a:custGeom>
            <a:noFill/>
            <a:ln w="10795" cap="flat">
              <a:solidFill>
                <a:srgbClr val="05A0BE">
                  <a:alpha val="78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" name="Freeform 12"/>
            <p:cNvSpPr/>
            <p:nvPr/>
          </p:nvSpPr>
          <p:spPr>
            <a:xfrm rot="21435692">
              <a:off x="14474" y="291986"/>
              <a:ext cx="9175813" cy="507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82" fill="norm" stroke="1" extrusionOk="0">
                  <a:moveTo>
                    <a:pt x="0" y="18514"/>
                  </a:moveTo>
                  <a:cubicBezTo>
                    <a:pt x="1023" y="16364"/>
                    <a:pt x="3563" y="5413"/>
                    <a:pt x="6136" y="5767"/>
                  </a:cubicBezTo>
                  <a:cubicBezTo>
                    <a:pt x="8710" y="6121"/>
                    <a:pt x="12864" y="21600"/>
                    <a:pt x="15441" y="20639"/>
                  </a:cubicBezTo>
                  <a:cubicBezTo>
                    <a:pt x="18019" y="19678"/>
                    <a:pt x="20319" y="4300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8B6BA">
                  <a:alpha val="78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7" name="Title Text"/>
          <p:cNvSpPr/>
          <p:nvPr>
            <p:ph type="title"/>
          </p:nvPr>
        </p:nvSpPr>
        <p:spPr>
          <a:xfrm>
            <a:off x="457200" y="70408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" name="Body Level One…"/>
          <p:cNvSpPr/>
          <p:nvPr>
            <p:ph type="body" idx="1"/>
          </p:nvPr>
        </p:nvSpPr>
        <p:spPr>
          <a:xfrm>
            <a:off x="457200" y="1935479"/>
            <a:ext cx="8229600" cy="4389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" name="Slide Number"/>
          <p:cNvSpPr/>
          <p:nvPr>
            <p:ph type="sldNum" sz="quarter" idx="2"/>
          </p:nvPr>
        </p:nvSpPr>
        <p:spPr>
          <a:xfrm>
            <a:off x="8521700" y="6518275"/>
            <a:ext cx="165101" cy="2032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>
            <a:spAutoFit/>
          </a:bodyPr>
          <a:lstStyle>
            <a:lvl1pPr algn="r">
              <a:defRPr sz="1200">
                <a:solidFill>
                  <a:srgbClr val="045C75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04617B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04617B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04617B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04617B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04617B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04617B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04617B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04617B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04617B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74320" marR="0" indent="-27432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3"/>
        </a:buClr>
        <a:buSzPct val="95000"/>
        <a:buFontTx/>
        <a:buChar char="●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onstantia"/>
        </a:defRPr>
      </a:lvl1pPr>
      <a:lvl2pPr marL="660654" marR="0" indent="-267461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3"/>
        </a:buClr>
        <a:buSzPct val="85000"/>
        <a:buFontTx/>
        <a:buChar char="●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onstantia"/>
        </a:defRPr>
      </a:lvl2pPr>
      <a:lvl3pPr marL="973182" marR="0" indent="-30567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3"/>
        </a:buClr>
        <a:buSzPct val="70000"/>
        <a:buFontTx/>
        <a:buChar char="●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onstantia"/>
        </a:defRPr>
      </a:lvl3pPr>
      <a:lvl4pPr marL="1251813" marR="0" indent="-27340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3"/>
        </a:buClr>
        <a:buSzPct val="65000"/>
        <a:buFontTx/>
        <a:buChar char="●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onstantia"/>
        </a:defRPr>
      </a:lvl4pPr>
      <a:lvl5pPr marL="1526133" marR="0" indent="-27340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3"/>
        </a:buClr>
        <a:buSzPct val="65000"/>
        <a:buFontTx/>
        <a:buChar char="●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onstantia"/>
        </a:defRPr>
      </a:lvl5pPr>
      <a:lvl6pPr marL="1830832" marR="0" indent="-303783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3"/>
        </a:buClr>
        <a:buSzPct val="80000"/>
        <a:buFontTx/>
        <a:buChar char="●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onstantia"/>
        </a:defRPr>
      </a:lvl6pPr>
      <a:lvl7pPr marL="2034539" marR="0" indent="-29717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3"/>
        </a:buClr>
        <a:buSzPct val="80000"/>
        <a:buFontTx/>
        <a:buChar char="●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onstantia"/>
        </a:defRPr>
      </a:lvl7pPr>
      <a:lvl8pPr marL="2308860" marR="0" indent="-29717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3"/>
        </a:buClr>
        <a:buSzPct val="100000"/>
        <a:buFontTx/>
        <a:buChar char="•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onstantia"/>
        </a:defRPr>
      </a:lvl8pPr>
      <a:lvl9pPr marL="2625634" marR="0" indent="-339634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3"/>
        </a:buClr>
        <a:buSzPct val="100000"/>
        <a:buFontTx/>
        <a:buChar char="•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onstanti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nstantia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nstantia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nstantia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nstantia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nstantia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nstantia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nstantia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nstantia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nstanti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</p:spPr>
        <p:txBody>
          <a:bodyPr/>
          <a:lstStyle/>
          <a:p>
            <a:pPr/>
            <a:r>
              <a:t>Simplified GOSSIP P2P</a:t>
            </a:r>
          </a:p>
        </p:txBody>
      </p:sp>
      <p:sp>
        <p:nvSpPr>
          <p:cNvPr id="121" name="Subtitle 2"/>
          <p:cNvSpPr/>
          <p:nvPr>
            <p:ph type="subTitle" sz="half" idx="1"/>
          </p:nvPr>
        </p:nvSpPr>
        <p:spPr>
          <a:xfrm>
            <a:off x="533400" y="3228536"/>
            <a:ext cx="7854696" cy="1752601"/>
          </a:xfrm>
          <a:prstGeom prst="rect">
            <a:avLst/>
          </a:prstGeom>
        </p:spPr>
        <p:txBody>
          <a:bodyPr/>
          <a:lstStyle/>
          <a:p>
            <a:pPr/>
            <a:r>
              <a:t>CSE4233 Spring 2017 Semester Project</a:t>
            </a:r>
          </a:p>
          <a:p>
            <a:pPr/>
            <a:r>
              <a:t> Brent Allard, Alex Barys, Hongjie Lie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Libraries</a:t>
            </a:r>
          </a:p>
        </p:txBody>
      </p:sp>
      <p:sp>
        <p:nvSpPr>
          <p:cNvPr id="124" name="Content Placeholder 2"/>
          <p:cNvSpPr/>
          <p:nvPr>
            <p:ph type="body" idx="1"/>
          </p:nvPr>
        </p:nvSpPr>
        <p:spPr>
          <a:xfrm>
            <a:off x="457200" y="1935479"/>
            <a:ext cx="8229600" cy="4389121"/>
          </a:xfrm>
          <a:prstGeom prst="rect">
            <a:avLst/>
          </a:prstGeom>
        </p:spPr>
        <p:txBody>
          <a:bodyPr/>
          <a:lstStyle/>
          <a:p>
            <a:pPr/>
            <a:r>
              <a:t>Apache Commons CLI Library</a:t>
            </a:r>
          </a:p>
          <a:p>
            <a:pPr/>
            <a:r>
              <a:t>Provided ASN.1 library, DirectDemocracyP2P</a:t>
            </a:r>
          </a:p>
          <a:p>
            <a:pPr/>
            <a:r>
              <a:t>SHA256 class from github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Problems</a:t>
            </a:r>
          </a:p>
        </p:txBody>
      </p:sp>
      <p:sp>
        <p:nvSpPr>
          <p:cNvPr id="127" name="Content Placeholder 2"/>
          <p:cNvSpPr/>
          <p:nvPr>
            <p:ph type="body" idx="1"/>
          </p:nvPr>
        </p:nvSpPr>
        <p:spPr>
          <a:xfrm>
            <a:off x="457200" y="1935479"/>
            <a:ext cx="8229600" cy="4389121"/>
          </a:xfrm>
          <a:prstGeom prst="rect">
            <a:avLst/>
          </a:prstGeom>
        </p:spPr>
        <p:txBody>
          <a:bodyPr/>
          <a:lstStyle/>
          <a:p>
            <a:pPr/>
            <a:r>
              <a:t>Program problems</a:t>
            </a:r>
          </a:p>
          <a:p>
            <a:pPr lvl="1" marL="640080" indent="-246888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Specifying milliseconds in Java</a:t>
            </a:r>
          </a:p>
          <a:p>
            <a:pPr lvl="1" marL="640080" indent="-246888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Finding out that client closed TCP connection</a:t>
            </a:r>
          </a:p>
          <a:p>
            <a:pPr lvl="1" marL="640080" indent="-246888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CLI client on the same machine initially introduced a race condition</a:t>
            </a:r>
          </a:p>
          <a:p>
            <a:pPr/>
            <a:r>
              <a:t>Team problems</a:t>
            </a:r>
          </a:p>
          <a:p>
            <a:pPr lvl="1" marL="640080" indent="-246888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Communication</a:t>
            </a:r>
          </a:p>
          <a:p>
            <a:pPr lvl="1" marL="640080" indent="-246888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Using IDE’s with github</a:t>
            </a:r>
          </a:p>
          <a:p>
            <a:pPr/>
            <a:r>
              <a:t>Overcame them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Overall Design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Overall Design</a:t>
            </a:r>
          </a:p>
        </p:txBody>
      </p:sp>
      <p:sp>
        <p:nvSpPr>
          <p:cNvPr id="130" name="TCP and UDP Server Threads, delegate incoming clients to child threads…"/>
          <p:cNvSpPr/>
          <p:nvPr>
            <p:ph type="body" idx="1"/>
          </p:nvPr>
        </p:nvSpPr>
        <p:spPr>
          <a:xfrm>
            <a:off x="457200" y="1920084"/>
            <a:ext cx="8474621" cy="4434842"/>
          </a:xfrm>
          <a:prstGeom prst="rect">
            <a:avLst/>
          </a:prstGeom>
        </p:spPr>
        <p:txBody>
          <a:bodyPr/>
          <a:lstStyle/>
          <a:p>
            <a:pPr/>
            <a:r>
              <a:t>TCP and UDP Server Threads, delegate incoming clients to child threads</a:t>
            </a:r>
          </a:p>
          <a:p>
            <a:pPr/>
            <a:r>
              <a:t>Data held in  two files, protected by locks</a:t>
            </a:r>
          </a:p>
          <a:p>
            <a:pPr/>
            <a:r>
              <a:t>Inheritance</a:t>
            </a:r>
          </a:p>
          <a:p>
            <a:pPr lvl="1" marL="667512" indent="-274320">
              <a:buSzPct val="95000"/>
            </a:pPr>
            <a:r>
              <a:t>To avoid redundant code, the TCP and UDP threads inherit from an abstract class which handles the work of processing queries</a:t>
            </a:r>
          </a:p>
          <a:p>
            <a:pPr lvl="1" marL="667512" indent="-274320">
              <a:buSzPct val="95000"/>
            </a:pPr>
            <a:r>
              <a:t>Peer and Gossip are MessageFormattable and FileFormattable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hings we did really well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Things we did really well</a:t>
            </a:r>
          </a:p>
        </p:txBody>
      </p:sp>
      <p:sp>
        <p:nvSpPr>
          <p:cNvPr id="133" name="Object oriented design…"/>
          <p:cNvSpPr/>
          <p:nvPr>
            <p:ph type="body" idx="1"/>
          </p:nvPr>
        </p:nvSpPr>
        <p:spPr>
          <a:xfrm>
            <a:off x="457200" y="1920084"/>
            <a:ext cx="8136831" cy="4434842"/>
          </a:xfrm>
          <a:prstGeom prst="rect">
            <a:avLst/>
          </a:prstGeom>
        </p:spPr>
        <p:txBody>
          <a:bodyPr/>
          <a:lstStyle/>
          <a:p>
            <a:pPr/>
            <a:r>
              <a:t>Object oriented design</a:t>
            </a:r>
          </a:p>
          <a:p>
            <a:pPr/>
            <a:r>
              <a:t>Switching to Javadoc comments for user manual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  <p:sp>
        <p:nvSpPr>
          <p:cNvPr id="136" name="Content Placeholder 2"/>
          <p:cNvSpPr/>
          <p:nvPr>
            <p:ph type="body" idx="1"/>
          </p:nvPr>
        </p:nvSpPr>
        <p:spPr>
          <a:xfrm>
            <a:off x="457200" y="1935479"/>
            <a:ext cx="8229600" cy="438912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Questions?</a:t>
            </a:r>
          </a:p>
        </p:txBody>
      </p:sp>
      <p:sp>
        <p:nvSpPr>
          <p:cNvPr id="139" name="Content Placeholder 2"/>
          <p:cNvSpPr/>
          <p:nvPr>
            <p:ph type="body" idx="1"/>
          </p:nvPr>
        </p:nvSpPr>
        <p:spPr>
          <a:xfrm>
            <a:off x="457200" y="1935479"/>
            <a:ext cx="8229600" cy="438912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FF00FF"/>
      </a:folHlink>
    </a:clrScheme>
    <a:fontScheme name="Flow">
      <a:majorFont>
        <a:latin typeface="Helvetica"/>
        <a:ea typeface="Helvetica"/>
        <a:cs typeface="Helvetica"/>
      </a:majorFont>
      <a:minorFont>
        <a:latin typeface="Constantia"/>
        <a:ea typeface="Constantia"/>
        <a:cs typeface="Constantia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38100" dir="5400000">
              <a:srgbClr val="032544">
                <a:alpha val="48000"/>
              </a:srgbClr>
            </a:outerShdw>
          </a:effectLst>
        </a:effectStyle>
        <a:effectStyle>
          <a:effectLst>
            <a:outerShdw sx="100000" sy="100000" kx="0" ky="0" algn="b" rotWithShape="0" blurRad="63500" dist="38100" dir="5400000">
              <a:srgbClr val="032544">
                <a:alpha val="48000"/>
              </a:srgbClr>
            </a:outerShdw>
          </a:effectLst>
        </a:effectStyle>
        <a:effectStyle>
          <a:effectLst>
            <a:outerShdw sx="100000" sy="100000" kx="0" ky="0" algn="b" rotWithShape="0" blurRad="63500" dist="38100" dir="5400000">
              <a:srgbClr val="02474A">
                <a:alpha val="4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63500" dist="38100" dir="5400000">
            <a:srgbClr val="032544">
              <a:alpha val="48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onstant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63500" dist="38100" dir="5400000">
            <a:srgbClr val="032544">
              <a:alpha val="4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onstant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FF00FF"/>
      </a:folHlink>
    </a:clrScheme>
    <a:fontScheme name="Flow">
      <a:majorFont>
        <a:latin typeface="Helvetica"/>
        <a:ea typeface="Helvetica"/>
        <a:cs typeface="Helvetica"/>
      </a:majorFont>
      <a:minorFont>
        <a:latin typeface="Constantia"/>
        <a:ea typeface="Constantia"/>
        <a:cs typeface="Constantia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38100" dir="5400000">
              <a:srgbClr val="032544">
                <a:alpha val="48000"/>
              </a:srgbClr>
            </a:outerShdw>
          </a:effectLst>
        </a:effectStyle>
        <a:effectStyle>
          <a:effectLst>
            <a:outerShdw sx="100000" sy="100000" kx="0" ky="0" algn="b" rotWithShape="0" blurRad="63500" dist="38100" dir="5400000">
              <a:srgbClr val="032544">
                <a:alpha val="48000"/>
              </a:srgbClr>
            </a:outerShdw>
          </a:effectLst>
        </a:effectStyle>
        <a:effectStyle>
          <a:effectLst>
            <a:outerShdw sx="100000" sy="100000" kx="0" ky="0" algn="b" rotWithShape="0" blurRad="63500" dist="38100" dir="5400000">
              <a:srgbClr val="02474A">
                <a:alpha val="4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63500" dist="38100" dir="5400000">
            <a:srgbClr val="032544">
              <a:alpha val="48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onstant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63500" dist="38100" dir="5400000">
            <a:srgbClr val="032544">
              <a:alpha val="4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onstant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