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1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5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83F73-128F-4686-8E6B-C63856E0D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5D94A8-CC77-4F3A-BC76-0B69BD4F9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8D9C93-D86C-40F4-9D4F-5EF2BCC68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9AAF-98D1-4063-B5AE-1D6E7328AF50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E5CCF7-81B2-4478-BF61-B7B73FA33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02FD07-A8C0-4EC7-9D39-88B4BABA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FE3C-334E-4152-8D23-029CF8A791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99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AAFBE-F636-4A5D-99D3-96BBC3808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2EC173-BD15-4603-B589-97A5FE016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312A86-7402-4969-B317-EFAA5E13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9AAF-98D1-4063-B5AE-1D6E7328AF50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46ABC1-03D3-48EE-B66B-DA973BE12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E1BE19-FDE4-481C-AB5F-694763F9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FE3C-334E-4152-8D23-029CF8A791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4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001E27-DE1B-4467-AEE6-95090ECE5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AAD491-11F8-47B9-9862-28B13D057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1A25DC-D7EE-4E07-A7F1-4AFA81A09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9AAF-98D1-4063-B5AE-1D6E7328AF50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7C7083-8E53-476B-91DE-066E0FDAF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E30436-5128-4F3C-BB2D-DC6A43936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FE3C-334E-4152-8D23-029CF8A791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19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F1212-B1E8-4A74-A555-989316C7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6FE262-C1EA-46BE-BCA8-171E36895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951059-6003-48EA-8DDC-02A839EA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9AAF-98D1-4063-B5AE-1D6E7328AF50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7793A9-4C93-4FE7-B177-D4E5E2BED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03E02E-4D70-48CC-A9F0-CAD1B6CB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FE3C-334E-4152-8D23-029CF8A791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60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D133F4-4EDA-4403-BAFF-3BCCCD4B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7AD08C-565F-482D-98FE-CA33721F8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A1DBCC-67D2-46D8-B644-C2AFA2B8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9AAF-98D1-4063-B5AE-1D6E7328AF50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3C9931-8026-4978-955E-EC831349D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B03A70-1EC7-4EF3-9CF4-DB0CFF17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FE3C-334E-4152-8D23-029CF8A791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32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B887B7-2F86-46CF-8A49-D7412D30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6C888A-381A-4DA6-9D53-EE93D8AB4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4DE592-6519-4495-BA27-09114DB1E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E22633-6C9F-46A0-B41A-517A30C04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9AAF-98D1-4063-B5AE-1D6E7328AF50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A83213-2FF6-4685-8C93-99F379DE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643DE2-CDC7-4EE3-9203-947AFCCF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FE3C-334E-4152-8D23-029CF8A791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78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B4B39-2CEB-45B6-94F9-B87CE9E2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220D78-3458-45D7-A645-22B545274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EBF62A9-D1AF-4F76-ACA2-5848DDDFB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19B7CE0-EB63-4F4C-9A07-6FAA740F1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23913BB-C71F-4548-8605-94B8C9877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4BFE0B3-8E17-472E-B082-83250BBD7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9AAF-98D1-4063-B5AE-1D6E7328AF50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033057-458D-40B0-9031-3F8089B5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1009CD1-4F53-4722-8149-3EB82E63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FE3C-334E-4152-8D23-029CF8A791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6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74502-2E90-4E88-8861-4B08B47CA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53263E-36A9-41A8-9799-D07683EF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9AAF-98D1-4063-B5AE-1D6E7328AF50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74D97B-280A-4D67-8978-4614D62B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648424-4742-402E-AE32-7A84A8B8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FE3C-334E-4152-8D23-029CF8A791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55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9FE28F-FE30-4D84-A816-674C99FB6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9AAF-98D1-4063-B5AE-1D6E7328AF50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04A4DA1-073B-40C3-9C1F-DBD8CCCF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657C5A7-36F9-4FF1-A1A9-233CAB971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FE3C-334E-4152-8D23-029CF8A791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07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EC701-318F-434C-A025-6979BFCF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B647F0-4D49-4D66-8116-BF95685B6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C2D5EF-D4C5-402C-ABC2-0C7609EC0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4BA4C4-CBD7-477E-9541-774A22DE7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9AAF-98D1-4063-B5AE-1D6E7328AF50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EBAF73-7BC8-4DA2-A084-CA9731E6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5716A9-3BEE-4193-8870-BB3B2A9A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FE3C-334E-4152-8D23-029CF8A791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01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9604C-6D87-4853-8750-AF6BEE2F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FFB2C7F-CE53-4F63-BA14-B21FE48AC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48E5D0-84EC-4078-9560-23311BA19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A5E94B-215A-4D4C-AA66-6688FE90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9AAF-98D1-4063-B5AE-1D6E7328AF50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38CD4F-F422-49A4-9482-6B15C603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B273FB-61D1-4C09-BC5C-19CFA541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FE3C-334E-4152-8D23-029CF8A791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40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7817B51-9061-4C36-A6E1-BC658BCA1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B288E8-8478-40DC-BD4D-91CEF6C1D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400642-0866-4615-977E-B5B950AD5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B9AAF-98D1-4063-B5AE-1D6E7328AF50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648F7A-F93E-4350-B2E6-21C9BA60F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683B10-884F-42CE-9D43-75CF43DA4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FFE3C-334E-4152-8D23-029CF8A791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70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/footsteps-silhouette-variant_32523" TargetMode="External"/><Relationship Id="rId2" Type="http://schemas.openxmlformats.org/officeDocument/2006/relationships/hyperlink" Target="https://de.wikipedia.org/wiki/Alexander_Calder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dQw4w9WgXc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5F6F460C-3CFD-4541-8DC5-6D0B0419215F}"/>
              </a:ext>
            </a:extLst>
          </p:cNvPr>
          <p:cNvGrpSpPr/>
          <p:nvPr/>
        </p:nvGrpSpPr>
        <p:grpSpPr>
          <a:xfrm>
            <a:off x="890683" y="0"/>
            <a:ext cx="11301317" cy="6858000"/>
            <a:chOff x="186613" y="0"/>
            <a:chExt cx="11301317" cy="68580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DFB94421-E6AD-445F-9C0D-5A191D8C0A7B}"/>
                </a:ext>
              </a:extLst>
            </p:cNvPr>
            <p:cNvSpPr/>
            <p:nvPr/>
          </p:nvSpPr>
          <p:spPr>
            <a:xfrm>
              <a:off x="186613" y="0"/>
              <a:ext cx="11299371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28600" dist="50800" algn="ctr" rotWithShape="0">
                <a:schemeClr val="tx1">
                  <a:alpha val="3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C90DF9CD-3DBC-490E-99EE-85B6E15E7123}"/>
                </a:ext>
              </a:extLst>
            </p:cNvPr>
            <p:cNvSpPr/>
            <p:nvPr/>
          </p:nvSpPr>
          <p:spPr>
            <a:xfrm flipH="1">
              <a:off x="10783470" y="2547257"/>
              <a:ext cx="704460" cy="1763486"/>
            </a:xfrm>
            <a:custGeom>
              <a:avLst/>
              <a:gdLst>
                <a:gd name="connsiteX0" fmla="*/ 1 w 867748"/>
                <a:gd name="connsiteY0" fmla="*/ 0 h 1763486"/>
                <a:gd name="connsiteX1" fmla="*/ 867748 w 867748"/>
                <a:gd name="connsiteY1" fmla="*/ 881743 h 1763486"/>
                <a:gd name="connsiteX2" fmla="*/ 1 w 867748"/>
                <a:gd name="connsiteY2" fmla="*/ 1763486 h 1763486"/>
                <a:gd name="connsiteX3" fmla="*/ 0 w 867748"/>
                <a:gd name="connsiteY3" fmla="*/ 1763486 h 1763486"/>
                <a:gd name="connsiteX4" fmla="*/ 0 w 867748"/>
                <a:gd name="connsiteY4" fmla="*/ 0 h 1763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748" h="1763486">
                  <a:moveTo>
                    <a:pt x="1" y="0"/>
                  </a:moveTo>
                  <a:cubicBezTo>
                    <a:pt x="479244" y="0"/>
                    <a:pt x="867748" y="394770"/>
                    <a:pt x="867748" y="881743"/>
                  </a:cubicBezTo>
                  <a:cubicBezTo>
                    <a:pt x="867748" y="1368716"/>
                    <a:pt x="479244" y="1763486"/>
                    <a:pt x="1" y="1763486"/>
                  </a:cubicBezTo>
                  <a:lnTo>
                    <a:pt x="0" y="1763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F48E1A8-1CB5-4B87-BB23-E059D29164DF}"/>
              </a:ext>
            </a:extLst>
          </p:cNvPr>
          <p:cNvGrpSpPr/>
          <p:nvPr/>
        </p:nvGrpSpPr>
        <p:grpSpPr>
          <a:xfrm>
            <a:off x="682194" y="5862"/>
            <a:ext cx="11301317" cy="6858000"/>
            <a:chOff x="186613" y="0"/>
            <a:chExt cx="11301317" cy="6858000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4A3AC0A9-89E5-4C32-A844-47887B911030}"/>
                </a:ext>
              </a:extLst>
            </p:cNvPr>
            <p:cNvSpPr/>
            <p:nvPr/>
          </p:nvSpPr>
          <p:spPr>
            <a:xfrm>
              <a:off x="186613" y="0"/>
              <a:ext cx="11299371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28600" dist="50800" algn="ctr" rotWithShape="0">
                <a:schemeClr val="tx1">
                  <a:alpha val="3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3469631A-5AA7-458F-AFC4-ECC757D1C350}"/>
                </a:ext>
              </a:extLst>
            </p:cNvPr>
            <p:cNvSpPr/>
            <p:nvPr/>
          </p:nvSpPr>
          <p:spPr>
            <a:xfrm flipH="1">
              <a:off x="10783470" y="2547257"/>
              <a:ext cx="704460" cy="1763486"/>
            </a:xfrm>
            <a:custGeom>
              <a:avLst/>
              <a:gdLst>
                <a:gd name="connsiteX0" fmla="*/ 1 w 867748"/>
                <a:gd name="connsiteY0" fmla="*/ 0 h 1763486"/>
                <a:gd name="connsiteX1" fmla="*/ 867748 w 867748"/>
                <a:gd name="connsiteY1" fmla="*/ 881743 h 1763486"/>
                <a:gd name="connsiteX2" fmla="*/ 1 w 867748"/>
                <a:gd name="connsiteY2" fmla="*/ 1763486 h 1763486"/>
                <a:gd name="connsiteX3" fmla="*/ 0 w 867748"/>
                <a:gd name="connsiteY3" fmla="*/ 1763486 h 1763486"/>
                <a:gd name="connsiteX4" fmla="*/ 0 w 867748"/>
                <a:gd name="connsiteY4" fmla="*/ 0 h 1763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748" h="1763486">
                  <a:moveTo>
                    <a:pt x="1" y="0"/>
                  </a:moveTo>
                  <a:cubicBezTo>
                    <a:pt x="479244" y="0"/>
                    <a:pt x="867748" y="394770"/>
                    <a:pt x="867748" y="881743"/>
                  </a:cubicBezTo>
                  <a:cubicBezTo>
                    <a:pt x="867748" y="1368716"/>
                    <a:pt x="479244" y="1763486"/>
                    <a:pt x="1" y="1763486"/>
                  </a:cubicBezTo>
                  <a:lnTo>
                    <a:pt x="0" y="1763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E3D38D4-CB20-478F-BC15-BBAF8D8671B4}"/>
              </a:ext>
            </a:extLst>
          </p:cNvPr>
          <p:cNvGrpSpPr/>
          <p:nvPr/>
        </p:nvGrpSpPr>
        <p:grpSpPr>
          <a:xfrm>
            <a:off x="467076" y="11862"/>
            <a:ext cx="11301317" cy="6858000"/>
            <a:chOff x="186613" y="0"/>
            <a:chExt cx="11301317" cy="6858000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0E05B226-5FAB-4048-A032-852F25F458C6}"/>
                </a:ext>
              </a:extLst>
            </p:cNvPr>
            <p:cNvSpPr/>
            <p:nvPr/>
          </p:nvSpPr>
          <p:spPr>
            <a:xfrm>
              <a:off x="186613" y="0"/>
              <a:ext cx="11299371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28600" dist="50800" algn="ctr" rotWithShape="0">
                <a:schemeClr val="tx1">
                  <a:alpha val="3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10A99EC5-16BC-44F4-94CC-3D1218783EF4}"/>
                </a:ext>
              </a:extLst>
            </p:cNvPr>
            <p:cNvSpPr/>
            <p:nvPr/>
          </p:nvSpPr>
          <p:spPr>
            <a:xfrm flipH="1">
              <a:off x="10783470" y="2547257"/>
              <a:ext cx="704460" cy="1763486"/>
            </a:xfrm>
            <a:custGeom>
              <a:avLst/>
              <a:gdLst>
                <a:gd name="connsiteX0" fmla="*/ 1 w 867748"/>
                <a:gd name="connsiteY0" fmla="*/ 0 h 1763486"/>
                <a:gd name="connsiteX1" fmla="*/ 867748 w 867748"/>
                <a:gd name="connsiteY1" fmla="*/ 881743 h 1763486"/>
                <a:gd name="connsiteX2" fmla="*/ 1 w 867748"/>
                <a:gd name="connsiteY2" fmla="*/ 1763486 h 1763486"/>
                <a:gd name="connsiteX3" fmla="*/ 0 w 867748"/>
                <a:gd name="connsiteY3" fmla="*/ 1763486 h 1763486"/>
                <a:gd name="connsiteX4" fmla="*/ 0 w 867748"/>
                <a:gd name="connsiteY4" fmla="*/ 0 h 1763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748" h="1763486">
                  <a:moveTo>
                    <a:pt x="1" y="0"/>
                  </a:moveTo>
                  <a:cubicBezTo>
                    <a:pt x="479244" y="0"/>
                    <a:pt x="867748" y="394770"/>
                    <a:pt x="867748" y="881743"/>
                  </a:cubicBezTo>
                  <a:cubicBezTo>
                    <a:pt x="867748" y="1368716"/>
                    <a:pt x="479244" y="1763486"/>
                    <a:pt x="1" y="1763486"/>
                  </a:cubicBezTo>
                  <a:lnTo>
                    <a:pt x="0" y="1763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69D58A4D-D758-4C0D-B183-8FACF7B540E0}"/>
              </a:ext>
            </a:extLst>
          </p:cNvPr>
          <p:cNvGrpSpPr/>
          <p:nvPr/>
        </p:nvGrpSpPr>
        <p:grpSpPr>
          <a:xfrm>
            <a:off x="208489" y="8862"/>
            <a:ext cx="11301317" cy="6858000"/>
            <a:chOff x="186613" y="0"/>
            <a:chExt cx="11301317" cy="6858000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D339DFCD-0D4E-4803-9C82-A5F52954C4EF}"/>
                </a:ext>
              </a:extLst>
            </p:cNvPr>
            <p:cNvSpPr/>
            <p:nvPr/>
          </p:nvSpPr>
          <p:spPr>
            <a:xfrm>
              <a:off x="186613" y="0"/>
              <a:ext cx="11299371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28600" dist="50800" algn="ctr" rotWithShape="0">
                <a:schemeClr val="tx1">
                  <a:alpha val="3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7EFD5B01-B5F5-4CE9-80EE-A8A2D1FAAFF2}"/>
                </a:ext>
              </a:extLst>
            </p:cNvPr>
            <p:cNvSpPr/>
            <p:nvPr/>
          </p:nvSpPr>
          <p:spPr>
            <a:xfrm flipH="1">
              <a:off x="10783470" y="2547257"/>
              <a:ext cx="704460" cy="1763486"/>
            </a:xfrm>
            <a:custGeom>
              <a:avLst/>
              <a:gdLst>
                <a:gd name="connsiteX0" fmla="*/ 1 w 867748"/>
                <a:gd name="connsiteY0" fmla="*/ 0 h 1763486"/>
                <a:gd name="connsiteX1" fmla="*/ 867748 w 867748"/>
                <a:gd name="connsiteY1" fmla="*/ 881743 h 1763486"/>
                <a:gd name="connsiteX2" fmla="*/ 1 w 867748"/>
                <a:gd name="connsiteY2" fmla="*/ 1763486 h 1763486"/>
                <a:gd name="connsiteX3" fmla="*/ 0 w 867748"/>
                <a:gd name="connsiteY3" fmla="*/ 1763486 h 1763486"/>
                <a:gd name="connsiteX4" fmla="*/ 0 w 867748"/>
                <a:gd name="connsiteY4" fmla="*/ 0 h 1763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748" h="1763486">
                  <a:moveTo>
                    <a:pt x="1" y="0"/>
                  </a:moveTo>
                  <a:cubicBezTo>
                    <a:pt x="479244" y="0"/>
                    <a:pt x="867748" y="394770"/>
                    <a:pt x="867748" y="881743"/>
                  </a:cubicBezTo>
                  <a:cubicBezTo>
                    <a:pt x="867748" y="1368716"/>
                    <a:pt x="479244" y="1763486"/>
                    <a:pt x="1" y="1763486"/>
                  </a:cubicBezTo>
                  <a:lnTo>
                    <a:pt x="0" y="1763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EF61A6B-E7D2-4E1F-8E04-C91196E8604F}"/>
              </a:ext>
            </a:extLst>
          </p:cNvPr>
          <p:cNvGrpSpPr/>
          <p:nvPr/>
        </p:nvGrpSpPr>
        <p:grpSpPr>
          <a:xfrm>
            <a:off x="-66582" y="5862"/>
            <a:ext cx="11301317" cy="6858000"/>
            <a:chOff x="426280" y="0"/>
            <a:chExt cx="11301317" cy="6858000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CA3E8C24-4DB1-4D94-9147-865D02CC2923}"/>
                </a:ext>
              </a:extLst>
            </p:cNvPr>
            <p:cNvSpPr/>
            <p:nvPr/>
          </p:nvSpPr>
          <p:spPr>
            <a:xfrm>
              <a:off x="426280" y="0"/>
              <a:ext cx="11299371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28600" dist="50800" algn="ctr" rotWithShape="0">
                <a:schemeClr val="tx1">
                  <a:alpha val="3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34DF6465-DC36-4A59-B319-CFD8C9933891}"/>
                </a:ext>
              </a:extLst>
            </p:cNvPr>
            <p:cNvSpPr/>
            <p:nvPr/>
          </p:nvSpPr>
          <p:spPr>
            <a:xfrm flipH="1">
              <a:off x="11023137" y="2545757"/>
              <a:ext cx="704460" cy="1763486"/>
            </a:xfrm>
            <a:custGeom>
              <a:avLst/>
              <a:gdLst>
                <a:gd name="connsiteX0" fmla="*/ 1 w 867748"/>
                <a:gd name="connsiteY0" fmla="*/ 0 h 1763486"/>
                <a:gd name="connsiteX1" fmla="*/ 867748 w 867748"/>
                <a:gd name="connsiteY1" fmla="*/ 881743 h 1763486"/>
                <a:gd name="connsiteX2" fmla="*/ 1 w 867748"/>
                <a:gd name="connsiteY2" fmla="*/ 1763486 h 1763486"/>
                <a:gd name="connsiteX3" fmla="*/ 0 w 867748"/>
                <a:gd name="connsiteY3" fmla="*/ 1763486 h 1763486"/>
                <a:gd name="connsiteX4" fmla="*/ 0 w 867748"/>
                <a:gd name="connsiteY4" fmla="*/ 0 h 1763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748" h="1763486">
                  <a:moveTo>
                    <a:pt x="1" y="0"/>
                  </a:moveTo>
                  <a:cubicBezTo>
                    <a:pt x="479244" y="0"/>
                    <a:pt x="867748" y="394770"/>
                    <a:pt x="867748" y="881743"/>
                  </a:cubicBezTo>
                  <a:cubicBezTo>
                    <a:pt x="867748" y="1368716"/>
                    <a:pt x="479244" y="1763486"/>
                    <a:pt x="1" y="1763486"/>
                  </a:cubicBezTo>
                  <a:lnTo>
                    <a:pt x="0" y="1763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6BBD4A36-33F2-4F84-93BC-93DDC0F25733}"/>
              </a:ext>
            </a:extLst>
          </p:cNvPr>
          <p:cNvGrpSpPr/>
          <p:nvPr/>
        </p:nvGrpSpPr>
        <p:grpSpPr>
          <a:xfrm>
            <a:off x="-387020" y="17862"/>
            <a:ext cx="11301317" cy="6858000"/>
            <a:chOff x="186613" y="0"/>
            <a:chExt cx="11301317" cy="6858000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FDFDA54C-AB1F-4DBF-B019-FD5075D756A2}"/>
                </a:ext>
              </a:extLst>
            </p:cNvPr>
            <p:cNvSpPr/>
            <p:nvPr/>
          </p:nvSpPr>
          <p:spPr>
            <a:xfrm>
              <a:off x="186613" y="0"/>
              <a:ext cx="11299371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28600" dist="50800" algn="ctr" rotWithShape="0">
                <a:schemeClr val="tx1">
                  <a:alpha val="3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58564F01-6F0C-47FB-8712-04B84AFD4B0F}"/>
                </a:ext>
              </a:extLst>
            </p:cNvPr>
            <p:cNvSpPr/>
            <p:nvPr/>
          </p:nvSpPr>
          <p:spPr>
            <a:xfrm flipH="1">
              <a:off x="10783470" y="2547257"/>
              <a:ext cx="704460" cy="1763486"/>
            </a:xfrm>
            <a:custGeom>
              <a:avLst/>
              <a:gdLst>
                <a:gd name="connsiteX0" fmla="*/ 1 w 867748"/>
                <a:gd name="connsiteY0" fmla="*/ 0 h 1763486"/>
                <a:gd name="connsiteX1" fmla="*/ 867748 w 867748"/>
                <a:gd name="connsiteY1" fmla="*/ 881743 h 1763486"/>
                <a:gd name="connsiteX2" fmla="*/ 1 w 867748"/>
                <a:gd name="connsiteY2" fmla="*/ 1763486 h 1763486"/>
                <a:gd name="connsiteX3" fmla="*/ 0 w 867748"/>
                <a:gd name="connsiteY3" fmla="*/ 1763486 h 1763486"/>
                <a:gd name="connsiteX4" fmla="*/ 0 w 867748"/>
                <a:gd name="connsiteY4" fmla="*/ 0 h 1763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748" h="1763486">
                  <a:moveTo>
                    <a:pt x="1" y="0"/>
                  </a:moveTo>
                  <a:cubicBezTo>
                    <a:pt x="479244" y="0"/>
                    <a:pt x="867748" y="394770"/>
                    <a:pt x="867748" y="881743"/>
                  </a:cubicBezTo>
                  <a:cubicBezTo>
                    <a:pt x="867748" y="1368716"/>
                    <a:pt x="479244" y="1763486"/>
                    <a:pt x="1" y="1763486"/>
                  </a:cubicBezTo>
                  <a:lnTo>
                    <a:pt x="0" y="1763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5BA8092-CAD1-4416-B833-A5F05344D8F1}"/>
                </a:ext>
              </a:extLst>
            </p:cNvPr>
            <p:cNvSpPr txBox="1"/>
            <p:nvPr/>
          </p:nvSpPr>
          <p:spPr>
            <a:xfrm rot="16200000">
              <a:off x="10399168" y="2871109"/>
              <a:ext cx="1772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Broadway" panose="04040905080B02020502" pitchFamily="82" charset="0"/>
                </a:rPr>
                <a:t>Thema</a:t>
              </a: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5AD43AEC-9F55-46FB-85EF-52BC0C696E1B}"/>
              </a:ext>
            </a:extLst>
          </p:cNvPr>
          <p:cNvSpPr txBox="1"/>
          <p:nvPr/>
        </p:nvSpPr>
        <p:spPr>
          <a:xfrm>
            <a:off x="610305" y="1249349"/>
            <a:ext cx="6796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spc="600" dirty="0">
                <a:latin typeface="Bahnschrift" panose="020B0502040204020203" pitchFamily="34" charset="0"/>
              </a:rPr>
              <a:t>Alexander Calder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9258B23-CFB6-4E58-BCA3-85D8632CF9DB}"/>
              </a:ext>
            </a:extLst>
          </p:cNvPr>
          <p:cNvSpPr txBox="1"/>
          <p:nvPr/>
        </p:nvSpPr>
        <p:spPr>
          <a:xfrm>
            <a:off x="610306" y="2565119"/>
            <a:ext cx="67960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pc="300" dirty="0">
                <a:latin typeface="Bahnschrift SemiCondensed" panose="020B0502040204020203" pitchFamily="34" charset="0"/>
              </a:rPr>
              <a:t>Themen:</a:t>
            </a:r>
          </a:p>
          <a:p>
            <a:pPr marL="285750" indent="-285750">
              <a:buFontTx/>
              <a:buChar char="-"/>
            </a:pPr>
            <a:r>
              <a:rPr lang="de-DE" sz="2000" spc="300" dirty="0">
                <a:latin typeface="Bahnschrift SemiCondensed" panose="020B0502040204020203" pitchFamily="34" charset="0"/>
              </a:rPr>
              <a:t>Biografie</a:t>
            </a:r>
          </a:p>
          <a:p>
            <a:pPr marL="285750" indent="-285750">
              <a:buFontTx/>
              <a:buChar char="-"/>
            </a:pPr>
            <a:r>
              <a:rPr lang="de-DE" sz="2000" spc="300" dirty="0">
                <a:latin typeface="Bahnschrift SemiCondensed" panose="020B0502040204020203" pitchFamily="34" charset="0"/>
              </a:rPr>
              <a:t>Werke</a:t>
            </a:r>
          </a:p>
          <a:p>
            <a:pPr marL="285750" indent="-285750">
              <a:buFontTx/>
              <a:buChar char="-"/>
            </a:pPr>
            <a:r>
              <a:rPr lang="de-DE" sz="2000" spc="300" dirty="0">
                <a:latin typeface="Bahnschrift SemiCondensed" panose="020B0502040204020203" pitchFamily="34" charset="0"/>
              </a:rPr>
              <a:t>„Werk“ &amp; „Werk“</a:t>
            </a:r>
          </a:p>
          <a:p>
            <a:pPr marL="285750" indent="-285750">
              <a:buFontTx/>
              <a:buChar char="-"/>
            </a:pPr>
            <a:r>
              <a:rPr lang="de-DE" sz="2000" spc="300" dirty="0">
                <a:latin typeface="Bahnschrift SemiCondensed" panose="020B0502040204020203" pitchFamily="34" charset="0"/>
              </a:rPr>
              <a:t>Was seine Arbeit einzigartig macht</a:t>
            </a:r>
          </a:p>
          <a:p>
            <a:pPr marL="285750" indent="-285750">
              <a:buFontTx/>
              <a:buChar char="-"/>
            </a:pPr>
            <a:r>
              <a:rPr lang="de-DE" sz="2000" spc="300" dirty="0">
                <a:latin typeface="Bahnschrift SemiCondensed" panose="020B0502040204020203" pitchFamily="34" charset="0"/>
              </a:rPr>
              <a:t>Quellen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4054F0A-8890-43AF-A9E6-C4DEFD559ED3}"/>
              </a:ext>
            </a:extLst>
          </p:cNvPr>
          <p:cNvSpPr txBox="1"/>
          <p:nvPr/>
        </p:nvSpPr>
        <p:spPr>
          <a:xfrm>
            <a:off x="612053" y="2070909"/>
            <a:ext cx="6330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/>
              <a:t>Eine Präsentation von Jens Weyser und Pascal </a:t>
            </a:r>
            <a:r>
              <a:rPr lang="de-DE" sz="1600" i="1" dirty="0" err="1"/>
              <a:t>Vervonder</a:t>
            </a:r>
            <a:endParaRPr lang="de-DE" sz="1600" i="1" dirty="0"/>
          </a:p>
        </p:txBody>
      </p:sp>
    </p:spTree>
    <p:extLst>
      <p:ext uri="{BB962C8B-B14F-4D97-AF65-F5344CB8AC3E}">
        <p14:creationId xmlns:p14="http://schemas.microsoft.com/office/powerpoint/2010/main" val="3401261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5F6F460C-3CFD-4541-8DC5-6D0B0419215F}"/>
              </a:ext>
            </a:extLst>
          </p:cNvPr>
          <p:cNvGrpSpPr/>
          <p:nvPr/>
        </p:nvGrpSpPr>
        <p:grpSpPr>
          <a:xfrm>
            <a:off x="890683" y="0"/>
            <a:ext cx="11301317" cy="6858000"/>
            <a:chOff x="186613" y="0"/>
            <a:chExt cx="11301317" cy="68580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DFB94421-E6AD-445F-9C0D-5A191D8C0A7B}"/>
                </a:ext>
              </a:extLst>
            </p:cNvPr>
            <p:cNvSpPr/>
            <p:nvPr/>
          </p:nvSpPr>
          <p:spPr>
            <a:xfrm>
              <a:off x="186613" y="0"/>
              <a:ext cx="11299371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28600" dist="50800" algn="ctr" rotWithShape="0">
                <a:schemeClr val="tx1">
                  <a:alpha val="3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C90DF9CD-3DBC-490E-99EE-85B6E15E7123}"/>
                </a:ext>
              </a:extLst>
            </p:cNvPr>
            <p:cNvSpPr/>
            <p:nvPr/>
          </p:nvSpPr>
          <p:spPr>
            <a:xfrm flipH="1">
              <a:off x="10783470" y="2547257"/>
              <a:ext cx="704460" cy="1763486"/>
            </a:xfrm>
            <a:custGeom>
              <a:avLst/>
              <a:gdLst>
                <a:gd name="connsiteX0" fmla="*/ 1 w 867748"/>
                <a:gd name="connsiteY0" fmla="*/ 0 h 1763486"/>
                <a:gd name="connsiteX1" fmla="*/ 867748 w 867748"/>
                <a:gd name="connsiteY1" fmla="*/ 881743 h 1763486"/>
                <a:gd name="connsiteX2" fmla="*/ 1 w 867748"/>
                <a:gd name="connsiteY2" fmla="*/ 1763486 h 1763486"/>
                <a:gd name="connsiteX3" fmla="*/ 0 w 867748"/>
                <a:gd name="connsiteY3" fmla="*/ 1763486 h 1763486"/>
                <a:gd name="connsiteX4" fmla="*/ 0 w 867748"/>
                <a:gd name="connsiteY4" fmla="*/ 0 h 1763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748" h="1763486">
                  <a:moveTo>
                    <a:pt x="1" y="0"/>
                  </a:moveTo>
                  <a:cubicBezTo>
                    <a:pt x="479244" y="0"/>
                    <a:pt x="867748" y="394770"/>
                    <a:pt x="867748" y="881743"/>
                  </a:cubicBezTo>
                  <a:cubicBezTo>
                    <a:pt x="867748" y="1368716"/>
                    <a:pt x="479244" y="1763486"/>
                    <a:pt x="1" y="1763486"/>
                  </a:cubicBezTo>
                  <a:lnTo>
                    <a:pt x="0" y="1763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F48E1A8-1CB5-4B87-BB23-E059D29164DF}"/>
              </a:ext>
            </a:extLst>
          </p:cNvPr>
          <p:cNvGrpSpPr/>
          <p:nvPr/>
        </p:nvGrpSpPr>
        <p:grpSpPr>
          <a:xfrm>
            <a:off x="682194" y="5862"/>
            <a:ext cx="11301317" cy="6858000"/>
            <a:chOff x="186613" y="0"/>
            <a:chExt cx="11301317" cy="6858000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4A3AC0A9-89E5-4C32-A844-47887B911030}"/>
                </a:ext>
              </a:extLst>
            </p:cNvPr>
            <p:cNvSpPr/>
            <p:nvPr/>
          </p:nvSpPr>
          <p:spPr>
            <a:xfrm>
              <a:off x="186613" y="0"/>
              <a:ext cx="11299371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28600" dist="50800" algn="ctr" rotWithShape="0">
                <a:schemeClr val="tx1">
                  <a:alpha val="3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3469631A-5AA7-458F-AFC4-ECC757D1C350}"/>
                </a:ext>
              </a:extLst>
            </p:cNvPr>
            <p:cNvSpPr/>
            <p:nvPr/>
          </p:nvSpPr>
          <p:spPr>
            <a:xfrm flipH="1">
              <a:off x="10783470" y="2547257"/>
              <a:ext cx="704460" cy="1763486"/>
            </a:xfrm>
            <a:custGeom>
              <a:avLst/>
              <a:gdLst>
                <a:gd name="connsiteX0" fmla="*/ 1 w 867748"/>
                <a:gd name="connsiteY0" fmla="*/ 0 h 1763486"/>
                <a:gd name="connsiteX1" fmla="*/ 867748 w 867748"/>
                <a:gd name="connsiteY1" fmla="*/ 881743 h 1763486"/>
                <a:gd name="connsiteX2" fmla="*/ 1 w 867748"/>
                <a:gd name="connsiteY2" fmla="*/ 1763486 h 1763486"/>
                <a:gd name="connsiteX3" fmla="*/ 0 w 867748"/>
                <a:gd name="connsiteY3" fmla="*/ 1763486 h 1763486"/>
                <a:gd name="connsiteX4" fmla="*/ 0 w 867748"/>
                <a:gd name="connsiteY4" fmla="*/ 0 h 1763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748" h="1763486">
                  <a:moveTo>
                    <a:pt x="1" y="0"/>
                  </a:moveTo>
                  <a:cubicBezTo>
                    <a:pt x="479244" y="0"/>
                    <a:pt x="867748" y="394770"/>
                    <a:pt x="867748" y="881743"/>
                  </a:cubicBezTo>
                  <a:cubicBezTo>
                    <a:pt x="867748" y="1368716"/>
                    <a:pt x="479244" y="1763486"/>
                    <a:pt x="1" y="1763486"/>
                  </a:cubicBezTo>
                  <a:lnTo>
                    <a:pt x="0" y="1763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E3D38D4-CB20-478F-BC15-BBAF8D8671B4}"/>
              </a:ext>
            </a:extLst>
          </p:cNvPr>
          <p:cNvGrpSpPr/>
          <p:nvPr/>
        </p:nvGrpSpPr>
        <p:grpSpPr>
          <a:xfrm>
            <a:off x="467076" y="11862"/>
            <a:ext cx="11301317" cy="6858000"/>
            <a:chOff x="186613" y="0"/>
            <a:chExt cx="11301317" cy="6858000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0E05B226-5FAB-4048-A032-852F25F458C6}"/>
                </a:ext>
              </a:extLst>
            </p:cNvPr>
            <p:cNvSpPr/>
            <p:nvPr/>
          </p:nvSpPr>
          <p:spPr>
            <a:xfrm>
              <a:off x="186613" y="0"/>
              <a:ext cx="11299371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28600" dist="50800" algn="ctr" rotWithShape="0">
                <a:schemeClr val="tx1">
                  <a:alpha val="3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10A99EC5-16BC-44F4-94CC-3D1218783EF4}"/>
                </a:ext>
              </a:extLst>
            </p:cNvPr>
            <p:cNvSpPr/>
            <p:nvPr/>
          </p:nvSpPr>
          <p:spPr>
            <a:xfrm flipH="1">
              <a:off x="10783470" y="2547257"/>
              <a:ext cx="704460" cy="1763486"/>
            </a:xfrm>
            <a:custGeom>
              <a:avLst/>
              <a:gdLst>
                <a:gd name="connsiteX0" fmla="*/ 1 w 867748"/>
                <a:gd name="connsiteY0" fmla="*/ 0 h 1763486"/>
                <a:gd name="connsiteX1" fmla="*/ 867748 w 867748"/>
                <a:gd name="connsiteY1" fmla="*/ 881743 h 1763486"/>
                <a:gd name="connsiteX2" fmla="*/ 1 w 867748"/>
                <a:gd name="connsiteY2" fmla="*/ 1763486 h 1763486"/>
                <a:gd name="connsiteX3" fmla="*/ 0 w 867748"/>
                <a:gd name="connsiteY3" fmla="*/ 1763486 h 1763486"/>
                <a:gd name="connsiteX4" fmla="*/ 0 w 867748"/>
                <a:gd name="connsiteY4" fmla="*/ 0 h 1763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748" h="1763486">
                  <a:moveTo>
                    <a:pt x="1" y="0"/>
                  </a:moveTo>
                  <a:cubicBezTo>
                    <a:pt x="479244" y="0"/>
                    <a:pt x="867748" y="394770"/>
                    <a:pt x="867748" y="881743"/>
                  </a:cubicBezTo>
                  <a:cubicBezTo>
                    <a:pt x="867748" y="1368716"/>
                    <a:pt x="479244" y="1763486"/>
                    <a:pt x="1" y="1763486"/>
                  </a:cubicBezTo>
                  <a:lnTo>
                    <a:pt x="0" y="1763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69D58A4D-D758-4C0D-B183-8FACF7B540E0}"/>
              </a:ext>
            </a:extLst>
          </p:cNvPr>
          <p:cNvGrpSpPr/>
          <p:nvPr/>
        </p:nvGrpSpPr>
        <p:grpSpPr>
          <a:xfrm>
            <a:off x="208489" y="8862"/>
            <a:ext cx="11301317" cy="6858000"/>
            <a:chOff x="186613" y="0"/>
            <a:chExt cx="11301317" cy="6858000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D339DFCD-0D4E-4803-9C82-A5F52954C4EF}"/>
                </a:ext>
              </a:extLst>
            </p:cNvPr>
            <p:cNvSpPr/>
            <p:nvPr/>
          </p:nvSpPr>
          <p:spPr>
            <a:xfrm>
              <a:off x="186613" y="0"/>
              <a:ext cx="11299371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28600" dist="50800" algn="ctr" rotWithShape="0">
                <a:schemeClr val="tx1">
                  <a:alpha val="3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7EFD5B01-B5F5-4CE9-80EE-A8A2D1FAAFF2}"/>
                </a:ext>
              </a:extLst>
            </p:cNvPr>
            <p:cNvSpPr/>
            <p:nvPr/>
          </p:nvSpPr>
          <p:spPr>
            <a:xfrm flipH="1">
              <a:off x="10783470" y="2547257"/>
              <a:ext cx="704460" cy="1763486"/>
            </a:xfrm>
            <a:custGeom>
              <a:avLst/>
              <a:gdLst>
                <a:gd name="connsiteX0" fmla="*/ 1 w 867748"/>
                <a:gd name="connsiteY0" fmla="*/ 0 h 1763486"/>
                <a:gd name="connsiteX1" fmla="*/ 867748 w 867748"/>
                <a:gd name="connsiteY1" fmla="*/ 881743 h 1763486"/>
                <a:gd name="connsiteX2" fmla="*/ 1 w 867748"/>
                <a:gd name="connsiteY2" fmla="*/ 1763486 h 1763486"/>
                <a:gd name="connsiteX3" fmla="*/ 0 w 867748"/>
                <a:gd name="connsiteY3" fmla="*/ 1763486 h 1763486"/>
                <a:gd name="connsiteX4" fmla="*/ 0 w 867748"/>
                <a:gd name="connsiteY4" fmla="*/ 0 h 1763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748" h="1763486">
                  <a:moveTo>
                    <a:pt x="1" y="0"/>
                  </a:moveTo>
                  <a:cubicBezTo>
                    <a:pt x="479244" y="0"/>
                    <a:pt x="867748" y="394770"/>
                    <a:pt x="867748" y="881743"/>
                  </a:cubicBezTo>
                  <a:cubicBezTo>
                    <a:pt x="867748" y="1368716"/>
                    <a:pt x="479244" y="1763486"/>
                    <a:pt x="1" y="1763486"/>
                  </a:cubicBezTo>
                  <a:lnTo>
                    <a:pt x="0" y="1763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EF61A6B-E7D2-4E1F-8E04-C91196E8604F}"/>
              </a:ext>
            </a:extLst>
          </p:cNvPr>
          <p:cNvGrpSpPr/>
          <p:nvPr/>
        </p:nvGrpSpPr>
        <p:grpSpPr>
          <a:xfrm>
            <a:off x="-56733" y="-11862"/>
            <a:ext cx="11300297" cy="6858000"/>
            <a:chOff x="508417" y="1500"/>
            <a:chExt cx="11300297" cy="6858000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CA3E8C24-4DB1-4D94-9147-865D02CC2923}"/>
                </a:ext>
              </a:extLst>
            </p:cNvPr>
            <p:cNvSpPr/>
            <p:nvPr/>
          </p:nvSpPr>
          <p:spPr>
            <a:xfrm>
              <a:off x="508417" y="1500"/>
              <a:ext cx="11299371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28600" dist="50800" algn="ctr" rotWithShape="0">
                <a:schemeClr val="tx1">
                  <a:alpha val="3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34DF6465-DC36-4A59-B319-CFD8C9933891}"/>
                </a:ext>
              </a:extLst>
            </p:cNvPr>
            <p:cNvSpPr/>
            <p:nvPr/>
          </p:nvSpPr>
          <p:spPr>
            <a:xfrm flipH="1">
              <a:off x="11104254" y="2554730"/>
              <a:ext cx="704460" cy="1763486"/>
            </a:xfrm>
            <a:custGeom>
              <a:avLst/>
              <a:gdLst>
                <a:gd name="connsiteX0" fmla="*/ 1 w 867748"/>
                <a:gd name="connsiteY0" fmla="*/ 0 h 1763486"/>
                <a:gd name="connsiteX1" fmla="*/ 867748 w 867748"/>
                <a:gd name="connsiteY1" fmla="*/ 881743 h 1763486"/>
                <a:gd name="connsiteX2" fmla="*/ 1 w 867748"/>
                <a:gd name="connsiteY2" fmla="*/ 1763486 h 1763486"/>
                <a:gd name="connsiteX3" fmla="*/ 0 w 867748"/>
                <a:gd name="connsiteY3" fmla="*/ 1763486 h 1763486"/>
                <a:gd name="connsiteX4" fmla="*/ 0 w 867748"/>
                <a:gd name="connsiteY4" fmla="*/ 0 h 1763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748" h="1763486">
                  <a:moveTo>
                    <a:pt x="1" y="0"/>
                  </a:moveTo>
                  <a:cubicBezTo>
                    <a:pt x="479244" y="0"/>
                    <a:pt x="867748" y="394770"/>
                    <a:pt x="867748" y="881743"/>
                  </a:cubicBezTo>
                  <a:cubicBezTo>
                    <a:pt x="867748" y="1368716"/>
                    <a:pt x="479244" y="1763486"/>
                    <a:pt x="1" y="1763486"/>
                  </a:cubicBezTo>
                  <a:lnTo>
                    <a:pt x="0" y="1763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6BBD4A36-33F2-4F84-93BC-93DDC0F25733}"/>
              </a:ext>
            </a:extLst>
          </p:cNvPr>
          <p:cNvGrpSpPr/>
          <p:nvPr/>
        </p:nvGrpSpPr>
        <p:grpSpPr>
          <a:xfrm>
            <a:off x="-10518193" y="0"/>
            <a:ext cx="11301317" cy="6858000"/>
            <a:chOff x="186613" y="0"/>
            <a:chExt cx="11301317" cy="6858000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FDFDA54C-AB1F-4DBF-B019-FD5075D756A2}"/>
                </a:ext>
              </a:extLst>
            </p:cNvPr>
            <p:cNvSpPr/>
            <p:nvPr/>
          </p:nvSpPr>
          <p:spPr>
            <a:xfrm>
              <a:off x="186613" y="0"/>
              <a:ext cx="11299371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28600" dist="50800" algn="ctr" rotWithShape="0">
                <a:schemeClr val="tx1">
                  <a:alpha val="3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58564F01-6F0C-47FB-8712-04B84AFD4B0F}"/>
                </a:ext>
              </a:extLst>
            </p:cNvPr>
            <p:cNvSpPr/>
            <p:nvPr/>
          </p:nvSpPr>
          <p:spPr>
            <a:xfrm flipH="1">
              <a:off x="10783470" y="2547257"/>
              <a:ext cx="704460" cy="1763486"/>
            </a:xfrm>
            <a:custGeom>
              <a:avLst/>
              <a:gdLst>
                <a:gd name="connsiteX0" fmla="*/ 1 w 867748"/>
                <a:gd name="connsiteY0" fmla="*/ 0 h 1763486"/>
                <a:gd name="connsiteX1" fmla="*/ 867748 w 867748"/>
                <a:gd name="connsiteY1" fmla="*/ 881743 h 1763486"/>
                <a:gd name="connsiteX2" fmla="*/ 1 w 867748"/>
                <a:gd name="connsiteY2" fmla="*/ 1763486 h 1763486"/>
                <a:gd name="connsiteX3" fmla="*/ 0 w 867748"/>
                <a:gd name="connsiteY3" fmla="*/ 1763486 h 1763486"/>
                <a:gd name="connsiteX4" fmla="*/ 0 w 867748"/>
                <a:gd name="connsiteY4" fmla="*/ 0 h 1763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748" h="1763486">
                  <a:moveTo>
                    <a:pt x="1" y="0"/>
                  </a:moveTo>
                  <a:cubicBezTo>
                    <a:pt x="479244" y="0"/>
                    <a:pt x="867748" y="394770"/>
                    <a:pt x="867748" y="881743"/>
                  </a:cubicBezTo>
                  <a:cubicBezTo>
                    <a:pt x="867748" y="1368716"/>
                    <a:pt x="479244" y="1763486"/>
                    <a:pt x="1" y="1763486"/>
                  </a:cubicBezTo>
                  <a:lnTo>
                    <a:pt x="0" y="1763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5BA8092-CAD1-4416-B833-A5F05344D8F1}"/>
                </a:ext>
              </a:extLst>
            </p:cNvPr>
            <p:cNvSpPr txBox="1"/>
            <p:nvPr/>
          </p:nvSpPr>
          <p:spPr>
            <a:xfrm rot="16200000">
              <a:off x="10399168" y="2871109"/>
              <a:ext cx="1772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Broadway" panose="04040905080B02020502" pitchFamily="82" charset="0"/>
                </a:rPr>
                <a:t>Thema</a:t>
              </a: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18101B3F-75BE-4A38-B03D-886B9CDD6EBC}"/>
              </a:ext>
            </a:extLst>
          </p:cNvPr>
          <p:cNvSpPr txBox="1"/>
          <p:nvPr/>
        </p:nvSpPr>
        <p:spPr>
          <a:xfrm rot="16200000">
            <a:off x="9848267" y="2811916"/>
            <a:ext cx="243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Broadway" panose="04040905080B02020502" pitchFamily="82" charset="0"/>
              </a:rPr>
              <a:t>Biographie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92E850F7-98C5-4361-836B-919CEC01E7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9" t="-169" r="48809" b="20069"/>
          <a:stretch/>
        </p:blipFill>
        <p:spPr>
          <a:xfrm rot="2188132">
            <a:off x="1444776" y="4776603"/>
            <a:ext cx="170357" cy="343877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3BA7B697-54A2-49A2-83B9-DE93EE8148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9900" r="10318"/>
          <a:stretch/>
        </p:blipFill>
        <p:spPr>
          <a:xfrm>
            <a:off x="1829982" y="4503719"/>
            <a:ext cx="213331" cy="430622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8A2CDD47-D4B6-4849-A987-C91566F59898}"/>
              </a:ext>
            </a:extLst>
          </p:cNvPr>
          <p:cNvSpPr/>
          <p:nvPr/>
        </p:nvSpPr>
        <p:spPr>
          <a:xfrm>
            <a:off x="1056249" y="5140440"/>
            <a:ext cx="1250564" cy="127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B5E8486A-50D3-44C6-B4FE-B8FC886F42C3}"/>
              </a:ext>
            </a:extLst>
          </p:cNvPr>
          <p:cNvSpPr/>
          <p:nvPr/>
        </p:nvSpPr>
        <p:spPr>
          <a:xfrm>
            <a:off x="9761308" y="5140440"/>
            <a:ext cx="1250564" cy="127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63B22D9C-F775-4FFA-A9B3-03B3C96CB924}"/>
              </a:ext>
            </a:extLst>
          </p:cNvPr>
          <p:cNvSpPr/>
          <p:nvPr/>
        </p:nvSpPr>
        <p:spPr>
          <a:xfrm>
            <a:off x="1472076" y="2672183"/>
            <a:ext cx="1250564" cy="1270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2976486-499D-4A38-892D-F1D9E8AE75A7}"/>
              </a:ext>
            </a:extLst>
          </p:cNvPr>
          <p:cNvSpPr/>
          <p:nvPr/>
        </p:nvSpPr>
        <p:spPr>
          <a:xfrm>
            <a:off x="2449393" y="264050"/>
            <a:ext cx="1250564" cy="127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9D631D8-421F-404C-99EE-E2BC39693B97}"/>
              </a:ext>
            </a:extLst>
          </p:cNvPr>
          <p:cNvSpPr/>
          <p:nvPr/>
        </p:nvSpPr>
        <p:spPr>
          <a:xfrm>
            <a:off x="8540021" y="3152488"/>
            <a:ext cx="1250564" cy="127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8A71288-CEC8-4F26-94F1-A2521E384614}"/>
              </a:ext>
            </a:extLst>
          </p:cNvPr>
          <p:cNvSpPr/>
          <p:nvPr/>
        </p:nvSpPr>
        <p:spPr>
          <a:xfrm>
            <a:off x="5056497" y="161836"/>
            <a:ext cx="1250564" cy="1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C989CDD-B18C-48FD-AD3F-0C6BB9973B1D}"/>
              </a:ext>
            </a:extLst>
          </p:cNvPr>
          <p:cNvSpPr/>
          <p:nvPr/>
        </p:nvSpPr>
        <p:spPr>
          <a:xfrm>
            <a:off x="6983488" y="1400683"/>
            <a:ext cx="1250564" cy="1270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7FE8F6F3-1560-4F8E-8592-418D46AE9A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9" t="-169" r="48809" b="20069"/>
          <a:stretch/>
        </p:blipFill>
        <p:spPr>
          <a:xfrm rot="2188132">
            <a:off x="1614617" y="4228731"/>
            <a:ext cx="170357" cy="343877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8766FD25-4EFE-4398-A01B-D48A8D3EC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9900" r="10318"/>
          <a:stretch/>
        </p:blipFill>
        <p:spPr>
          <a:xfrm>
            <a:off x="1947860" y="3942183"/>
            <a:ext cx="213331" cy="430622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3DCE29F4-E94F-4FFC-8BF7-503DCBDF18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9" t="-169" r="48809" b="20069"/>
          <a:stretch/>
        </p:blipFill>
        <p:spPr>
          <a:xfrm rot="2357674">
            <a:off x="1953605" y="2311737"/>
            <a:ext cx="170357" cy="343877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056B845E-9F4B-4EC5-B741-A464BE7009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9900" r="10318"/>
          <a:stretch/>
        </p:blipFill>
        <p:spPr>
          <a:xfrm rot="1355233">
            <a:off x="2322046" y="2101044"/>
            <a:ext cx="213331" cy="430622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ACC8974B-B9DE-4D7C-A2AE-01FE9C8126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9" t="-169" r="48809" b="20069"/>
          <a:stretch/>
        </p:blipFill>
        <p:spPr>
          <a:xfrm rot="2805993">
            <a:off x="2327399" y="1725976"/>
            <a:ext cx="170357" cy="343877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3316A9CF-D54D-4215-8662-92E60E23F9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9900" r="10318"/>
          <a:stretch/>
        </p:blipFill>
        <p:spPr>
          <a:xfrm rot="1039963">
            <a:off x="2686454" y="1534051"/>
            <a:ext cx="213331" cy="430622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AF9053B5-5512-49AD-BE05-ABA2784CBC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9" t="-169" r="48809" b="20069"/>
          <a:stretch/>
        </p:blipFill>
        <p:spPr>
          <a:xfrm rot="7259743">
            <a:off x="4516326" y="531673"/>
            <a:ext cx="170357" cy="343877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21C71200-CAFF-41C2-996B-A7A561812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9900" r="10318"/>
          <a:stretch/>
        </p:blipFill>
        <p:spPr>
          <a:xfrm rot="5071611">
            <a:off x="4762635" y="818135"/>
            <a:ext cx="213331" cy="430622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D154BC01-750A-40C2-A476-12D59C0B45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9" t="-169" r="48809" b="20069"/>
          <a:stretch/>
        </p:blipFill>
        <p:spPr>
          <a:xfrm rot="6149439">
            <a:off x="3877002" y="420476"/>
            <a:ext cx="170357" cy="343877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7389B69D-9342-4F2D-ABF1-697904C4FC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9900" r="10318"/>
          <a:stretch/>
        </p:blipFill>
        <p:spPr>
          <a:xfrm rot="5071611">
            <a:off x="4113559" y="708241"/>
            <a:ext cx="213331" cy="430622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4F6717A2-E136-446B-83D8-66D8FD49DA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9900" r="10318"/>
          <a:stretch/>
        </p:blipFill>
        <p:spPr>
          <a:xfrm rot="6195376">
            <a:off x="6687249" y="1548141"/>
            <a:ext cx="213331" cy="430622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15381ADC-F256-4936-9349-F98E0109F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9" t="-169" r="48809" b="20069"/>
          <a:stretch/>
        </p:blipFill>
        <p:spPr>
          <a:xfrm rot="8295708">
            <a:off x="6661875" y="1228745"/>
            <a:ext cx="170357" cy="343877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AB7EE83D-ECCD-4FFE-9962-56B8833C95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9900" r="10318"/>
          <a:stretch/>
        </p:blipFill>
        <p:spPr>
          <a:xfrm rot="7182249">
            <a:off x="6163244" y="1226495"/>
            <a:ext cx="213331" cy="430622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651F5A95-22FE-452E-9EAC-84464D3FB7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9" t="-169" r="48809" b="20069"/>
          <a:stretch/>
        </p:blipFill>
        <p:spPr>
          <a:xfrm rot="9327188">
            <a:off x="8320997" y="2314514"/>
            <a:ext cx="170357" cy="343877"/>
          </a:xfrm>
          <a:prstGeom prst="rect">
            <a:avLst/>
          </a:prstGeom>
        </p:spPr>
      </p:pic>
      <p:pic>
        <p:nvPicPr>
          <p:cNvPr id="53" name="Grafik 52">
            <a:extLst>
              <a:ext uri="{FF2B5EF4-FFF2-40B4-BE49-F238E27FC236}">
                <a16:creationId xmlns:a16="http://schemas.microsoft.com/office/drawing/2014/main" id="{AA2990D6-5F26-4445-861D-19516E13B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9900" r="10318"/>
          <a:stretch/>
        </p:blipFill>
        <p:spPr>
          <a:xfrm rot="8553130">
            <a:off x="9275346" y="4450526"/>
            <a:ext cx="213331" cy="430622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9E5D91D6-AD0C-4176-8AEF-C855C56C4D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9" t="-169" r="48809" b="20069"/>
          <a:stretch/>
        </p:blipFill>
        <p:spPr>
          <a:xfrm rot="8948827">
            <a:off x="8712612" y="2824643"/>
            <a:ext cx="170357" cy="343877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51D67BC7-5642-4A84-9BD9-74F59B30C7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9900" r="10318"/>
          <a:stretch/>
        </p:blipFill>
        <p:spPr>
          <a:xfrm rot="7539284">
            <a:off x="8207562" y="2723501"/>
            <a:ext cx="213331" cy="430622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98FB57B6-57FC-4F5A-8AD9-133DE17B07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9" t="-169" r="48809" b="20069"/>
          <a:stretch/>
        </p:blipFill>
        <p:spPr>
          <a:xfrm rot="9836499">
            <a:off x="9792699" y="4721594"/>
            <a:ext cx="170357" cy="343877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54B9FB93-5FDF-4E85-A0E5-3760780C10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9900" r="10318"/>
          <a:stretch/>
        </p:blipFill>
        <p:spPr>
          <a:xfrm rot="7539284">
            <a:off x="9572166" y="5095505"/>
            <a:ext cx="213331" cy="43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5F6F460C-3CFD-4541-8DC5-6D0B0419215F}"/>
              </a:ext>
            </a:extLst>
          </p:cNvPr>
          <p:cNvGrpSpPr/>
          <p:nvPr/>
        </p:nvGrpSpPr>
        <p:grpSpPr>
          <a:xfrm>
            <a:off x="890683" y="0"/>
            <a:ext cx="11301317" cy="6858000"/>
            <a:chOff x="186613" y="0"/>
            <a:chExt cx="11301317" cy="68580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DFB94421-E6AD-445F-9C0D-5A191D8C0A7B}"/>
                </a:ext>
              </a:extLst>
            </p:cNvPr>
            <p:cNvSpPr/>
            <p:nvPr/>
          </p:nvSpPr>
          <p:spPr>
            <a:xfrm>
              <a:off x="186613" y="0"/>
              <a:ext cx="11299371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28600" dist="50800" algn="ctr" rotWithShape="0">
                <a:schemeClr val="tx1">
                  <a:alpha val="3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C90DF9CD-3DBC-490E-99EE-85B6E15E7123}"/>
                </a:ext>
              </a:extLst>
            </p:cNvPr>
            <p:cNvSpPr/>
            <p:nvPr/>
          </p:nvSpPr>
          <p:spPr>
            <a:xfrm flipH="1">
              <a:off x="10783470" y="2547257"/>
              <a:ext cx="704460" cy="1763486"/>
            </a:xfrm>
            <a:custGeom>
              <a:avLst/>
              <a:gdLst>
                <a:gd name="connsiteX0" fmla="*/ 1 w 867748"/>
                <a:gd name="connsiteY0" fmla="*/ 0 h 1763486"/>
                <a:gd name="connsiteX1" fmla="*/ 867748 w 867748"/>
                <a:gd name="connsiteY1" fmla="*/ 881743 h 1763486"/>
                <a:gd name="connsiteX2" fmla="*/ 1 w 867748"/>
                <a:gd name="connsiteY2" fmla="*/ 1763486 h 1763486"/>
                <a:gd name="connsiteX3" fmla="*/ 0 w 867748"/>
                <a:gd name="connsiteY3" fmla="*/ 1763486 h 1763486"/>
                <a:gd name="connsiteX4" fmla="*/ 0 w 867748"/>
                <a:gd name="connsiteY4" fmla="*/ 0 h 1763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748" h="1763486">
                  <a:moveTo>
                    <a:pt x="1" y="0"/>
                  </a:moveTo>
                  <a:cubicBezTo>
                    <a:pt x="479244" y="0"/>
                    <a:pt x="867748" y="394770"/>
                    <a:pt x="867748" y="881743"/>
                  </a:cubicBezTo>
                  <a:cubicBezTo>
                    <a:pt x="867748" y="1368716"/>
                    <a:pt x="479244" y="1763486"/>
                    <a:pt x="1" y="1763486"/>
                  </a:cubicBezTo>
                  <a:lnTo>
                    <a:pt x="0" y="1763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F48E1A8-1CB5-4B87-BB23-E059D29164DF}"/>
              </a:ext>
            </a:extLst>
          </p:cNvPr>
          <p:cNvGrpSpPr/>
          <p:nvPr/>
        </p:nvGrpSpPr>
        <p:grpSpPr>
          <a:xfrm>
            <a:off x="682194" y="5862"/>
            <a:ext cx="11301317" cy="6858000"/>
            <a:chOff x="186613" y="0"/>
            <a:chExt cx="11301317" cy="6858000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4A3AC0A9-89E5-4C32-A844-47887B911030}"/>
                </a:ext>
              </a:extLst>
            </p:cNvPr>
            <p:cNvSpPr/>
            <p:nvPr/>
          </p:nvSpPr>
          <p:spPr>
            <a:xfrm>
              <a:off x="186613" y="0"/>
              <a:ext cx="11299371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28600" dist="50800" algn="ctr" rotWithShape="0">
                <a:schemeClr val="tx1">
                  <a:alpha val="3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3469631A-5AA7-458F-AFC4-ECC757D1C350}"/>
                </a:ext>
              </a:extLst>
            </p:cNvPr>
            <p:cNvSpPr/>
            <p:nvPr/>
          </p:nvSpPr>
          <p:spPr>
            <a:xfrm flipH="1">
              <a:off x="10783470" y="2547257"/>
              <a:ext cx="704460" cy="1763486"/>
            </a:xfrm>
            <a:custGeom>
              <a:avLst/>
              <a:gdLst>
                <a:gd name="connsiteX0" fmla="*/ 1 w 867748"/>
                <a:gd name="connsiteY0" fmla="*/ 0 h 1763486"/>
                <a:gd name="connsiteX1" fmla="*/ 867748 w 867748"/>
                <a:gd name="connsiteY1" fmla="*/ 881743 h 1763486"/>
                <a:gd name="connsiteX2" fmla="*/ 1 w 867748"/>
                <a:gd name="connsiteY2" fmla="*/ 1763486 h 1763486"/>
                <a:gd name="connsiteX3" fmla="*/ 0 w 867748"/>
                <a:gd name="connsiteY3" fmla="*/ 1763486 h 1763486"/>
                <a:gd name="connsiteX4" fmla="*/ 0 w 867748"/>
                <a:gd name="connsiteY4" fmla="*/ 0 h 1763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748" h="1763486">
                  <a:moveTo>
                    <a:pt x="1" y="0"/>
                  </a:moveTo>
                  <a:cubicBezTo>
                    <a:pt x="479244" y="0"/>
                    <a:pt x="867748" y="394770"/>
                    <a:pt x="867748" y="881743"/>
                  </a:cubicBezTo>
                  <a:cubicBezTo>
                    <a:pt x="867748" y="1368716"/>
                    <a:pt x="479244" y="1763486"/>
                    <a:pt x="1" y="1763486"/>
                  </a:cubicBezTo>
                  <a:lnTo>
                    <a:pt x="0" y="1763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E3D38D4-CB20-478F-BC15-BBAF8D8671B4}"/>
              </a:ext>
            </a:extLst>
          </p:cNvPr>
          <p:cNvGrpSpPr/>
          <p:nvPr/>
        </p:nvGrpSpPr>
        <p:grpSpPr>
          <a:xfrm>
            <a:off x="467076" y="11862"/>
            <a:ext cx="11301317" cy="6858000"/>
            <a:chOff x="186613" y="0"/>
            <a:chExt cx="11301317" cy="6858000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0E05B226-5FAB-4048-A032-852F25F458C6}"/>
                </a:ext>
              </a:extLst>
            </p:cNvPr>
            <p:cNvSpPr/>
            <p:nvPr/>
          </p:nvSpPr>
          <p:spPr>
            <a:xfrm>
              <a:off x="186613" y="0"/>
              <a:ext cx="11299371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28600" dist="50800" algn="ctr" rotWithShape="0">
                <a:schemeClr val="tx1">
                  <a:alpha val="3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10A99EC5-16BC-44F4-94CC-3D1218783EF4}"/>
                </a:ext>
              </a:extLst>
            </p:cNvPr>
            <p:cNvSpPr/>
            <p:nvPr/>
          </p:nvSpPr>
          <p:spPr>
            <a:xfrm flipH="1">
              <a:off x="10783470" y="2547257"/>
              <a:ext cx="704460" cy="1763486"/>
            </a:xfrm>
            <a:custGeom>
              <a:avLst/>
              <a:gdLst>
                <a:gd name="connsiteX0" fmla="*/ 1 w 867748"/>
                <a:gd name="connsiteY0" fmla="*/ 0 h 1763486"/>
                <a:gd name="connsiteX1" fmla="*/ 867748 w 867748"/>
                <a:gd name="connsiteY1" fmla="*/ 881743 h 1763486"/>
                <a:gd name="connsiteX2" fmla="*/ 1 w 867748"/>
                <a:gd name="connsiteY2" fmla="*/ 1763486 h 1763486"/>
                <a:gd name="connsiteX3" fmla="*/ 0 w 867748"/>
                <a:gd name="connsiteY3" fmla="*/ 1763486 h 1763486"/>
                <a:gd name="connsiteX4" fmla="*/ 0 w 867748"/>
                <a:gd name="connsiteY4" fmla="*/ 0 h 1763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748" h="1763486">
                  <a:moveTo>
                    <a:pt x="1" y="0"/>
                  </a:moveTo>
                  <a:cubicBezTo>
                    <a:pt x="479244" y="0"/>
                    <a:pt x="867748" y="394770"/>
                    <a:pt x="867748" y="881743"/>
                  </a:cubicBezTo>
                  <a:cubicBezTo>
                    <a:pt x="867748" y="1368716"/>
                    <a:pt x="479244" y="1763486"/>
                    <a:pt x="1" y="1763486"/>
                  </a:cubicBezTo>
                  <a:lnTo>
                    <a:pt x="0" y="1763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69D58A4D-D758-4C0D-B183-8FACF7B540E0}"/>
              </a:ext>
            </a:extLst>
          </p:cNvPr>
          <p:cNvGrpSpPr/>
          <p:nvPr/>
        </p:nvGrpSpPr>
        <p:grpSpPr>
          <a:xfrm>
            <a:off x="208489" y="8862"/>
            <a:ext cx="11301317" cy="6858000"/>
            <a:chOff x="186613" y="0"/>
            <a:chExt cx="11301317" cy="6858000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D339DFCD-0D4E-4803-9C82-A5F52954C4EF}"/>
                </a:ext>
              </a:extLst>
            </p:cNvPr>
            <p:cNvSpPr/>
            <p:nvPr/>
          </p:nvSpPr>
          <p:spPr>
            <a:xfrm>
              <a:off x="186613" y="0"/>
              <a:ext cx="11299371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28600" dist="50800" algn="ctr" rotWithShape="0">
                <a:schemeClr val="tx1">
                  <a:alpha val="3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7EFD5B01-B5F5-4CE9-80EE-A8A2D1FAAFF2}"/>
                </a:ext>
              </a:extLst>
            </p:cNvPr>
            <p:cNvSpPr/>
            <p:nvPr/>
          </p:nvSpPr>
          <p:spPr>
            <a:xfrm flipH="1">
              <a:off x="10783470" y="2547257"/>
              <a:ext cx="704460" cy="1763486"/>
            </a:xfrm>
            <a:custGeom>
              <a:avLst/>
              <a:gdLst>
                <a:gd name="connsiteX0" fmla="*/ 1 w 867748"/>
                <a:gd name="connsiteY0" fmla="*/ 0 h 1763486"/>
                <a:gd name="connsiteX1" fmla="*/ 867748 w 867748"/>
                <a:gd name="connsiteY1" fmla="*/ 881743 h 1763486"/>
                <a:gd name="connsiteX2" fmla="*/ 1 w 867748"/>
                <a:gd name="connsiteY2" fmla="*/ 1763486 h 1763486"/>
                <a:gd name="connsiteX3" fmla="*/ 0 w 867748"/>
                <a:gd name="connsiteY3" fmla="*/ 1763486 h 1763486"/>
                <a:gd name="connsiteX4" fmla="*/ 0 w 867748"/>
                <a:gd name="connsiteY4" fmla="*/ 0 h 1763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748" h="1763486">
                  <a:moveTo>
                    <a:pt x="1" y="0"/>
                  </a:moveTo>
                  <a:cubicBezTo>
                    <a:pt x="479244" y="0"/>
                    <a:pt x="867748" y="394770"/>
                    <a:pt x="867748" y="881743"/>
                  </a:cubicBezTo>
                  <a:cubicBezTo>
                    <a:pt x="867748" y="1368716"/>
                    <a:pt x="479244" y="1763486"/>
                    <a:pt x="1" y="1763486"/>
                  </a:cubicBezTo>
                  <a:lnTo>
                    <a:pt x="0" y="1763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EF61A6B-E7D2-4E1F-8E04-C91196E8604F}"/>
              </a:ext>
            </a:extLst>
          </p:cNvPr>
          <p:cNvGrpSpPr/>
          <p:nvPr/>
        </p:nvGrpSpPr>
        <p:grpSpPr>
          <a:xfrm>
            <a:off x="-10096532" y="-11862"/>
            <a:ext cx="11301317" cy="6858000"/>
            <a:chOff x="426280" y="0"/>
            <a:chExt cx="11301317" cy="6858000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CA3E8C24-4DB1-4D94-9147-865D02CC2923}"/>
                </a:ext>
              </a:extLst>
            </p:cNvPr>
            <p:cNvSpPr/>
            <p:nvPr/>
          </p:nvSpPr>
          <p:spPr>
            <a:xfrm>
              <a:off x="426280" y="0"/>
              <a:ext cx="11299371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28600" dist="50800" algn="ctr" rotWithShape="0">
                <a:schemeClr val="tx1">
                  <a:alpha val="3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34DF6465-DC36-4A59-B319-CFD8C9933891}"/>
                </a:ext>
              </a:extLst>
            </p:cNvPr>
            <p:cNvSpPr/>
            <p:nvPr/>
          </p:nvSpPr>
          <p:spPr>
            <a:xfrm flipH="1">
              <a:off x="11023137" y="2545757"/>
              <a:ext cx="704460" cy="1763486"/>
            </a:xfrm>
            <a:custGeom>
              <a:avLst/>
              <a:gdLst>
                <a:gd name="connsiteX0" fmla="*/ 1 w 867748"/>
                <a:gd name="connsiteY0" fmla="*/ 0 h 1763486"/>
                <a:gd name="connsiteX1" fmla="*/ 867748 w 867748"/>
                <a:gd name="connsiteY1" fmla="*/ 881743 h 1763486"/>
                <a:gd name="connsiteX2" fmla="*/ 1 w 867748"/>
                <a:gd name="connsiteY2" fmla="*/ 1763486 h 1763486"/>
                <a:gd name="connsiteX3" fmla="*/ 0 w 867748"/>
                <a:gd name="connsiteY3" fmla="*/ 1763486 h 1763486"/>
                <a:gd name="connsiteX4" fmla="*/ 0 w 867748"/>
                <a:gd name="connsiteY4" fmla="*/ 0 h 1763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748" h="1763486">
                  <a:moveTo>
                    <a:pt x="1" y="0"/>
                  </a:moveTo>
                  <a:cubicBezTo>
                    <a:pt x="479244" y="0"/>
                    <a:pt x="867748" y="394770"/>
                    <a:pt x="867748" y="881743"/>
                  </a:cubicBezTo>
                  <a:cubicBezTo>
                    <a:pt x="867748" y="1368716"/>
                    <a:pt x="479244" y="1763486"/>
                    <a:pt x="1" y="1763486"/>
                  </a:cubicBezTo>
                  <a:lnTo>
                    <a:pt x="0" y="1763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6BBD4A36-33F2-4F84-93BC-93DDC0F25733}"/>
              </a:ext>
            </a:extLst>
          </p:cNvPr>
          <p:cNvGrpSpPr/>
          <p:nvPr/>
        </p:nvGrpSpPr>
        <p:grpSpPr>
          <a:xfrm>
            <a:off x="-10518193" y="0"/>
            <a:ext cx="11301317" cy="6858000"/>
            <a:chOff x="186613" y="0"/>
            <a:chExt cx="11301317" cy="6858000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FDFDA54C-AB1F-4DBF-B019-FD5075D756A2}"/>
                </a:ext>
              </a:extLst>
            </p:cNvPr>
            <p:cNvSpPr/>
            <p:nvPr/>
          </p:nvSpPr>
          <p:spPr>
            <a:xfrm>
              <a:off x="186613" y="0"/>
              <a:ext cx="11299371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28600" dist="50800" algn="ctr" rotWithShape="0">
                <a:schemeClr val="tx1">
                  <a:alpha val="3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58564F01-6F0C-47FB-8712-04B84AFD4B0F}"/>
                </a:ext>
              </a:extLst>
            </p:cNvPr>
            <p:cNvSpPr/>
            <p:nvPr/>
          </p:nvSpPr>
          <p:spPr>
            <a:xfrm flipH="1">
              <a:off x="10783470" y="2547257"/>
              <a:ext cx="704460" cy="1763486"/>
            </a:xfrm>
            <a:custGeom>
              <a:avLst/>
              <a:gdLst>
                <a:gd name="connsiteX0" fmla="*/ 1 w 867748"/>
                <a:gd name="connsiteY0" fmla="*/ 0 h 1763486"/>
                <a:gd name="connsiteX1" fmla="*/ 867748 w 867748"/>
                <a:gd name="connsiteY1" fmla="*/ 881743 h 1763486"/>
                <a:gd name="connsiteX2" fmla="*/ 1 w 867748"/>
                <a:gd name="connsiteY2" fmla="*/ 1763486 h 1763486"/>
                <a:gd name="connsiteX3" fmla="*/ 0 w 867748"/>
                <a:gd name="connsiteY3" fmla="*/ 1763486 h 1763486"/>
                <a:gd name="connsiteX4" fmla="*/ 0 w 867748"/>
                <a:gd name="connsiteY4" fmla="*/ 0 h 1763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748" h="1763486">
                  <a:moveTo>
                    <a:pt x="1" y="0"/>
                  </a:moveTo>
                  <a:cubicBezTo>
                    <a:pt x="479244" y="0"/>
                    <a:pt x="867748" y="394770"/>
                    <a:pt x="867748" y="881743"/>
                  </a:cubicBezTo>
                  <a:cubicBezTo>
                    <a:pt x="867748" y="1368716"/>
                    <a:pt x="479244" y="1763486"/>
                    <a:pt x="1" y="1763486"/>
                  </a:cubicBezTo>
                  <a:lnTo>
                    <a:pt x="0" y="1763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653072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5F6F460C-3CFD-4541-8DC5-6D0B0419215F}"/>
              </a:ext>
            </a:extLst>
          </p:cNvPr>
          <p:cNvGrpSpPr/>
          <p:nvPr/>
        </p:nvGrpSpPr>
        <p:grpSpPr>
          <a:xfrm>
            <a:off x="890683" y="0"/>
            <a:ext cx="11301317" cy="6858000"/>
            <a:chOff x="186613" y="0"/>
            <a:chExt cx="11301317" cy="68580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DFB94421-E6AD-445F-9C0D-5A191D8C0A7B}"/>
                </a:ext>
              </a:extLst>
            </p:cNvPr>
            <p:cNvSpPr/>
            <p:nvPr/>
          </p:nvSpPr>
          <p:spPr>
            <a:xfrm>
              <a:off x="186613" y="0"/>
              <a:ext cx="11299371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28600" dist="50800" algn="ctr" rotWithShape="0">
                <a:schemeClr val="tx1">
                  <a:alpha val="3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C90DF9CD-3DBC-490E-99EE-85B6E15E7123}"/>
                </a:ext>
              </a:extLst>
            </p:cNvPr>
            <p:cNvSpPr/>
            <p:nvPr/>
          </p:nvSpPr>
          <p:spPr>
            <a:xfrm flipH="1">
              <a:off x="10783470" y="2547257"/>
              <a:ext cx="704460" cy="1763486"/>
            </a:xfrm>
            <a:custGeom>
              <a:avLst/>
              <a:gdLst>
                <a:gd name="connsiteX0" fmla="*/ 1 w 867748"/>
                <a:gd name="connsiteY0" fmla="*/ 0 h 1763486"/>
                <a:gd name="connsiteX1" fmla="*/ 867748 w 867748"/>
                <a:gd name="connsiteY1" fmla="*/ 881743 h 1763486"/>
                <a:gd name="connsiteX2" fmla="*/ 1 w 867748"/>
                <a:gd name="connsiteY2" fmla="*/ 1763486 h 1763486"/>
                <a:gd name="connsiteX3" fmla="*/ 0 w 867748"/>
                <a:gd name="connsiteY3" fmla="*/ 1763486 h 1763486"/>
                <a:gd name="connsiteX4" fmla="*/ 0 w 867748"/>
                <a:gd name="connsiteY4" fmla="*/ 0 h 1763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748" h="1763486">
                  <a:moveTo>
                    <a:pt x="1" y="0"/>
                  </a:moveTo>
                  <a:cubicBezTo>
                    <a:pt x="479244" y="0"/>
                    <a:pt x="867748" y="394770"/>
                    <a:pt x="867748" y="881743"/>
                  </a:cubicBezTo>
                  <a:cubicBezTo>
                    <a:pt x="867748" y="1368716"/>
                    <a:pt x="479244" y="1763486"/>
                    <a:pt x="1" y="1763486"/>
                  </a:cubicBezTo>
                  <a:lnTo>
                    <a:pt x="0" y="1763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F48E1A8-1CB5-4B87-BB23-E059D29164DF}"/>
              </a:ext>
            </a:extLst>
          </p:cNvPr>
          <p:cNvGrpSpPr/>
          <p:nvPr/>
        </p:nvGrpSpPr>
        <p:grpSpPr>
          <a:xfrm>
            <a:off x="682194" y="5862"/>
            <a:ext cx="11301317" cy="6858000"/>
            <a:chOff x="186613" y="0"/>
            <a:chExt cx="11301317" cy="6858000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4A3AC0A9-89E5-4C32-A844-47887B911030}"/>
                </a:ext>
              </a:extLst>
            </p:cNvPr>
            <p:cNvSpPr/>
            <p:nvPr/>
          </p:nvSpPr>
          <p:spPr>
            <a:xfrm>
              <a:off x="186613" y="0"/>
              <a:ext cx="11299371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28600" dist="50800" algn="ctr" rotWithShape="0">
                <a:schemeClr val="tx1">
                  <a:alpha val="3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3469631A-5AA7-458F-AFC4-ECC757D1C350}"/>
                </a:ext>
              </a:extLst>
            </p:cNvPr>
            <p:cNvSpPr/>
            <p:nvPr/>
          </p:nvSpPr>
          <p:spPr>
            <a:xfrm flipH="1">
              <a:off x="10783470" y="2547257"/>
              <a:ext cx="704460" cy="1763486"/>
            </a:xfrm>
            <a:custGeom>
              <a:avLst/>
              <a:gdLst>
                <a:gd name="connsiteX0" fmla="*/ 1 w 867748"/>
                <a:gd name="connsiteY0" fmla="*/ 0 h 1763486"/>
                <a:gd name="connsiteX1" fmla="*/ 867748 w 867748"/>
                <a:gd name="connsiteY1" fmla="*/ 881743 h 1763486"/>
                <a:gd name="connsiteX2" fmla="*/ 1 w 867748"/>
                <a:gd name="connsiteY2" fmla="*/ 1763486 h 1763486"/>
                <a:gd name="connsiteX3" fmla="*/ 0 w 867748"/>
                <a:gd name="connsiteY3" fmla="*/ 1763486 h 1763486"/>
                <a:gd name="connsiteX4" fmla="*/ 0 w 867748"/>
                <a:gd name="connsiteY4" fmla="*/ 0 h 1763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748" h="1763486">
                  <a:moveTo>
                    <a:pt x="1" y="0"/>
                  </a:moveTo>
                  <a:cubicBezTo>
                    <a:pt x="479244" y="0"/>
                    <a:pt x="867748" y="394770"/>
                    <a:pt x="867748" y="881743"/>
                  </a:cubicBezTo>
                  <a:cubicBezTo>
                    <a:pt x="867748" y="1368716"/>
                    <a:pt x="479244" y="1763486"/>
                    <a:pt x="1" y="1763486"/>
                  </a:cubicBezTo>
                  <a:lnTo>
                    <a:pt x="0" y="1763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E3D38D4-CB20-478F-BC15-BBAF8D8671B4}"/>
              </a:ext>
            </a:extLst>
          </p:cNvPr>
          <p:cNvGrpSpPr/>
          <p:nvPr/>
        </p:nvGrpSpPr>
        <p:grpSpPr>
          <a:xfrm>
            <a:off x="467076" y="11862"/>
            <a:ext cx="11301317" cy="6858000"/>
            <a:chOff x="186613" y="0"/>
            <a:chExt cx="11301317" cy="6858000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0E05B226-5FAB-4048-A032-852F25F458C6}"/>
                </a:ext>
              </a:extLst>
            </p:cNvPr>
            <p:cNvSpPr/>
            <p:nvPr/>
          </p:nvSpPr>
          <p:spPr>
            <a:xfrm>
              <a:off x="186613" y="0"/>
              <a:ext cx="11299371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28600" dist="50800" algn="ctr" rotWithShape="0">
                <a:schemeClr val="tx1">
                  <a:alpha val="3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10A99EC5-16BC-44F4-94CC-3D1218783EF4}"/>
                </a:ext>
              </a:extLst>
            </p:cNvPr>
            <p:cNvSpPr/>
            <p:nvPr/>
          </p:nvSpPr>
          <p:spPr>
            <a:xfrm flipH="1">
              <a:off x="10783470" y="2547257"/>
              <a:ext cx="704460" cy="1763486"/>
            </a:xfrm>
            <a:custGeom>
              <a:avLst/>
              <a:gdLst>
                <a:gd name="connsiteX0" fmla="*/ 1 w 867748"/>
                <a:gd name="connsiteY0" fmla="*/ 0 h 1763486"/>
                <a:gd name="connsiteX1" fmla="*/ 867748 w 867748"/>
                <a:gd name="connsiteY1" fmla="*/ 881743 h 1763486"/>
                <a:gd name="connsiteX2" fmla="*/ 1 w 867748"/>
                <a:gd name="connsiteY2" fmla="*/ 1763486 h 1763486"/>
                <a:gd name="connsiteX3" fmla="*/ 0 w 867748"/>
                <a:gd name="connsiteY3" fmla="*/ 1763486 h 1763486"/>
                <a:gd name="connsiteX4" fmla="*/ 0 w 867748"/>
                <a:gd name="connsiteY4" fmla="*/ 0 h 1763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748" h="1763486">
                  <a:moveTo>
                    <a:pt x="1" y="0"/>
                  </a:moveTo>
                  <a:cubicBezTo>
                    <a:pt x="479244" y="0"/>
                    <a:pt x="867748" y="394770"/>
                    <a:pt x="867748" y="881743"/>
                  </a:cubicBezTo>
                  <a:cubicBezTo>
                    <a:pt x="867748" y="1368716"/>
                    <a:pt x="479244" y="1763486"/>
                    <a:pt x="1" y="1763486"/>
                  </a:cubicBezTo>
                  <a:lnTo>
                    <a:pt x="0" y="1763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69D58A4D-D758-4C0D-B183-8FACF7B540E0}"/>
              </a:ext>
            </a:extLst>
          </p:cNvPr>
          <p:cNvGrpSpPr/>
          <p:nvPr/>
        </p:nvGrpSpPr>
        <p:grpSpPr>
          <a:xfrm>
            <a:off x="-9676817" y="11862"/>
            <a:ext cx="11301317" cy="6858000"/>
            <a:chOff x="186613" y="0"/>
            <a:chExt cx="11301317" cy="6858000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D339DFCD-0D4E-4803-9C82-A5F52954C4EF}"/>
                </a:ext>
              </a:extLst>
            </p:cNvPr>
            <p:cNvSpPr/>
            <p:nvPr/>
          </p:nvSpPr>
          <p:spPr>
            <a:xfrm>
              <a:off x="186613" y="0"/>
              <a:ext cx="11299371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28600" dist="50800" algn="ctr" rotWithShape="0">
                <a:schemeClr val="tx1">
                  <a:alpha val="3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7EFD5B01-B5F5-4CE9-80EE-A8A2D1FAAFF2}"/>
                </a:ext>
              </a:extLst>
            </p:cNvPr>
            <p:cNvSpPr/>
            <p:nvPr/>
          </p:nvSpPr>
          <p:spPr>
            <a:xfrm flipH="1">
              <a:off x="10783470" y="2547257"/>
              <a:ext cx="704460" cy="1763486"/>
            </a:xfrm>
            <a:custGeom>
              <a:avLst/>
              <a:gdLst>
                <a:gd name="connsiteX0" fmla="*/ 1 w 867748"/>
                <a:gd name="connsiteY0" fmla="*/ 0 h 1763486"/>
                <a:gd name="connsiteX1" fmla="*/ 867748 w 867748"/>
                <a:gd name="connsiteY1" fmla="*/ 881743 h 1763486"/>
                <a:gd name="connsiteX2" fmla="*/ 1 w 867748"/>
                <a:gd name="connsiteY2" fmla="*/ 1763486 h 1763486"/>
                <a:gd name="connsiteX3" fmla="*/ 0 w 867748"/>
                <a:gd name="connsiteY3" fmla="*/ 1763486 h 1763486"/>
                <a:gd name="connsiteX4" fmla="*/ 0 w 867748"/>
                <a:gd name="connsiteY4" fmla="*/ 0 h 1763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748" h="1763486">
                  <a:moveTo>
                    <a:pt x="1" y="0"/>
                  </a:moveTo>
                  <a:cubicBezTo>
                    <a:pt x="479244" y="0"/>
                    <a:pt x="867748" y="394770"/>
                    <a:pt x="867748" y="881743"/>
                  </a:cubicBezTo>
                  <a:cubicBezTo>
                    <a:pt x="867748" y="1368716"/>
                    <a:pt x="479244" y="1763486"/>
                    <a:pt x="1" y="1763486"/>
                  </a:cubicBezTo>
                  <a:lnTo>
                    <a:pt x="0" y="1763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EF61A6B-E7D2-4E1F-8E04-C91196E8604F}"/>
              </a:ext>
            </a:extLst>
          </p:cNvPr>
          <p:cNvGrpSpPr/>
          <p:nvPr/>
        </p:nvGrpSpPr>
        <p:grpSpPr>
          <a:xfrm>
            <a:off x="-10096532" y="-11862"/>
            <a:ext cx="11301317" cy="6858000"/>
            <a:chOff x="426280" y="0"/>
            <a:chExt cx="11301317" cy="6858000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CA3E8C24-4DB1-4D94-9147-865D02CC2923}"/>
                </a:ext>
              </a:extLst>
            </p:cNvPr>
            <p:cNvSpPr/>
            <p:nvPr/>
          </p:nvSpPr>
          <p:spPr>
            <a:xfrm>
              <a:off x="426280" y="0"/>
              <a:ext cx="11299371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28600" dist="50800" algn="ctr" rotWithShape="0">
                <a:schemeClr val="tx1">
                  <a:alpha val="3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34DF6465-DC36-4A59-B319-CFD8C9933891}"/>
                </a:ext>
              </a:extLst>
            </p:cNvPr>
            <p:cNvSpPr/>
            <p:nvPr/>
          </p:nvSpPr>
          <p:spPr>
            <a:xfrm flipH="1">
              <a:off x="11023137" y="2545757"/>
              <a:ext cx="704460" cy="1763486"/>
            </a:xfrm>
            <a:custGeom>
              <a:avLst/>
              <a:gdLst>
                <a:gd name="connsiteX0" fmla="*/ 1 w 867748"/>
                <a:gd name="connsiteY0" fmla="*/ 0 h 1763486"/>
                <a:gd name="connsiteX1" fmla="*/ 867748 w 867748"/>
                <a:gd name="connsiteY1" fmla="*/ 881743 h 1763486"/>
                <a:gd name="connsiteX2" fmla="*/ 1 w 867748"/>
                <a:gd name="connsiteY2" fmla="*/ 1763486 h 1763486"/>
                <a:gd name="connsiteX3" fmla="*/ 0 w 867748"/>
                <a:gd name="connsiteY3" fmla="*/ 1763486 h 1763486"/>
                <a:gd name="connsiteX4" fmla="*/ 0 w 867748"/>
                <a:gd name="connsiteY4" fmla="*/ 0 h 1763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748" h="1763486">
                  <a:moveTo>
                    <a:pt x="1" y="0"/>
                  </a:moveTo>
                  <a:cubicBezTo>
                    <a:pt x="479244" y="0"/>
                    <a:pt x="867748" y="394770"/>
                    <a:pt x="867748" y="881743"/>
                  </a:cubicBezTo>
                  <a:cubicBezTo>
                    <a:pt x="867748" y="1368716"/>
                    <a:pt x="479244" y="1763486"/>
                    <a:pt x="1" y="1763486"/>
                  </a:cubicBezTo>
                  <a:lnTo>
                    <a:pt x="0" y="1763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6BBD4A36-33F2-4F84-93BC-93DDC0F25733}"/>
              </a:ext>
            </a:extLst>
          </p:cNvPr>
          <p:cNvGrpSpPr/>
          <p:nvPr/>
        </p:nvGrpSpPr>
        <p:grpSpPr>
          <a:xfrm>
            <a:off x="-10518193" y="0"/>
            <a:ext cx="11301317" cy="6858000"/>
            <a:chOff x="186613" y="0"/>
            <a:chExt cx="11301317" cy="6858000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FDFDA54C-AB1F-4DBF-B019-FD5075D756A2}"/>
                </a:ext>
              </a:extLst>
            </p:cNvPr>
            <p:cNvSpPr/>
            <p:nvPr/>
          </p:nvSpPr>
          <p:spPr>
            <a:xfrm>
              <a:off x="186613" y="0"/>
              <a:ext cx="11299371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28600" dist="50800" algn="ctr" rotWithShape="0">
                <a:schemeClr val="tx1">
                  <a:alpha val="3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58564F01-6F0C-47FB-8712-04B84AFD4B0F}"/>
                </a:ext>
              </a:extLst>
            </p:cNvPr>
            <p:cNvSpPr/>
            <p:nvPr/>
          </p:nvSpPr>
          <p:spPr>
            <a:xfrm flipH="1">
              <a:off x="10783470" y="2547257"/>
              <a:ext cx="704460" cy="1763486"/>
            </a:xfrm>
            <a:custGeom>
              <a:avLst/>
              <a:gdLst>
                <a:gd name="connsiteX0" fmla="*/ 1 w 867748"/>
                <a:gd name="connsiteY0" fmla="*/ 0 h 1763486"/>
                <a:gd name="connsiteX1" fmla="*/ 867748 w 867748"/>
                <a:gd name="connsiteY1" fmla="*/ 881743 h 1763486"/>
                <a:gd name="connsiteX2" fmla="*/ 1 w 867748"/>
                <a:gd name="connsiteY2" fmla="*/ 1763486 h 1763486"/>
                <a:gd name="connsiteX3" fmla="*/ 0 w 867748"/>
                <a:gd name="connsiteY3" fmla="*/ 1763486 h 1763486"/>
                <a:gd name="connsiteX4" fmla="*/ 0 w 867748"/>
                <a:gd name="connsiteY4" fmla="*/ 0 h 1763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748" h="1763486">
                  <a:moveTo>
                    <a:pt x="1" y="0"/>
                  </a:moveTo>
                  <a:cubicBezTo>
                    <a:pt x="479244" y="0"/>
                    <a:pt x="867748" y="394770"/>
                    <a:pt x="867748" y="881743"/>
                  </a:cubicBezTo>
                  <a:cubicBezTo>
                    <a:pt x="867748" y="1368716"/>
                    <a:pt x="479244" y="1763486"/>
                    <a:pt x="1" y="1763486"/>
                  </a:cubicBezTo>
                  <a:lnTo>
                    <a:pt x="0" y="1763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717914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5F6F460C-3CFD-4541-8DC5-6D0B0419215F}"/>
              </a:ext>
            </a:extLst>
          </p:cNvPr>
          <p:cNvGrpSpPr/>
          <p:nvPr/>
        </p:nvGrpSpPr>
        <p:grpSpPr>
          <a:xfrm>
            <a:off x="890683" y="0"/>
            <a:ext cx="11301317" cy="6858000"/>
            <a:chOff x="186613" y="0"/>
            <a:chExt cx="11301317" cy="68580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DFB94421-E6AD-445F-9C0D-5A191D8C0A7B}"/>
                </a:ext>
              </a:extLst>
            </p:cNvPr>
            <p:cNvSpPr/>
            <p:nvPr/>
          </p:nvSpPr>
          <p:spPr>
            <a:xfrm>
              <a:off x="186613" y="0"/>
              <a:ext cx="11299371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28600" dist="50800" algn="ctr" rotWithShape="0">
                <a:schemeClr val="tx1">
                  <a:alpha val="3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C90DF9CD-3DBC-490E-99EE-85B6E15E7123}"/>
                </a:ext>
              </a:extLst>
            </p:cNvPr>
            <p:cNvSpPr/>
            <p:nvPr/>
          </p:nvSpPr>
          <p:spPr>
            <a:xfrm flipH="1">
              <a:off x="10783470" y="2547257"/>
              <a:ext cx="704460" cy="1763486"/>
            </a:xfrm>
            <a:custGeom>
              <a:avLst/>
              <a:gdLst>
                <a:gd name="connsiteX0" fmla="*/ 1 w 867748"/>
                <a:gd name="connsiteY0" fmla="*/ 0 h 1763486"/>
                <a:gd name="connsiteX1" fmla="*/ 867748 w 867748"/>
                <a:gd name="connsiteY1" fmla="*/ 881743 h 1763486"/>
                <a:gd name="connsiteX2" fmla="*/ 1 w 867748"/>
                <a:gd name="connsiteY2" fmla="*/ 1763486 h 1763486"/>
                <a:gd name="connsiteX3" fmla="*/ 0 w 867748"/>
                <a:gd name="connsiteY3" fmla="*/ 1763486 h 1763486"/>
                <a:gd name="connsiteX4" fmla="*/ 0 w 867748"/>
                <a:gd name="connsiteY4" fmla="*/ 0 h 1763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748" h="1763486">
                  <a:moveTo>
                    <a:pt x="1" y="0"/>
                  </a:moveTo>
                  <a:cubicBezTo>
                    <a:pt x="479244" y="0"/>
                    <a:pt x="867748" y="394770"/>
                    <a:pt x="867748" y="881743"/>
                  </a:cubicBezTo>
                  <a:cubicBezTo>
                    <a:pt x="867748" y="1368716"/>
                    <a:pt x="479244" y="1763486"/>
                    <a:pt x="1" y="1763486"/>
                  </a:cubicBezTo>
                  <a:lnTo>
                    <a:pt x="0" y="1763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F48E1A8-1CB5-4B87-BB23-E059D29164DF}"/>
              </a:ext>
            </a:extLst>
          </p:cNvPr>
          <p:cNvGrpSpPr/>
          <p:nvPr/>
        </p:nvGrpSpPr>
        <p:grpSpPr>
          <a:xfrm>
            <a:off x="682194" y="5862"/>
            <a:ext cx="11301317" cy="6858000"/>
            <a:chOff x="186613" y="0"/>
            <a:chExt cx="11301317" cy="6858000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4A3AC0A9-89E5-4C32-A844-47887B911030}"/>
                </a:ext>
              </a:extLst>
            </p:cNvPr>
            <p:cNvSpPr/>
            <p:nvPr/>
          </p:nvSpPr>
          <p:spPr>
            <a:xfrm>
              <a:off x="186613" y="0"/>
              <a:ext cx="11299371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28600" dist="50800" algn="ctr" rotWithShape="0">
                <a:schemeClr val="tx1">
                  <a:alpha val="3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3469631A-5AA7-458F-AFC4-ECC757D1C350}"/>
                </a:ext>
              </a:extLst>
            </p:cNvPr>
            <p:cNvSpPr/>
            <p:nvPr/>
          </p:nvSpPr>
          <p:spPr>
            <a:xfrm flipH="1">
              <a:off x="10783470" y="2547257"/>
              <a:ext cx="704460" cy="1763486"/>
            </a:xfrm>
            <a:custGeom>
              <a:avLst/>
              <a:gdLst>
                <a:gd name="connsiteX0" fmla="*/ 1 w 867748"/>
                <a:gd name="connsiteY0" fmla="*/ 0 h 1763486"/>
                <a:gd name="connsiteX1" fmla="*/ 867748 w 867748"/>
                <a:gd name="connsiteY1" fmla="*/ 881743 h 1763486"/>
                <a:gd name="connsiteX2" fmla="*/ 1 w 867748"/>
                <a:gd name="connsiteY2" fmla="*/ 1763486 h 1763486"/>
                <a:gd name="connsiteX3" fmla="*/ 0 w 867748"/>
                <a:gd name="connsiteY3" fmla="*/ 1763486 h 1763486"/>
                <a:gd name="connsiteX4" fmla="*/ 0 w 867748"/>
                <a:gd name="connsiteY4" fmla="*/ 0 h 1763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748" h="1763486">
                  <a:moveTo>
                    <a:pt x="1" y="0"/>
                  </a:moveTo>
                  <a:cubicBezTo>
                    <a:pt x="479244" y="0"/>
                    <a:pt x="867748" y="394770"/>
                    <a:pt x="867748" y="881743"/>
                  </a:cubicBezTo>
                  <a:cubicBezTo>
                    <a:pt x="867748" y="1368716"/>
                    <a:pt x="479244" y="1763486"/>
                    <a:pt x="1" y="1763486"/>
                  </a:cubicBezTo>
                  <a:lnTo>
                    <a:pt x="0" y="1763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E3D38D4-CB20-478F-BC15-BBAF8D8671B4}"/>
              </a:ext>
            </a:extLst>
          </p:cNvPr>
          <p:cNvGrpSpPr/>
          <p:nvPr/>
        </p:nvGrpSpPr>
        <p:grpSpPr>
          <a:xfrm>
            <a:off x="-9205781" y="11862"/>
            <a:ext cx="11301317" cy="6858000"/>
            <a:chOff x="186613" y="0"/>
            <a:chExt cx="11301317" cy="6858000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0E05B226-5FAB-4048-A032-852F25F458C6}"/>
                </a:ext>
              </a:extLst>
            </p:cNvPr>
            <p:cNvSpPr/>
            <p:nvPr/>
          </p:nvSpPr>
          <p:spPr>
            <a:xfrm>
              <a:off x="186613" y="0"/>
              <a:ext cx="11299371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28600" dist="50800" algn="ctr" rotWithShape="0">
                <a:schemeClr val="tx1">
                  <a:alpha val="3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10A99EC5-16BC-44F4-94CC-3D1218783EF4}"/>
                </a:ext>
              </a:extLst>
            </p:cNvPr>
            <p:cNvSpPr/>
            <p:nvPr/>
          </p:nvSpPr>
          <p:spPr>
            <a:xfrm flipH="1">
              <a:off x="10783470" y="2547257"/>
              <a:ext cx="704460" cy="1763486"/>
            </a:xfrm>
            <a:custGeom>
              <a:avLst/>
              <a:gdLst>
                <a:gd name="connsiteX0" fmla="*/ 1 w 867748"/>
                <a:gd name="connsiteY0" fmla="*/ 0 h 1763486"/>
                <a:gd name="connsiteX1" fmla="*/ 867748 w 867748"/>
                <a:gd name="connsiteY1" fmla="*/ 881743 h 1763486"/>
                <a:gd name="connsiteX2" fmla="*/ 1 w 867748"/>
                <a:gd name="connsiteY2" fmla="*/ 1763486 h 1763486"/>
                <a:gd name="connsiteX3" fmla="*/ 0 w 867748"/>
                <a:gd name="connsiteY3" fmla="*/ 1763486 h 1763486"/>
                <a:gd name="connsiteX4" fmla="*/ 0 w 867748"/>
                <a:gd name="connsiteY4" fmla="*/ 0 h 1763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748" h="1763486">
                  <a:moveTo>
                    <a:pt x="1" y="0"/>
                  </a:moveTo>
                  <a:cubicBezTo>
                    <a:pt x="479244" y="0"/>
                    <a:pt x="867748" y="394770"/>
                    <a:pt x="867748" y="881743"/>
                  </a:cubicBezTo>
                  <a:cubicBezTo>
                    <a:pt x="867748" y="1368716"/>
                    <a:pt x="479244" y="1763486"/>
                    <a:pt x="1" y="1763486"/>
                  </a:cubicBezTo>
                  <a:lnTo>
                    <a:pt x="0" y="1763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69D58A4D-D758-4C0D-B183-8FACF7B540E0}"/>
              </a:ext>
            </a:extLst>
          </p:cNvPr>
          <p:cNvGrpSpPr/>
          <p:nvPr/>
        </p:nvGrpSpPr>
        <p:grpSpPr>
          <a:xfrm>
            <a:off x="-9676817" y="11862"/>
            <a:ext cx="11301317" cy="6858000"/>
            <a:chOff x="186613" y="0"/>
            <a:chExt cx="11301317" cy="6858000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D339DFCD-0D4E-4803-9C82-A5F52954C4EF}"/>
                </a:ext>
              </a:extLst>
            </p:cNvPr>
            <p:cNvSpPr/>
            <p:nvPr/>
          </p:nvSpPr>
          <p:spPr>
            <a:xfrm>
              <a:off x="186613" y="0"/>
              <a:ext cx="11299371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28600" dist="50800" algn="ctr" rotWithShape="0">
                <a:schemeClr val="tx1">
                  <a:alpha val="3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7EFD5B01-B5F5-4CE9-80EE-A8A2D1FAAFF2}"/>
                </a:ext>
              </a:extLst>
            </p:cNvPr>
            <p:cNvSpPr/>
            <p:nvPr/>
          </p:nvSpPr>
          <p:spPr>
            <a:xfrm flipH="1">
              <a:off x="10783470" y="2547257"/>
              <a:ext cx="704460" cy="1763486"/>
            </a:xfrm>
            <a:custGeom>
              <a:avLst/>
              <a:gdLst>
                <a:gd name="connsiteX0" fmla="*/ 1 w 867748"/>
                <a:gd name="connsiteY0" fmla="*/ 0 h 1763486"/>
                <a:gd name="connsiteX1" fmla="*/ 867748 w 867748"/>
                <a:gd name="connsiteY1" fmla="*/ 881743 h 1763486"/>
                <a:gd name="connsiteX2" fmla="*/ 1 w 867748"/>
                <a:gd name="connsiteY2" fmla="*/ 1763486 h 1763486"/>
                <a:gd name="connsiteX3" fmla="*/ 0 w 867748"/>
                <a:gd name="connsiteY3" fmla="*/ 1763486 h 1763486"/>
                <a:gd name="connsiteX4" fmla="*/ 0 w 867748"/>
                <a:gd name="connsiteY4" fmla="*/ 0 h 1763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748" h="1763486">
                  <a:moveTo>
                    <a:pt x="1" y="0"/>
                  </a:moveTo>
                  <a:cubicBezTo>
                    <a:pt x="479244" y="0"/>
                    <a:pt x="867748" y="394770"/>
                    <a:pt x="867748" y="881743"/>
                  </a:cubicBezTo>
                  <a:cubicBezTo>
                    <a:pt x="867748" y="1368716"/>
                    <a:pt x="479244" y="1763486"/>
                    <a:pt x="1" y="1763486"/>
                  </a:cubicBezTo>
                  <a:lnTo>
                    <a:pt x="0" y="1763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EF61A6B-E7D2-4E1F-8E04-C91196E8604F}"/>
              </a:ext>
            </a:extLst>
          </p:cNvPr>
          <p:cNvGrpSpPr/>
          <p:nvPr/>
        </p:nvGrpSpPr>
        <p:grpSpPr>
          <a:xfrm>
            <a:off x="-10096532" y="-11862"/>
            <a:ext cx="11301317" cy="6858000"/>
            <a:chOff x="426280" y="0"/>
            <a:chExt cx="11301317" cy="6858000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CA3E8C24-4DB1-4D94-9147-865D02CC2923}"/>
                </a:ext>
              </a:extLst>
            </p:cNvPr>
            <p:cNvSpPr/>
            <p:nvPr/>
          </p:nvSpPr>
          <p:spPr>
            <a:xfrm>
              <a:off x="426280" y="0"/>
              <a:ext cx="11299371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28600" dist="50800" algn="ctr" rotWithShape="0">
                <a:schemeClr val="tx1">
                  <a:alpha val="3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34DF6465-DC36-4A59-B319-CFD8C9933891}"/>
                </a:ext>
              </a:extLst>
            </p:cNvPr>
            <p:cNvSpPr/>
            <p:nvPr/>
          </p:nvSpPr>
          <p:spPr>
            <a:xfrm flipH="1">
              <a:off x="11023137" y="2545757"/>
              <a:ext cx="704460" cy="1763486"/>
            </a:xfrm>
            <a:custGeom>
              <a:avLst/>
              <a:gdLst>
                <a:gd name="connsiteX0" fmla="*/ 1 w 867748"/>
                <a:gd name="connsiteY0" fmla="*/ 0 h 1763486"/>
                <a:gd name="connsiteX1" fmla="*/ 867748 w 867748"/>
                <a:gd name="connsiteY1" fmla="*/ 881743 h 1763486"/>
                <a:gd name="connsiteX2" fmla="*/ 1 w 867748"/>
                <a:gd name="connsiteY2" fmla="*/ 1763486 h 1763486"/>
                <a:gd name="connsiteX3" fmla="*/ 0 w 867748"/>
                <a:gd name="connsiteY3" fmla="*/ 1763486 h 1763486"/>
                <a:gd name="connsiteX4" fmla="*/ 0 w 867748"/>
                <a:gd name="connsiteY4" fmla="*/ 0 h 1763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748" h="1763486">
                  <a:moveTo>
                    <a:pt x="1" y="0"/>
                  </a:moveTo>
                  <a:cubicBezTo>
                    <a:pt x="479244" y="0"/>
                    <a:pt x="867748" y="394770"/>
                    <a:pt x="867748" y="881743"/>
                  </a:cubicBezTo>
                  <a:cubicBezTo>
                    <a:pt x="867748" y="1368716"/>
                    <a:pt x="479244" y="1763486"/>
                    <a:pt x="1" y="1763486"/>
                  </a:cubicBezTo>
                  <a:lnTo>
                    <a:pt x="0" y="1763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6BBD4A36-33F2-4F84-93BC-93DDC0F25733}"/>
              </a:ext>
            </a:extLst>
          </p:cNvPr>
          <p:cNvGrpSpPr/>
          <p:nvPr/>
        </p:nvGrpSpPr>
        <p:grpSpPr>
          <a:xfrm>
            <a:off x="-10518193" y="0"/>
            <a:ext cx="11301317" cy="6858000"/>
            <a:chOff x="186613" y="0"/>
            <a:chExt cx="11301317" cy="6858000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FDFDA54C-AB1F-4DBF-B019-FD5075D756A2}"/>
                </a:ext>
              </a:extLst>
            </p:cNvPr>
            <p:cNvSpPr/>
            <p:nvPr/>
          </p:nvSpPr>
          <p:spPr>
            <a:xfrm>
              <a:off x="186613" y="0"/>
              <a:ext cx="11299371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28600" dist="50800" algn="ctr" rotWithShape="0">
                <a:schemeClr val="tx1">
                  <a:alpha val="3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58564F01-6F0C-47FB-8712-04B84AFD4B0F}"/>
                </a:ext>
              </a:extLst>
            </p:cNvPr>
            <p:cNvSpPr/>
            <p:nvPr/>
          </p:nvSpPr>
          <p:spPr>
            <a:xfrm flipH="1">
              <a:off x="10783470" y="2547257"/>
              <a:ext cx="704460" cy="1763486"/>
            </a:xfrm>
            <a:custGeom>
              <a:avLst/>
              <a:gdLst>
                <a:gd name="connsiteX0" fmla="*/ 1 w 867748"/>
                <a:gd name="connsiteY0" fmla="*/ 0 h 1763486"/>
                <a:gd name="connsiteX1" fmla="*/ 867748 w 867748"/>
                <a:gd name="connsiteY1" fmla="*/ 881743 h 1763486"/>
                <a:gd name="connsiteX2" fmla="*/ 1 w 867748"/>
                <a:gd name="connsiteY2" fmla="*/ 1763486 h 1763486"/>
                <a:gd name="connsiteX3" fmla="*/ 0 w 867748"/>
                <a:gd name="connsiteY3" fmla="*/ 1763486 h 1763486"/>
                <a:gd name="connsiteX4" fmla="*/ 0 w 867748"/>
                <a:gd name="connsiteY4" fmla="*/ 0 h 1763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748" h="1763486">
                  <a:moveTo>
                    <a:pt x="1" y="0"/>
                  </a:moveTo>
                  <a:cubicBezTo>
                    <a:pt x="479244" y="0"/>
                    <a:pt x="867748" y="394770"/>
                    <a:pt x="867748" y="881743"/>
                  </a:cubicBezTo>
                  <a:cubicBezTo>
                    <a:pt x="867748" y="1368716"/>
                    <a:pt x="479244" y="1763486"/>
                    <a:pt x="1" y="1763486"/>
                  </a:cubicBezTo>
                  <a:lnTo>
                    <a:pt x="0" y="1763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818413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5F6F460C-3CFD-4541-8DC5-6D0B0419215F}"/>
              </a:ext>
            </a:extLst>
          </p:cNvPr>
          <p:cNvGrpSpPr/>
          <p:nvPr/>
        </p:nvGrpSpPr>
        <p:grpSpPr>
          <a:xfrm>
            <a:off x="890683" y="0"/>
            <a:ext cx="11301317" cy="6858000"/>
            <a:chOff x="186613" y="0"/>
            <a:chExt cx="11301317" cy="68580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DFB94421-E6AD-445F-9C0D-5A191D8C0A7B}"/>
                </a:ext>
              </a:extLst>
            </p:cNvPr>
            <p:cNvSpPr/>
            <p:nvPr/>
          </p:nvSpPr>
          <p:spPr>
            <a:xfrm>
              <a:off x="186613" y="0"/>
              <a:ext cx="11299371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28600" dist="50800" algn="ctr" rotWithShape="0">
                <a:schemeClr val="tx1">
                  <a:alpha val="3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C90DF9CD-3DBC-490E-99EE-85B6E15E7123}"/>
                </a:ext>
              </a:extLst>
            </p:cNvPr>
            <p:cNvSpPr/>
            <p:nvPr/>
          </p:nvSpPr>
          <p:spPr>
            <a:xfrm flipH="1">
              <a:off x="10783470" y="2547257"/>
              <a:ext cx="704460" cy="1763486"/>
            </a:xfrm>
            <a:custGeom>
              <a:avLst/>
              <a:gdLst>
                <a:gd name="connsiteX0" fmla="*/ 1 w 867748"/>
                <a:gd name="connsiteY0" fmla="*/ 0 h 1763486"/>
                <a:gd name="connsiteX1" fmla="*/ 867748 w 867748"/>
                <a:gd name="connsiteY1" fmla="*/ 881743 h 1763486"/>
                <a:gd name="connsiteX2" fmla="*/ 1 w 867748"/>
                <a:gd name="connsiteY2" fmla="*/ 1763486 h 1763486"/>
                <a:gd name="connsiteX3" fmla="*/ 0 w 867748"/>
                <a:gd name="connsiteY3" fmla="*/ 1763486 h 1763486"/>
                <a:gd name="connsiteX4" fmla="*/ 0 w 867748"/>
                <a:gd name="connsiteY4" fmla="*/ 0 h 1763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748" h="1763486">
                  <a:moveTo>
                    <a:pt x="1" y="0"/>
                  </a:moveTo>
                  <a:cubicBezTo>
                    <a:pt x="479244" y="0"/>
                    <a:pt x="867748" y="394770"/>
                    <a:pt x="867748" y="881743"/>
                  </a:cubicBezTo>
                  <a:cubicBezTo>
                    <a:pt x="867748" y="1368716"/>
                    <a:pt x="479244" y="1763486"/>
                    <a:pt x="1" y="1763486"/>
                  </a:cubicBezTo>
                  <a:lnTo>
                    <a:pt x="0" y="1763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F48E1A8-1CB5-4B87-BB23-E059D29164DF}"/>
              </a:ext>
            </a:extLst>
          </p:cNvPr>
          <p:cNvGrpSpPr/>
          <p:nvPr/>
        </p:nvGrpSpPr>
        <p:grpSpPr>
          <a:xfrm>
            <a:off x="-8837387" y="5862"/>
            <a:ext cx="11301317" cy="6858000"/>
            <a:chOff x="186613" y="0"/>
            <a:chExt cx="11301317" cy="6858000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4A3AC0A9-89E5-4C32-A844-47887B911030}"/>
                </a:ext>
              </a:extLst>
            </p:cNvPr>
            <p:cNvSpPr/>
            <p:nvPr/>
          </p:nvSpPr>
          <p:spPr>
            <a:xfrm>
              <a:off x="186613" y="0"/>
              <a:ext cx="11299371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28600" dist="50800" algn="ctr" rotWithShape="0">
                <a:schemeClr val="tx1">
                  <a:alpha val="3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3469631A-5AA7-458F-AFC4-ECC757D1C350}"/>
                </a:ext>
              </a:extLst>
            </p:cNvPr>
            <p:cNvSpPr/>
            <p:nvPr/>
          </p:nvSpPr>
          <p:spPr>
            <a:xfrm flipH="1">
              <a:off x="10783470" y="2547257"/>
              <a:ext cx="704460" cy="1763486"/>
            </a:xfrm>
            <a:custGeom>
              <a:avLst/>
              <a:gdLst>
                <a:gd name="connsiteX0" fmla="*/ 1 w 867748"/>
                <a:gd name="connsiteY0" fmla="*/ 0 h 1763486"/>
                <a:gd name="connsiteX1" fmla="*/ 867748 w 867748"/>
                <a:gd name="connsiteY1" fmla="*/ 881743 h 1763486"/>
                <a:gd name="connsiteX2" fmla="*/ 1 w 867748"/>
                <a:gd name="connsiteY2" fmla="*/ 1763486 h 1763486"/>
                <a:gd name="connsiteX3" fmla="*/ 0 w 867748"/>
                <a:gd name="connsiteY3" fmla="*/ 1763486 h 1763486"/>
                <a:gd name="connsiteX4" fmla="*/ 0 w 867748"/>
                <a:gd name="connsiteY4" fmla="*/ 0 h 1763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748" h="1763486">
                  <a:moveTo>
                    <a:pt x="1" y="0"/>
                  </a:moveTo>
                  <a:cubicBezTo>
                    <a:pt x="479244" y="0"/>
                    <a:pt x="867748" y="394770"/>
                    <a:pt x="867748" y="881743"/>
                  </a:cubicBezTo>
                  <a:cubicBezTo>
                    <a:pt x="867748" y="1368716"/>
                    <a:pt x="479244" y="1763486"/>
                    <a:pt x="1" y="1763486"/>
                  </a:cubicBezTo>
                  <a:lnTo>
                    <a:pt x="0" y="1763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E3D38D4-CB20-478F-BC15-BBAF8D8671B4}"/>
              </a:ext>
            </a:extLst>
          </p:cNvPr>
          <p:cNvGrpSpPr/>
          <p:nvPr/>
        </p:nvGrpSpPr>
        <p:grpSpPr>
          <a:xfrm>
            <a:off x="-9205781" y="11862"/>
            <a:ext cx="11301317" cy="6858000"/>
            <a:chOff x="186613" y="0"/>
            <a:chExt cx="11301317" cy="6858000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0E05B226-5FAB-4048-A032-852F25F458C6}"/>
                </a:ext>
              </a:extLst>
            </p:cNvPr>
            <p:cNvSpPr/>
            <p:nvPr/>
          </p:nvSpPr>
          <p:spPr>
            <a:xfrm>
              <a:off x="186613" y="0"/>
              <a:ext cx="11299371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28600" dist="50800" algn="ctr" rotWithShape="0">
                <a:schemeClr val="tx1">
                  <a:alpha val="3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10A99EC5-16BC-44F4-94CC-3D1218783EF4}"/>
                </a:ext>
              </a:extLst>
            </p:cNvPr>
            <p:cNvSpPr/>
            <p:nvPr/>
          </p:nvSpPr>
          <p:spPr>
            <a:xfrm flipH="1">
              <a:off x="10783470" y="2547257"/>
              <a:ext cx="704460" cy="1763486"/>
            </a:xfrm>
            <a:custGeom>
              <a:avLst/>
              <a:gdLst>
                <a:gd name="connsiteX0" fmla="*/ 1 w 867748"/>
                <a:gd name="connsiteY0" fmla="*/ 0 h 1763486"/>
                <a:gd name="connsiteX1" fmla="*/ 867748 w 867748"/>
                <a:gd name="connsiteY1" fmla="*/ 881743 h 1763486"/>
                <a:gd name="connsiteX2" fmla="*/ 1 w 867748"/>
                <a:gd name="connsiteY2" fmla="*/ 1763486 h 1763486"/>
                <a:gd name="connsiteX3" fmla="*/ 0 w 867748"/>
                <a:gd name="connsiteY3" fmla="*/ 1763486 h 1763486"/>
                <a:gd name="connsiteX4" fmla="*/ 0 w 867748"/>
                <a:gd name="connsiteY4" fmla="*/ 0 h 1763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748" h="1763486">
                  <a:moveTo>
                    <a:pt x="1" y="0"/>
                  </a:moveTo>
                  <a:cubicBezTo>
                    <a:pt x="479244" y="0"/>
                    <a:pt x="867748" y="394770"/>
                    <a:pt x="867748" y="881743"/>
                  </a:cubicBezTo>
                  <a:cubicBezTo>
                    <a:pt x="867748" y="1368716"/>
                    <a:pt x="479244" y="1763486"/>
                    <a:pt x="1" y="1763486"/>
                  </a:cubicBezTo>
                  <a:lnTo>
                    <a:pt x="0" y="1763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69D58A4D-D758-4C0D-B183-8FACF7B540E0}"/>
              </a:ext>
            </a:extLst>
          </p:cNvPr>
          <p:cNvGrpSpPr/>
          <p:nvPr/>
        </p:nvGrpSpPr>
        <p:grpSpPr>
          <a:xfrm>
            <a:off x="-9676817" y="11862"/>
            <a:ext cx="11301317" cy="6858000"/>
            <a:chOff x="186613" y="0"/>
            <a:chExt cx="11301317" cy="6858000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D339DFCD-0D4E-4803-9C82-A5F52954C4EF}"/>
                </a:ext>
              </a:extLst>
            </p:cNvPr>
            <p:cNvSpPr/>
            <p:nvPr/>
          </p:nvSpPr>
          <p:spPr>
            <a:xfrm>
              <a:off x="186613" y="0"/>
              <a:ext cx="11299371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28600" dist="50800" algn="ctr" rotWithShape="0">
                <a:schemeClr val="tx1">
                  <a:alpha val="3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7EFD5B01-B5F5-4CE9-80EE-A8A2D1FAAFF2}"/>
                </a:ext>
              </a:extLst>
            </p:cNvPr>
            <p:cNvSpPr/>
            <p:nvPr/>
          </p:nvSpPr>
          <p:spPr>
            <a:xfrm flipH="1">
              <a:off x="10783470" y="2547257"/>
              <a:ext cx="704460" cy="1763486"/>
            </a:xfrm>
            <a:custGeom>
              <a:avLst/>
              <a:gdLst>
                <a:gd name="connsiteX0" fmla="*/ 1 w 867748"/>
                <a:gd name="connsiteY0" fmla="*/ 0 h 1763486"/>
                <a:gd name="connsiteX1" fmla="*/ 867748 w 867748"/>
                <a:gd name="connsiteY1" fmla="*/ 881743 h 1763486"/>
                <a:gd name="connsiteX2" fmla="*/ 1 w 867748"/>
                <a:gd name="connsiteY2" fmla="*/ 1763486 h 1763486"/>
                <a:gd name="connsiteX3" fmla="*/ 0 w 867748"/>
                <a:gd name="connsiteY3" fmla="*/ 1763486 h 1763486"/>
                <a:gd name="connsiteX4" fmla="*/ 0 w 867748"/>
                <a:gd name="connsiteY4" fmla="*/ 0 h 1763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748" h="1763486">
                  <a:moveTo>
                    <a:pt x="1" y="0"/>
                  </a:moveTo>
                  <a:cubicBezTo>
                    <a:pt x="479244" y="0"/>
                    <a:pt x="867748" y="394770"/>
                    <a:pt x="867748" y="881743"/>
                  </a:cubicBezTo>
                  <a:cubicBezTo>
                    <a:pt x="867748" y="1368716"/>
                    <a:pt x="479244" y="1763486"/>
                    <a:pt x="1" y="1763486"/>
                  </a:cubicBezTo>
                  <a:lnTo>
                    <a:pt x="0" y="1763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EF61A6B-E7D2-4E1F-8E04-C91196E8604F}"/>
              </a:ext>
            </a:extLst>
          </p:cNvPr>
          <p:cNvGrpSpPr/>
          <p:nvPr/>
        </p:nvGrpSpPr>
        <p:grpSpPr>
          <a:xfrm>
            <a:off x="-10096532" y="-11862"/>
            <a:ext cx="11301317" cy="6858000"/>
            <a:chOff x="426280" y="0"/>
            <a:chExt cx="11301317" cy="6858000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CA3E8C24-4DB1-4D94-9147-865D02CC2923}"/>
                </a:ext>
              </a:extLst>
            </p:cNvPr>
            <p:cNvSpPr/>
            <p:nvPr/>
          </p:nvSpPr>
          <p:spPr>
            <a:xfrm>
              <a:off x="426280" y="0"/>
              <a:ext cx="11299371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28600" dist="50800" algn="ctr" rotWithShape="0">
                <a:schemeClr val="tx1">
                  <a:alpha val="3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34DF6465-DC36-4A59-B319-CFD8C9933891}"/>
                </a:ext>
              </a:extLst>
            </p:cNvPr>
            <p:cNvSpPr/>
            <p:nvPr/>
          </p:nvSpPr>
          <p:spPr>
            <a:xfrm flipH="1">
              <a:off x="11023137" y="2545757"/>
              <a:ext cx="704460" cy="1763486"/>
            </a:xfrm>
            <a:custGeom>
              <a:avLst/>
              <a:gdLst>
                <a:gd name="connsiteX0" fmla="*/ 1 w 867748"/>
                <a:gd name="connsiteY0" fmla="*/ 0 h 1763486"/>
                <a:gd name="connsiteX1" fmla="*/ 867748 w 867748"/>
                <a:gd name="connsiteY1" fmla="*/ 881743 h 1763486"/>
                <a:gd name="connsiteX2" fmla="*/ 1 w 867748"/>
                <a:gd name="connsiteY2" fmla="*/ 1763486 h 1763486"/>
                <a:gd name="connsiteX3" fmla="*/ 0 w 867748"/>
                <a:gd name="connsiteY3" fmla="*/ 1763486 h 1763486"/>
                <a:gd name="connsiteX4" fmla="*/ 0 w 867748"/>
                <a:gd name="connsiteY4" fmla="*/ 0 h 1763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748" h="1763486">
                  <a:moveTo>
                    <a:pt x="1" y="0"/>
                  </a:moveTo>
                  <a:cubicBezTo>
                    <a:pt x="479244" y="0"/>
                    <a:pt x="867748" y="394770"/>
                    <a:pt x="867748" y="881743"/>
                  </a:cubicBezTo>
                  <a:cubicBezTo>
                    <a:pt x="867748" y="1368716"/>
                    <a:pt x="479244" y="1763486"/>
                    <a:pt x="1" y="1763486"/>
                  </a:cubicBezTo>
                  <a:lnTo>
                    <a:pt x="0" y="1763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6BBD4A36-33F2-4F84-93BC-93DDC0F25733}"/>
              </a:ext>
            </a:extLst>
          </p:cNvPr>
          <p:cNvGrpSpPr/>
          <p:nvPr/>
        </p:nvGrpSpPr>
        <p:grpSpPr>
          <a:xfrm>
            <a:off x="-10518193" y="0"/>
            <a:ext cx="11301317" cy="6858000"/>
            <a:chOff x="186613" y="0"/>
            <a:chExt cx="11301317" cy="6858000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FDFDA54C-AB1F-4DBF-B019-FD5075D756A2}"/>
                </a:ext>
              </a:extLst>
            </p:cNvPr>
            <p:cNvSpPr/>
            <p:nvPr/>
          </p:nvSpPr>
          <p:spPr>
            <a:xfrm>
              <a:off x="186613" y="0"/>
              <a:ext cx="11299371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28600" dist="50800" algn="ctr" rotWithShape="0">
                <a:schemeClr val="tx1">
                  <a:alpha val="3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58564F01-6F0C-47FB-8712-04B84AFD4B0F}"/>
                </a:ext>
              </a:extLst>
            </p:cNvPr>
            <p:cNvSpPr/>
            <p:nvPr/>
          </p:nvSpPr>
          <p:spPr>
            <a:xfrm flipH="1">
              <a:off x="10783470" y="2547257"/>
              <a:ext cx="704460" cy="1763486"/>
            </a:xfrm>
            <a:custGeom>
              <a:avLst/>
              <a:gdLst>
                <a:gd name="connsiteX0" fmla="*/ 1 w 867748"/>
                <a:gd name="connsiteY0" fmla="*/ 0 h 1763486"/>
                <a:gd name="connsiteX1" fmla="*/ 867748 w 867748"/>
                <a:gd name="connsiteY1" fmla="*/ 881743 h 1763486"/>
                <a:gd name="connsiteX2" fmla="*/ 1 w 867748"/>
                <a:gd name="connsiteY2" fmla="*/ 1763486 h 1763486"/>
                <a:gd name="connsiteX3" fmla="*/ 0 w 867748"/>
                <a:gd name="connsiteY3" fmla="*/ 1763486 h 1763486"/>
                <a:gd name="connsiteX4" fmla="*/ 0 w 867748"/>
                <a:gd name="connsiteY4" fmla="*/ 0 h 1763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748" h="1763486">
                  <a:moveTo>
                    <a:pt x="1" y="0"/>
                  </a:moveTo>
                  <a:cubicBezTo>
                    <a:pt x="479244" y="0"/>
                    <a:pt x="867748" y="394770"/>
                    <a:pt x="867748" y="881743"/>
                  </a:cubicBezTo>
                  <a:cubicBezTo>
                    <a:pt x="867748" y="1368716"/>
                    <a:pt x="479244" y="1763486"/>
                    <a:pt x="1" y="1763486"/>
                  </a:cubicBezTo>
                  <a:lnTo>
                    <a:pt x="0" y="1763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61819A74-A89A-4AD7-B31F-56DA1BF0E876}"/>
              </a:ext>
            </a:extLst>
          </p:cNvPr>
          <p:cNvSpPr txBox="1"/>
          <p:nvPr/>
        </p:nvSpPr>
        <p:spPr>
          <a:xfrm>
            <a:off x="2886635" y="268941"/>
            <a:ext cx="8123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latin typeface="Broadway" panose="04040905080B02020502" pitchFamily="82" charset="0"/>
              </a:rPr>
              <a:t>Quellen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E343165-8164-4205-9575-E1A76F7D7888}"/>
              </a:ext>
            </a:extLst>
          </p:cNvPr>
          <p:cNvSpPr txBox="1"/>
          <p:nvPr/>
        </p:nvSpPr>
        <p:spPr>
          <a:xfrm>
            <a:off x="3128682" y="1524000"/>
            <a:ext cx="64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2"/>
              </a:rPr>
              <a:t>https://de.wikipedia.org/wiki/Alexander_Calder</a:t>
            </a:r>
            <a:r>
              <a:rPr lang="de-DE" dirty="0"/>
              <a:t> ,17.02.2022; 16:20</a:t>
            </a:r>
          </a:p>
          <a:p>
            <a:r>
              <a:rPr lang="de-DE" dirty="0">
                <a:hlinkClick r:id="rId3"/>
              </a:rPr>
              <a:t>https://www.flaticon.com/free-icon/footsteps-silhouette-variant_32523</a:t>
            </a:r>
            <a:r>
              <a:rPr lang="de-DE" dirty="0"/>
              <a:t> ,17.02.2022; 16:30</a:t>
            </a:r>
          </a:p>
          <a:p>
            <a:r>
              <a:rPr lang="de-DE" dirty="0">
                <a:hlinkClick r:id="rId4"/>
              </a:rPr>
              <a:t>https://www.youtube.com/watch?v=dQw4w9WgXcQ</a:t>
            </a:r>
            <a:r>
              <a:rPr lang="de-DE" dirty="0"/>
              <a:t> 17.02.2022; 16:42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431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Breitbild</PresentationFormat>
  <Paragraphs>15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Arial</vt:lpstr>
      <vt:lpstr>Bahnschrift</vt:lpstr>
      <vt:lpstr>Bahnschrift SemiCondensed</vt:lpstr>
      <vt:lpstr>Broadway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Weyser</dc:creator>
  <cp:lastModifiedBy>Jens Weyser</cp:lastModifiedBy>
  <cp:revision>3</cp:revision>
  <dcterms:created xsi:type="dcterms:W3CDTF">2022-02-17T11:11:40Z</dcterms:created>
  <dcterms:modified xsi:type="dcterms:W3CDTF">2022-02-17T15:40:30Z</dcterms:modified>
</cp:coreProperties>
</file>