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4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3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9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2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3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28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6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6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8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1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68B5-15ED-4B05-9DD1-250C7903CE68}" type="datetimeFigureOut">
              <a:rPr lang="it-IT" smtClean="0"/>
              <a:t>15/05/2015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F2AA-CE63-4D54-8085-874836A7F8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0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SCAMP 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Budget Management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1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has</a:t>
            </a:r>
          </a:p>
          <a:p>
            <a:pPr lvl="1"/>
            <a:r>
              <a:rPr lang="en-US" dirty="0" err="1" smtClean="0"/>
              <a:t>TypeOfBilling</a:t>
            </a:r>
            <a:r>
              <a:rPr lang="en-US" dirty="0" smtClean="0"/>
              <a:t> (</a:t>
            </a:r>
            <a:r>
              <a:rPr lang="en-US" dirty="0" err="1" smtClean="0"/>
              <a:t>Days|Week|Month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StartOfBilling</a:t>
            </a:r>
            <a:r>
              <a:rPr lang="en-US" dirty="0" smtClean="0"/>
              <a:t> Period (Nov 1 2015)</a:t>
            </a:r>
          </a:p>
          <a:p>
            <a:pPr lvl="1"/>
            <a:r>
              <a:rPr lang="en-US" dirty="0" err="1" smtClean="0"/>
              <a:t>SecondsPerBillingPeriod</a:t>
            </a:r>
            <a:r>
              <a:rPr lang="en-US" dirty="0" smtClean="0"/>
              <a:t> (Is the amount of minutes available for the period that start Nov 1)</a:t>
            </a:r>
          </a:p>
          <a:p>
            <a:pPr lvl="1"/>
            <a:r>
              <a:rPr lang="en-US" dirty="0" err="1" smtClean="0"/>
              <a:t>UsedSeconds</a:t>
            </a:r>
            <a:r>
              <a:rPr lang="en-US" dirty="0" smtClean="0"/>
              <a:t> (Is the seconds used since Nov 1)</a:t>
            </a:r>
          </a:p>
          <a:p>
            <a:r>
              <a:rPr lang="en-US" dirty="0" smtClean="0"/>
              <a:t>Resources Has</a:t>
            </a:r>
          </a:p>
          <a:p>
            <a:pPr lvl="1"/>
            <a:r>
              <a:rPr lang="en-US" dirty="0" err="1" smtClean="0"/>
              <a:t>TypeOfBilling</a:t>
            </a:r>
            <a:r>
              <a:rPr lang="en-US" dirty="0" smtClean="0"/>
              <a:t> (</a:t>
            </a:r>
            <a:r>
              <a:rPr lang="en-US" dirty="0" err="1" smtClean="0"/>
              <a:t>Days|Week|Month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Rounding (</a:t>
            </a:r>
            <a:r>
              <a:rPr lang="en-US" dirty="0" err="1" smtClean="0"/>
              <a:t>Minutes|Hour|Days</a:t>
            </a:r>
            <a:r>
              <a:rPr lang="en-US" dirty="0" smtClean="0"/>
              <a:t>) this is useful for </a:t>
            </a:r>
            <a:r>
              <a:rPr lang="en-US" dirty="0" err="1" smtClean="0"/>
              <a:t>SQLDb</a:t>
            </a:r>
            <a:r>
              <a:rPr lang="en-US" dirty="0" smtClean="0"/>
              <a:t> that has Day as Rounding</a:t>
            </a:r>
          </a:p>
          <a:p>
            <a:pPr lvl="1"/>
            <a:r>
              <a:rPr lang="en-US" dirty="0" err="1" smtClean="0"/>
              <a:t>StartOfBilling</a:t>
            </a:r>
            <a:r>
              <a:rPr lang="en-US" dirty="0" smtClean="0"/>
              <a:t> Period (Nov 1 2015)</a:t>
            </a:r>
          </a:p>
          <a:p>
            <a:pPr lvl="1"/>
            <a:r>
              <a:rPr lang="en-US" dirty="0" err="1" smtClean="0"/>
              <a:t>SecondsPerBillingPeriod</a:t>
            </a:r>
            <a:r>
              <a:rPr lang="en-US" dirty="0" smtClean="0"/>
              <a:t> (Is the amount of minutes available for the period that start Nov 1)</a:t>
            </a:r>
          </a:p>
          <a:p>
            <a:pPr lvl="1"/>
            <a:r>
              <a:rPr lang="en-US" dirty="0" err="1" smtClean="0"/>
              <a:t>UsedSeconds</a:t>
            </a:r>
            <a:r>
              <a:rPr lang="en-US" dirty="0" smtClean="0"/>
              <a:t> (Is the seconds used since Nov 1)</a:t>
            </a:r>
          </a:p>
          <a:p>
            <a:pPr lvl="1"/>
            <a:r>
              <a:rPr lang="en-US" dirty="0" err="1" smtClean="0"/>
              <a:t>BillungState</a:t>
            </a:r>
            <a:r>
              <a:rPr lang="en-US" dirty="0" smtClean="0"/>
              <a:t> (</a:t>
            </a:r>
            <a:r>
              <a:rPr lang="en-US" dirty="0" err="1" smtClean="0"/>
              <a:t>Consuming|NotConsuming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ConsolidationTime</a:t>
            </a:r>
            <a:r>
              <a:rPr lang="en-US" dirty="0" smtClean="0"/>
              <a:t> (</a:t>
            </a:r>
            <a:r>
              <a:rPr lang="en-US" dirty="0" err="1" smtClean="0"/>
              <a:t>DateTime</a:t>
            </a:r>
            <a:r>
              <a:rPr lang="en-US" dirty="0" smtClean="0"/>
              <a:t>) This is the last time elapsed since we have sum on «</a:t>
            </a:r>
            <a:r>
              <a:rPr lang="en-US" dirty="0" err="1" smtClean="0"/>
              <a:t>UsedSeconds</a:t>
            </a:r>
            <a:r>
              <a:rPr lang="en-US" dirty="0" smtClean="0"/>
              <a:t>»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2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Time </a:t>
            </a:r>
            <a:r>
              <a:rPr lang="it-IT" dirty="0" smtClean="0"/>
              <a:t>0 – A new </a:t>
            </a:r>
            <a:r>
              <a:rPr lang="it-IT" dirty="0" err="1" smtClean="0"/>
              <a:t>group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</a:t>
            </a:r>
          </a:p>
          <a:p>
            <a:pPr lvl="1"/>
            <a:r>
              <a:rPr lang="en-US" dirty="0" err="1" smtClean="0"/>
              <a:t>TypeOfBilling</a:t>
            </a:r>
            <a:r>
              <a:rPr lang="en-US" dirty="0" smtClean="0"/>
              <a:t> «Week»</a:t>
            </a:r>
          </a:p>
          <a:p>
            <a:pPr lvl="1"/>
            <a:r>
              <a:rPr lang="en-US" dirty="0" err="1" smtClean="0"/>
              <a:t>StartOfBilling</a:t>
            </a:r>
            <a:r>
              <a:rPr lang="en-US" dirty="0" smtClean="0"/>
              <a:t> «Nov 1 2015»</a:t>
            </a:r>
          </a:p>
          <a:p>
            <a:pPr lvl="1"/>
            <a:r>
              <a:rPr lang="en-US" dirty="0" err="1" smtClean="0"/>
              <a:t>SecondsPerBillingPeriod</a:t>
            </a:r>
            <a:r>
              <a:rPr lang="en-US" dirty="0" smtClean="0"/>
              <a:t> «10’000»</a:t>
            </a:r>
          </a:p>
          <a:p>
            <a:pPr lvl="1"/>
            <a:r>
              <a:rPr lang="en-US" dirty="0" err="1" smtClean="0"/>
              <a:t>UsedSeconds</a:t>
            </a:r>
            <a:r>
              <a:rPr lang="en-US" dirty="0" smtClean="0"/>
              <a:t> «0»</a:t>
            </a:r>
          </a:p>
          <a:p>
            <a:r>
              <a:rPr lang="en-US" dirty="0" smtClean="0"/>
              <a:t>Resources Has</a:t>
            </a:r>
          </a:p>
          <a:p>
            <a:pPr lvl="1"/>
            <a:r>
              <a:rPr lang="en-US" dirty="0" err="1" smtClean="0"/>
              <a:t>TypeOfBilling</a:t>
            </a:r>
            <a:r>
              <a:rPr lang="en-US" dirty="0" smtClean="0"/>
              <a:t> «Week»</a:t>
            </a:r>
          </a:p>
          <a:p>
            <a:pPr lvl="1"/>
            <a:r>
              <a:rPr lang="en-US" dirty="0" smtClean="0"/>
              <a:t>Rounding «Minutes»</a:t>
            </a:r>
          </a:p>
          <a:p>
            <a:pPr lvl="1"/>
            <a:r>
              <a:rPr lang="en-US" dirty="0" err="1" smtClean="0"/>
              <a:t>StartOfBilling</a:t>
            </a:r>
            <a:r>
              <a:rPr lang="en-US" dirty="0" smtClean="0"/>
              <a:t> «Nov 1 2015» - </a:t>
            </a:r>
            <a:r>
              <a:rPr lang="en-US" sz="2200" dirty="0" smtClean="0">
                <a:solidFill>
                  <a:srgbClr val="FF0000"/>
                </a:solidFill>
              </a:rPr>
              <a:t>This has always to be the same of the group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SecondsPerBillingPeriod</a:t>
            </a:r>
            <a:r>
              <a:rPr lang="en-US" dirty="0" smtClean="0"/>
              <a:t> «1’000»</a:t>
            </a:r>
          </a:p>
          <a:p>
            <a:pPr lvl="1"/>
            <a:r>
              <a:rPr lang="en-US" dirty="0" err="1" smtClean="0"/>
              <a:t>UsedSeconds</a:t>
            </a:r>
            <a:r>
              <a:rPr lang="en-US" dirty="0" smtClean="0"/>
              <a:t> «0»</a:t>
            </a:r>
          </a:p>
          <a:p>
            <a:pPr lvl="1"/>
            <a:r>
              <a:rPr lang="en-US" dirty="0" err="1" smtClean="0"/>
              <a:t>BillingState</a:t>
            </a:r>
            <a:r>
              <a:rPr lang="en-US" dirty="0" smtClean="0"/>
              <a:t> «</a:t>
            </a:r>
            <a:r>
              <a:rPr lang="en-US" dirty="0" err="1" smtClean="0"/>
              <a:t>NotConsuming</a:t>
            </a:r>
            <a:r>
              <a:rPr lang="en-US" dirty="0" smtClean="0"/>
              <a:t>»</a:t>
            </a:r>
          </a:p>
          <a:p>
            <a:pPr lvl="1"/>
            <a:r>
              <a:rPr lang="en-US" dirty="0" err="1" smtClean="0"/>
              <a:t>LastConsolidationTime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Starting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Group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«10’000»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r>
              <a:rPr lang="it-IT" dirty="0" smtClean="0"/>
              <a:t>Resource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Rounding</a:t>
            </a:r>
            <a:r>
              <a:rPr lang="it-IT" dirty="0" smtClean="0"/>
              <a:t> «Minutes»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pPr lvl="1"/>
            <a:r>
              <a:rPr lang="it-IT" dirty="0" err="1" smtClean="0"/>
              <a:t>BillingState</a:t>
            </a:r>
            <a:r>
              <a:rPr lang="it-IT" dirty="0" smtClean="0"/>
              <a:t> «</a:t>
            </a:r>
            <a:r>
              <a:rPr lang="it-IT" dirty="0" err="1" smtClean="0">
                <a:solidFill>
                  <a:srgbClr val="FF0000"/>
                </a:solidFill>
              </a:rPr>
              <a:t>Consuming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ConsolidationTime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«NOW»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002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interval check (let’s say 5 min after)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861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Group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«10’000»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r>
              <a:rPr lang="it-IT" dirty="0" smtClean="0"/>
              <a:t>Resource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Rounding</a:t>
            </a:r>
            <a:r>
              <a:rPr lang="it-IT" dirty="0" smtClean="0"/>
              <a:t> «Minutes»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pPr lvl="1"/>
            <a:r>
              <a:rPr lang="it-IT" dirty="0" err="1" smtClean="0"/>
              <a:t>BillingState</a:t>
            </a:r>
            <a:r>
              <a:rPr lang="it-IT" dirty="0" smtClean="0"/>
              <a:t> «</a:t>
            </a:r>
            <a:r>
              <a:rPr lang="it-IT" dirty="0" err="1" smtClean="0"/>
              <a:t>Consuming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ConsolidationTime</a:t>
            </a:r>
            <a:r>
              <a:rPr lang="it-IT" dirty="0" smtClean="0"/>
              <a:t> «5 </a:t>
            </a:r>
            <a:r>
              <a:rPr lang="it-IT" dirty="0" err="1" smtClean="0"/>
              <a:t>min</a:t>
            </a:r>
            <a:r>
              <a:rPr lang="it-IT" dirty="0" smtClean="0"/>
              <a:t> ago»</a:t>
            </a:r>
          </a:p>
          <a:p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268232"/>
            <a:ext cx="10515600" cy="1385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Subtract </a:t>
            </a:r>
            <a:r>
              <a:rPr lang="en-US" sz="2000" dirty="0" err="1" smtClean="0">
                <a:solidFill>
                  <a:srgbClr val="FF0000"/>
                </a:solidFill>
              </a:rPr>
              <a:t>ConsolidationTime</a:t>
            </a:r>
            <a:r>
              <a:rPr lang="en-US" sz="2000" dirty="0" smtClean="0">
                <a:solidFill>
                  <a:srgbClr val="FF0000"/>
                </a:solidFill>
              </a:rPr>
              <a:t>  in seconds from the current </a:t>
            </a:r>
            <a:r>
              <a:rPr lang="en-US" sz="2000" dirty="0" err="1" smtClean="0">
                <a:solidFill>
                  <a:srgbClr val="FF0000"/>
                </a:solidFill>
              </a:rPr>
              <a:t>DateTime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=&gt; add to </a:t>
            </a:r>
            <a:r>
              <a:rPr lang="en-US" sz="2000" dirty="0" err="1" smtClean="0">
                <a:solidFill>
                  <a:srgbClr val="FF0000"/>
                </a:solidFill>
              </a:rPr>
              <a:t>UsedSeconds</a:t>
            </a:r>
            <a:r>
              <a:rPr lang="en-US" sz="2000" dirty="0" smtClean="0">
                <a:solidFill>
                  <a:srgbClr val="FF0000"/>
                </a:solidFill>
              </a:rPr>
              <a:t> in group and resource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Check if the resource is overcommit against </a:t>
            </a:r>
            <a:r>
              <a:rPr lang="en-US" sz="2000" dirty="0" err="1" smtClean="0">
                <a:solidFill>
                  <a:srgbClr val="FF0000"/>
                </a:solidFill>
              </a:rPr>
              <a:t>SecondsPerBillingPeriod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Resouce</a:t>
            </a:r>
            <a:r>
              <a:rPr lang="en-US" sz="2000" dirty="0" smtClean="0">
                <a:solidFill>
                  <a:srgbClr val="FF0000"/>
                </a:solidFill>
              </a:rPr>
              <a:t> and Group) if yes take actions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ConsolidationTime</a:t>
            </a:r>
            <a:r>
              <a:rPr lang="en-US" sz="2000" dirty="0" smtClean="0">
                <a:solidFill>
                  <a:srgbClr val="FF0000"/>
                </a:solidFill>
              </a:rPr>
              <a:t> to Now()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 rot="16200000">
            <a:off x="4741410" y="4512809"/>
            <a:ext cx="583747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4387738" y="3723481"/>
            <a:ext cx="2238149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6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Stoping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resource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861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Group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«10’000»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r>
              <a:rPr lang="it-IT" dirty="0" smtClean="0"/>
              <a:t>Resource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Rounding</a:t>
            </a:r>
            <a:r>
              <a:rPr lang="it-IT" dirty="0" smtClean="0"/>
              <a:t> «Minutes»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pPr lvl="1"/>
            <a:r>
              <a:rPr lang="it-IT" dirty="0" err="1" smtClean="0"/>
              <a:t>BillingState</a:t>
            </a:r>
            <a:r>
              <a:rPr lang="it-IT" dirty="0" smtClean="0"/>
              <a:t> «</a:t>
            </a:r>
            <a:r>
              <a:rPr lang="it-IT" dirty="0" err="1" smtClean="0">
                <a:solidFill>
                  <a:srgbClr val="FF0000"/>
                </a:solidFill>
              </a:rPr>
              <a:t>NotConsuming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ConsolidationTime</a:t>
            </a:r>
            <a:r>
              <a:rPr lang="it-IT" dirty="0" smtClean="0"/>
              <a:t> «5 </a:t>
            </a:r>
            <a:r>
              <a:rPr lang="it-IT" dirty="0" err="1" smtClean="0"/>
              <a:t>sometime</a:t>
            </a:r>
            <a:r>
              <a:rPr lang="it-IT" dirty="0" smtClean="0"/>
              <a:t> </a:t>
            </a:r>
            <a:r>
              <a:rPr lang="it-IT" dirty="0" err="1" smtClean="0"/>
              <a:t>behinde</a:t>
            </a:r>
            <a:r>
              <a:rPr lang="it-IT" dirty="0" smtClean="0"/>
              <a:t>»</a:t>
            </a:r>
          </a:p>
          <a:p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268232"/>
            <a:ext cx="10515600" cy="138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 rot="16200000">
            <a:off x="6194654" y="4469946"/>
            <a:ext cx="583747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4976926" y="3685608"/>
            <a:ext cx="2238149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5420632"/>
            <a:ext cx="10515600" cy="138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Reset </a:t>
            </a:r>
            <a:r>
              <a:rPr lang="en-US" sz="2000" dirty="0" err="1" smtClean="0">
                <a:solidFill>
                  <a:srgbClr val="FF0000"/>
                </a:solidFill>
              </a:rPr>
              <a:t>ConsolidationTime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Future interval check will ignore the resource because not consuming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After</a:t>
            </a:r>
            <a:r>
              <a:rPr lang="it-IT" dirty="0" smtClean="0"/>
              <a:t> a week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618"/>
            <a:ext cx="10515600" cy="3366861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Group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8</a:t>
            </a:r>
            <a:r>
              <a:rPr lang="it-IT" dirty="0" smtClean="0"/>
              <a:t>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«10’000»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</a:t>
            </a:r>
            <a:r>
              <a:rPr lang="it-IT" dirty="0" smtClean="0">
                <a:solidFill>
                  <a:srgbClr val="FF0000"/>
                </a:solidFill>
              </a:rPr>
              <a:t>0</a:t>
            </a:r>
            <a:r>
              <a:rPr lang="it-IT" dirty="0" smtClean="0"/>
              <a:t>»</a:t>
            </a:r>
          </a:p>
          <a:p>
            <a:r>
              <a:rPr lang="it-IT" dirty="0" smtClean="0"/>
              <a:t>Resource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Rounding</a:t>
            </a:r>
            <a:r>
              <a:rPr lang="it-IT" dirty="0" smtClean="0"/>
              <a:t> «Minutes»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8</a:t>
            </a:r>
            <a:r>
              <a:rPr lang="it-IT" dirty="0" smtClean="0"/>
              <a:t> 2015»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to be the </a:t>
            </a:r>
            <a:r>
              <a:rPr lang="it-IT" dirty="0" err="1" smtClean="0"/>
              <a:t>same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</a:t>
            </a:r>
            <a:r>
              <a:rPr lang="it-IT" dirty="0" smtClean="0">
                <a:solidFill>
                  <a:srgbClr val="FF0000"/>
                </a:solidFill>
              </a:rPr>
              <a:t>0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BillingState</a:t>
            </a:r>
            <a:r>
              <a:rPr lang="it-IT" dirty="0" smtClean="0"/>
              <a:t> «</a:t>
            </a:r>
            <a:r>
              <a:rPr lang="it-IT" dirty="0" err="1" smtClean="0"/>
              <a:t>Consuming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ConsolidationTime</a:t>
            </a:r>
            <a:r>
              <a:rPr lang="it-IT" dirty="0" smtClean="0"/>
              <a:t> «5 </a:t>
            </a:r>
            <a:r>
              <a:rPr lang="it-IT" dirty="0" err="1" smtClean="0"/>
              <a:t>min</a:t>
            </a:r>
            <a:r>
              <a:rPr lang="it-IT" dirty="0" smtClean="0"/>
              <a:t> ago»</a:t>
            </a:r>
          </a:p>
          <a:p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68651"/>
            <a:ext cx="10515600" cy="138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solidFill>
                  <a:srgbClr val="FF0000"/>
                </a:solidFill>
              </a:rPr>
              <a:t>Take </a:t>
            </a:r>
            <a:r>
              <a:rPr lang="it-IT" sz="2000" dirty="0" err="1" smtClean="0">
                <a:solidFill>
                  <a:srgbClr val="FF0000"/>
                </a:solidFill>
              </a:rPr>
              <a:t>all</a:t>
            </a:r>
            <a:r>
              <a:rPr lang="it-IT" sz="2000" dirty="0" smtClean="0">
                <a:solidFill>
                  <a:srgbClr val="FF0000"/>
                </a:solidFill>
              </a:rPr>
              <a:t> the </a:t>
            </a:r>
            <a:r>
              <a:rPr lang="it-IT" sz="2000" dirty="0" err="1" smtClean="0">
                <a:solidFill>
                  <a:srgbClr val="FF0000"/>
                </a:solidFill>
              </a:rPr>
              <a:t>values</a:t>
            </a:r>
            <a:r>
              <a:rPr lang="it-IT" sz="2000" dirty="0" smtClean="0">
                <a:solidFill>
                  <a:srgbClr val="FF0000"/>
                </a:solidFill>
              </a:rPr>
              <a:t> and </a:t>
            </a:r>
            <a:r>
              <a:rPr lang="it-IT" sz="2000" dirty="0" err="1" smtClean="0">
                <a:solidFill>
                  <a:srgbClr val="FF0000"/>
                </a:solidFill>
              </a:rPr>
              <a:t>save</a:t>
            </a:r>
            <a:r>
              <a:rPr lang="it-IT" sz="2000" dirty="0" smtClean="0">
                <a:solidFill>
                  <a:srgbClr val="FF0000"/>
                </a:solidFill>
              </a:rPr>
              <a:t> for </a:t>
            </a:r>
            <a:r>
              <a:rPr lang="it-IT" sz="2000" dirty="0" err="1" smtClean="0">
                <a:solidFill>
                  <a:srgbClr val="FF0000"/>
                </a:solidFill>
              </a:rPr>
              <a:t>historic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purposes</a:t>
            </a:r>
            <a:r>
              <a:rPr lang="it-IT" sz="2000" dirty="0" smtClean="0">
                <a:solidFill>
                  <a:srgbClr val="FF0000"/>
                </a:solidFill>
              </a:rPr>
              <a:t> or trash </a:t>
            </a:r>
            <a:r>
              <a:rPr lang="it-IT" sz="2000" dirty="0" err="1" smtClean="0">
                <a:solidFill>
                  <a:srgbClr val="FF0000"/>
                </a:solidFill>
              </a:rPr>
              <a:t>it</a:t>
            </a:r>
            <a:endParaRPr lang="it-IT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rgbClr val="FF0000"/>
                </a:solidFill>
              </a:rPr>
              <a:t>Reset </a:t>
            </a:r>
            <a:r>
              <a:rPr lang="it-IT" sz="2000" dirty="0" err="1" smtClean="0">
                <a:solidFill>
                  <a:srgbClr val="FF0000"/>
                </a:solidFill>
              </a:rPr>
              <a:t>red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field</a:t>
            </a:r>
            <a:endParaRPr lang="it-IT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Rounding  - First </a:t>
            </a:r>
            <a:r>
              <a:rPr lang="en-US" dirty="0" smtClean="0"/>
              <a:t>Interval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861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Group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</a:t>
            </a:r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«10’000»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r>
              <a:rPr lang="it-IT" dirty="0" smtClean="0"/>
              <a:t>Resource</a:t>
            </a:r>
          </a:p>
          <a:p>
            <a:pPr lvl="1"/>
            <a:r>
              <a:rPr lang="it-IT" dirty="0" err="1" smtClean="0"/>
              <a:t>TypeOfBilling</a:t>
            </a:r>
            <a:r>
              <a:rPr lang="it-IT" dirty="0" smtClean="0"/>
              <a:t> «Week»</a:t>
            </a:r>
          </a:p>
          <a:p>
            <a:pPr lvl="1"/>
            <a:r>
              <a:rPr lang="it-IT" dirty="0" err="1" smtClean="0"/>
              <a:t>Rounding</a:t>
            </a:r>
            <a:r>
              <a:rPr lang="it-IT" dirty="0" smtClean="0"/>
              <a:t> «</a:t>
            </a:r>
            <a:r>
              <a:rPr lang="it-IT" dirty="0" err="1" smtClean="0">
                <a:solidFill>
                  <a:srgbClr val="FF0000"/>
                </a:solidFill>
              </a:rPr>
              <a:t>Day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StartOfBilling</a:t>
            </a:r>
            <a:r>
              <a:rPr lang="it-IT" dirty="0" smtClean="0"/>
              <a:t> «</a:t>
            </a:r>
            <a:r>
              <a:rPr lang="it-IT" dirty="0" err="1" smtClean="0"/>
              <a:t>Nov</a:t>
            </a:r>
            <a:r>
              <a:rPr lang="it-IT" dirty="0" smtClean="0"/>
              <a:t> 1 2015»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to be the </a:t>
            </a:r>
            <a:r>
              <a:rPr lang="it-IT" dirty="0" err="1" smtClean="0"/>
              <a:t>same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lvl="1"/>
            <a:r>
              <a:rPr lang="it-IT" dirty="0" err="1" smtClean="0"/>
              <a:t>SecondsPerBillingPeriod</a:t>
            </a:r>
            <a:r>
              <a:rPr lang="it-IT" dirty="0" smtClean="0"/>
              <a:t> «1’000»</a:t>
            </a:r>
          </a:p>
          <a:p>
            <a:pPr lvl="1"/>
            <a:r>
              <a:rPr lang="it-IT" dirty="0" err="1" smtClean="0"/>
              <a:t>UsedSeconds</a:t>
            </a:r>
            <a:r>
              <a:rPr lang="it-IT" dirty="0" smtClean="0"/>
              <a:t> «0»</a:t>
            </a:r>
          </a:p>
          <a:p>
            <a:pPr lvl="1"/>
            <a:r>
              <a:rPr lang="it-IT" dirty="0" err="1" smtClean="0"/>
              <a:t>BillingState</a:t>
            </a:r>
            <a:r>
              <a:rPr lang="it-IT" dirty="0" smtClean="0"/>
              <a:t> «</a:t>
            </a:r>
            <a:r>
              <a:rPr lang="it-IT" dirty="0" err="1" smtClean="0"/>
              <a:t>Consuming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ConsolidationTime</a:t>
            </a:r>
            <a:r>
              <a:rPr lang="it-IT" dirty="0" smtClean="0"/>
              <a:t> «5 </a:t>
            </a:r>
            <a:r>
              <a:rPr lang="it-IT" dirty="0" err="1" smtClean="0"/>
              <a:t>min</a:t>
            </a:r>
            <a:r>
              <a:rPr lang="it-IT" dirty="0" smtClean="0"/>
              <a:t> ago»</a:t>
            </a:r>
          </a:p>
          <a:p>
            <a:endParaRPr lang="it-I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268232"/>
            <a:ext cx="10515600" cy="1385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This resource has a day rounding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 will calculate seconds from </a:t>
            </a:r>
            <a:r>
              <a:rPr lang="en-US" sz="2000" dirty="0" err="1" smtClean="0"/>
              <a:t>ConsolidationTime</a:t>
            </a:r>
            <a:r>
              <a:rPr lang="en-US" sz="2000" dirty="0" smtClean="0"/>
              <a:t>  to midnight today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=&gt; add to </a:t>
            </a:r>
            <a:r>
              <a:rPr lang="en-US" sz="2000" dirty="0" err="1" smtClean="0">
                <a:solidFill>
                  <a:srgbClr val="FF0000"/>
                </a:solidFill>
              </a:rPr>
              <a:t>UsedSeconds</a:t>
            </a:r>
            <a:r>
              <a:rPr lang="en-US" sz="2000" dirty="0" smtClean="0">
                <a:solidFill>
                  <a:srgbClr val="FF0000"/>
                </a:solidFill>
              </a:rPr>
              <a:t> in group and resource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ConsolidationTime</a:t>
            </a:r>
            <a:r>
              <a:rPr lang="en-US" sz="2000" dirty="0" smtClean="0">
                <a:solidFill>
                  <a:srgbClr val="FF0000"/>
                </a:solidFill>
              </a:rPr>
              <a:t> to midnight today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Every subsequent check will ignore till midnight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 rot="16200000">
            <a:off x="4741410" y="4512809"/>
            <a:ext cx="583747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4387738" y="3723481"/>
            <a:ext cx="2238149" cy="4735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359229"/>
            <a:ext cx="569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case of resources priced per Day not per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7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template can apply a multiplier to seconds</a:t>
            </a:r>
          </a:p>
          <a:p>
            <a:r>
              <a:rPr lang="en-US" dirty="0" smtClean="0"/>
              <a:t>The multiplier can be 0 for free </a:t>
            </a:r>
            <a:r>
              <a:rPr lang="en-US" dirty="0" err="1" smtClean="0"/>
              <a:t>resurces</a:t>
            </a:r>
            <a:r>
              <a:rPr lang="en-US" dirty="0" smtClean="0"/>
              <a:t> like </a:t>
            </a:r>
            <a:r>
              <a:rPr lang="en-US" dirty="0" err="1" smtClean="0"/>
              <a:t>WebSites</a:t>
            </a:r>
            <a:r>
              <a:rPr lang="en-US" dirty="0" smtClean="0"/>
              <a:t> (because you pay </a:t>
            </a:r>
            <a:r>
              <a:rPr lang="en-US" dirty="0" err="1" smtClean="0"/>
              <a:t>WebHostingPlan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start a resource in the middle of the billing period decide if we want that to have the same amount of seconds available as one started at the </a:t>
            </a:r>
            <a:r>
              <a:rPr lang="en-US" dirty="0" err="1" smtClean="0"/>
              <a:t>begginning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608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SCAMP </vt:lpstr>
      <vt:lpstr>Entities </vt:lpstr>
      <vt:lpstr>Time 0 – A new group has been created</vt:lpstr>
      <vt:lpstr>Starting the resource</vt:lpstr>
      <vt:lpstr>First interval check (let’s say 5 min after)</vt:lpstr>
      <vt:lpstr>Stoping a resource</vt:lpstr>
      <vt:lpstr>After a week </vt:lpstr>
      <vt:lpstr>Day Rounding  - First Interval Check 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Castellani</dc:creator>
  <cp:lastModifiedBy>Gabriele Castellani</cp:lastModifiedBy>
  <cp:revision>12</cp:revision>
  <dcterms:created xsi:type="dcterms:W3CDTF">2015-05-14T22:15:06Z</dcterms:created>
  <dcterms:modified xsi:type="dcterms:W3CDTF">2015-05-15T15:51:25Z</dcterms:modified>
</cp:coreProperties>
</file>