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259" r:id="rId3"/>
    <p:sldId id="261" r:id="rId4"/>
    <p:sldId id="263" r:id="rId5"/>
    <p:sldId id="264" r:id="rId6"/>
    <p:sldId id="266" r:id="rId7"/>
    <p:sldId id="267" r:id="rId8"/>
    <p:sldId id="268" r:id="rId9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4AC40D-4465-4727-9EDE-406859ABA9BD}" v="40" dt="2020-08-14T13:43:47.7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9"/>
  </p:normalViewPr>
  <p:slideViewPr>
    <p:cSldViewPr snapToGrid="0" snapToObjects="1">
      <p:cViewPr varScale="1">
        <p:scale>
          <a:sx n="108" d="100"/>
          <a:sy n="108" d="100"/>
        </p:scale>
        <p:origin x="176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érémie kuperblum" userId="ad9297b144f2de4c" providerId="LiveId" clId="{D47A8D4B-449B-431D-941B-424AA924EFF0}"/>
    <pc:docChg chg="undo custSel addSld delSld modSld">
      <pc:chgData name="jérémie kuperblum" userId="ad9297b144f2de4c" providerId="LiveId" clId="{D47A8D4B-449B-431D-941B-424AA924EFF0}" dt="2020-07-30T06:54:03.295" v="21" actId="478"/>
      <pc:docMkLst>
        <pc:docMk/>
      </pc:docMkLst>
      <pc:sldChg chg="addSp delSp modSp mod">
        <pc:chgData name="jérémie kuperblum" userId="ad9297b144f2de4c" providerId="LiveId" clId="{D47A8D4B-449B-431D-941B-424AA924EFF0}" dt="2020-07-30T06:54:03.295" v="21" actId="478"/>
        <pc:sldMkLst>
          <pc:docMk/>
          <pc:sldMk cId="1037580094" sldId="257"/>
        </pc:sldMkLst>
        <pc:spChg chg="add del mod">
          <ac:chgData name="jérémie kuperblum" userId="ad9297b144f2de4c" providerId="LiveId" clId="{D47A8D4B-449B-431D-941B-424AA924EFF0}" dt="2020-07-30T06:54:02.613" v="19" actId="22"/>
          <ac:spMkLst>
            <pc:docMk/>
            <pc:sldMk cId="1037580094" sldId="257"/>
            <ac:spMk id="2" creationId="{38800718-F5B8-4EFB-ACD2-D314DEA5A600}"/>
          </ac:spMkLst>
        </pc:spChg>
        <pc:spChg chg="add del">
          <ac:chgData name="jérémie kuperblum" userId="ad9297b144f2de4c" providerId="LiveId" clId="{D47A8D4B-449B-431D-941B-424AA924EFF0}" dt="2020-07-30T06:54:03.295" v="21" actId="478"/>
          <ac:spMkLst>
            <pc:docMk/>
            <pc:sldMk cId="1037580094" sldId="257"/>
            <ac:spMk id="6" creationId="{00000000-0000-0000-0000-000000000000}"/>
          </ac:spMkLst>
        </pc:spChg>
        <pc:spChg chg="add del">
          <ac:chgData name="jérémie kuperblum" userId="ad9297b144f2de4c" providerId="LiveId" clId="{D47A8D4B-449B-431D-941B-424AA924EFF0}" dt="2020-07-30T06:54:02.861" v="20" actId="478"/>
          <ac:spMkLst>
            <pc:docMk/>
            <pc:sldMk cId="1037580094" sldId="257"/>
            <ac:spMk id="9" creationId="{00000000-0000-0000-0000-000000000000}"/>
          </ac:spMkLst>
        </pc:spChg>
      </pc:sldChg>
      <pc:sldChg chg="modSp add del mod setBg">
        <pc:chgData name="jérémie kuperblum" userId="ad9297b144f2de4c" providerId="LiveId" clId="{D47A8D4B-449B-431D-941B-424AA924EFF0}" dt="2020-07-30T06:54:01.184" v="14"/>
        <pc:sldMkLst>
          <pc:docMk/>
          <pc:sldMk cId="4023990072" sldId="884"/>
        </pc:sldMkLst>
        <pc:spChg chg="mod">
          <ac:chgData name="jérémie kuperblum" userId="ad9297b144f2de4c" providerId="LiveId" clId="{D47A8D4B-449B-431D-941B-424AA924EFF0}" dt="2020-07-30T06:54:01.184" v="14"/>
          <ac:spMkLst>
            <pc:docMk/>
            <pc:sldMk cId="4023990072" sldId="884"/>
            <ac:spMk id="4" creationId="{9C109F0E-4537-491F-A8CB-0800305F21B6}"/>
          </ac:spMkLst>
        </pc:spChg>
      </pc:sldChg>
      <pc:sldChg chg="add del">
        <pc:chgData name="jérémie kuperblum" userId="ad9297b144f2de4c" providerId="LiveId" clId="{D47A8D4B-449B-431D-941B-424AA924EFF0}" dt="2020-07-30T06:54:00.760" v="12"/>
        <pc:sldMkLst>
          <pc:docMk/>
          <pc:sldMk cId="1726381863" sldId="885"/>
        </pc:sldMkLst>
      </pc:sldChg>
    </pc:docChg>
  </pc:docChgLst>
  <pc:docChgLst>
    <pc:chgData name="jérémie kuperblum" userId="ad9297b144f2de4c" providerId="LiveId" clId="{BBAA9E66-16B9-4084-8AC5-B1BED6B8D7FA}"/>
    <pc:docChg chg="custSel addSld delSld modSld">
      <pc:chgData name="jérémie kuperblum" userId="ad9297b144f2de4c" providerId="LiveId" clId="{BBAA9E66-16B9-4084-8AC5-B1BED6B8D7FA}" dt="2020-08-03T07:31:52.715" v="47"/>
      <pc:docMkLst>
        <pc:docMk/>
      </pc:docMkLst>
      <pc:sldChg chg="del">
        <pc:chgData name="jérémie kuperblum" userId="ad9297b144f2de4c" providerId="LiveId" clId="{BBAA9E66-16B9-4084-8AC5-B1BED6B8D7FA}" dt="2020-08-03T07:27:45.422" v="0" actId="47"/>
        <pc:sldMkLst>
          <pc:docMk/>
          <pc:sldMk cId="1468446938" sldId="256"/>
        </pc:sldMkLst>
      </pc:sldChg>
      <pc:sldChg chg="modSp add mod">
        <pc:chgData name="jérémie kuperblum" userId="ad9297b144f2de4c" providerId="LiveId" clId="{BBAA9E66-16B9-4084-8AC5-B1BED6B8D7FA}" dt="2020-08-03T07:29:15.478" v="36" actId="20577"/>
        <pc:sldMkLst>
          <pc:docMk/>
          <pc:sldMk cId="46049602" sldId="259"/>
        </pc:sldMkLst>
        <pc:spChg chg="mod">
          <ac:chgData name="jérémie kuperblum" userId="ad9297b144f2de4c" providerId="LiveId" clId="{BBAA9E66-16B9-4084-8AC5-B1BED6B8D7FA}" dt="2020-08-03T07:29:15.478" v="36" actId="20577"/>
          <ac:spMkLst>
            <pc:docMk/>
            <pc:sldMk cId="46049602" sldId="259"/>
            <ac:spMk id="4" creationId="{00000000-0000-0000-0000-000000000000}"/>
          </ac:spMkLst>
        </pc:spChg>
      </pc:sldChg>
      <pc:sldChg chg="del">
        <pc:chgData name="jérémie kuperblum" userId="ad9297b144f2de4c" providerId="LiveId" clId="{BBAA9E66-16B9-4084-8AC5-B1BED6B8D7FA}" dt="2020-08-03T07:27:46.068" v="1" actId="47"/>
        <pc:sldMkLst>
          <pc:docMk/>
          <pc:sldMk cId="3300536410" sldId="259"/>
        </pc:sldMkLst>
      </pc:sldChg>
      <pc:sldChg chg="modSp add mod">
        <pc:chgData name="jérémie kuperblum" userId="ad9297b144f2de4c" providerId="LiveId" clId="{BBAA9E66-16B9-4084-8AC5-B1BED6B8D7FA}" dt="2020-08-03T07:29:09.918" v="29" actId="20577"/>
        <pc:sldMkLst>
          <pc:docMk/>
          <pc:sldMk cId="1598187948" sldId="260"/>
        </pc:sldMkLst>
        <pc:spChg chg="mod">
          <ac:chgData name="jérémie kuperblum" userId="ad9297b144f2de4c" providerId="LiveId" clId="{BBAA9E66-16B9-4084-8AC5-B1BED6B8D7FA}" dt="2020-08-03T07:29:09.918" v="29" actId="20577"/>
          <ac:spMkLst>
            <pc:docMk/>
            <pc:sldMk cId="1598187948" sldId="260"/>
            <ac:spMk id="4" creationId="{00000000-0000-0000-0000-000000000000}"/>
          </ac:spMkLst>
        </pc:spChg>
      </pc:sldChg>
      <pc:sldChg chg="del">
        <pc:chgData name="jérémie kuperblum" userId="ad9297b144f2de4c" providerId="LiveId" clId="{BBAA9E66-16B9-4084-8AC5-B1BED6B8D7FA}" dt="2020-08-03T07:27:46.641" v="2" actId="47"/>
        <pc:sldMkLst>
          <pc:docMk/>
          <pc:sldMk cId="3322308044" sldId="260"/>
        </pc:sldMkLst>
      </pc:sldChg>
      <pc:sldChg chg="del">
        <pc:chgData name="jérémie kuperblum" userId="ad9297b144f2de4c" providerId="LiveId" clId="{BBAA9E66-16B9-4084-8AC5-B1BED6B8D7FA}" dt="2020-08-03T07:27:47.191" v="3" actId="47"/>
        <pc:sldMkLst>
          <pc:docMk/>
          <pc:sldMk cId="2336171082" sldId="261"/>
        </pc:sldMkLst>
      </pc:sldChg>
      <pc:sldChg chg="modSp add mod">
        <pc:chgData name="jérémie kuperblum" userId="ad9297b144f2de4c" providerId="LiveId" clId="{BBAA9E66-16B9-4084-8AC5-B1BED6B8D7FA}" dt="2020-08-03T07:29:20.513" v="43" actId="5793"/>
        <pc:sldMkLst>
          <pc:docMk/>
          <pc:sldMk cId="3474727686" sldId="261"/>
        </pc:sldMkLst>
        <pc:spChg chg="mod">
          <ac:chgData name="jérémie kuperblum" userId="ad9297b144f2de4c" providerId="LiveId" clId="{BBAA9E66-16B9-4084-8AC5-B1BED6B8D7FA}" dt="2020-08-03T07:29:20.513" v="43" actId="5793"/>
          <ac:spMkLst>
            <pc:docMk/>
            <pc:sldMk cId="3474727686" sldId="261"/>
            <ac:spMk id="4" creationId="{00000000-0000-0000-0000-000000000000}"/>
          </ac:spMkLst>
        </pc:spChg>
      </pc:sldChg>
      <pc:sldChg chg="modSp add mod">
        <pc:chgData name="jérémie kuperblum" userId="ad9297b144f2de4c" providerId="LiveId" clId="{BBAA9E66-16B9-4084-8AC5-B1BED6B8D7FA}" dt="2020-08-03T07:29:06.594" v="27" actId="20577"/>
        <pc:sldMkLst>
          <pc:docMk/>
          <pc:sldMk cId="2747133854" sldId="262"/>
        </pc:sldMkLst>
        <pc:spChg chg="mod">
          <ac:chgData name="jérémie kuperblum" userId="ad9297b144f2de4c" providerId="LiveId" clId="{BBAA9E66-16B9-4084-8AC5-B1BED6B8D7FA}" dt="2020-08-03T07:29:06.594" v="27" actId="20577"/>
          <ac:spMkLst>
            <pc:docMk/>
            <pc:sldMk cId="2747133854" sldId="262"/>
            <ac:spMk id="4" creationId="{00000000-0000-0000-0000-000000000000}"/>
          </ac:spMkLst>
        </pc:spChg>
      </pc:sldChg>
      <pc:sldChg chg="add">
        <pc:chgData name="jérémie kuperblum" userId="ad9297b144f2de4c" providerId="LiveId" clId="{BBAA9E66-16B9-4084-8AC5-B1BED6B8D7FA}" dt="2020-08-03T07:31:29.488" v="44"/>
        <pc:sldMkLst>
          <pc:docMk/>
          <pc:sldMk cId="2263911598" sldId="263"/>
        </pc:sldMkLst>
      </pc:sldChg>
      <pc:sldChg chg="add">
        <pc:chgData name="jérémie kuperblum" userId="ad9297b144f2de4c" providerId="LiveId" clId="{BBAA9E66-16B9-4084-8AC5-B1BED6B8D7FA}" dt="2020-08-03T07:31:38.241" v="45"/>
        <pc:sldMkLst>
          <pc:docMk/>
          <pc:sldMk cId="1545495194" sldId="264"/>
        </pc:sldMkLst>
      </pc:sldChg>
      <pc:sldChg chg="add">
        <pc:chgData name="jérémie kuperblum" userId="ad9297b144f2de4c" providerId="LiveId" clId="{BBAA9E66-16B9-4084-8AC5-B1BED6B8D7FA}" dt="2020-08-03T07:31:45.069" v="46"/>
        <pc:sldMkLst>
          <pc:docMk/>
          <pc:sldMk cId="368758820" sldId="265"/>
        </pc:sldMkLst>
      </pc:sldChg>
      <pc:sldChg chg="add">
        <pc:chgData name="jérémie kuperblum" userId="ad9297b144f2de4c" providerId="LiveId" clId="{BBAA9E66-16B9-4084-8AC5-B1BED6B8D7FA}" dt="2020-08-03T07:31:52.715" v="47"/>
        <pc:sldMkLst>
          <pc:docMk/>
          <pc:sldMk cId="167032766" sldId="266"/>
        </pc:sldMkLst>
      </pc:sldChg>
    </pc:docChg>
  </pc:docChgLst>
  <pc:docChgLst>
    <pc:chgData name="jérémie kuperblum" userId="ad9297b144f2de4c" providerId="LiveId" clId="{BA4AC40D-4465-4727-9EDE-406859ABA9BD}"/>
    <pc:docChg chg="undo custSel addSld delSld modSld">
      <pc:chgData name="jérémie kuperblum" userId="ad9297b144f2de4c" providerId="LiveId" clId="{BA4AC40D-4465-4727-9EDE-406859ABA9BD}" dt="2020-08-14T13:43:49.884" v="2503" actId="2711"/>
      <pc:docMkLst>
        <pc:docMk/>
      </pc:docMkLst>
      <pc:sldChg chg="addSp delSp modSp mod modNotesTx">
        <pc:chgData name="jérémie kuperblum" userId="ad9297b144f2de4c" providerId="LiveId" clId="{BA4AC40D-4465-4727-9EDE-406859ABA9BD}" dt="2020-08-04T07:41:25.828" v="23" actId="403"/>
        <pc:sldMkLst>
          <pc:docMk/>
          <pc:sldMk cId="1037580094" sldId="257"/>
        </pc:sldMkLst>
        <pc:spChg chg="add mod">
          <ac:chgData name="jérémie kuperblum" userId="ad9297b144f2de4c" providerId="LiveId" clId="{BA4AC40D-4465-4727-9EDE-406859ABA9BD}" dt="2020-08-04T07:41:25.828" v="23" actId="403"/>
          <ac:spMkLst>
            <pc:docMk/>
            <pc:sldMk cId="1037580094" sldId="257"/>
            <ac:spMk id="2" creationId="{84B61566-0516-4D4C-A40D-0AC553B6E6F8}"/>
          </ac:spMkLst>
        </pc:spChg>
        <pc:spChg chg="del">
          <ac:chgData name="jérémie kuperblum" userId="ad9297b144f2de4c" providerId="LiveId" clId="{BA4AC40D-4465-4727-9EDE-406859ABA9BD}" dt="2020-08-04T07:08:57.790" v="1" actId="478"/>
          <ac:spMkLst>
            <pc:docMk/>
            <pc:sldMk cId="1037580094" sldId="257"/>
            <ac:spMk id="6" creationId="{00000000-0000-0000-0000-000000000000}"/>
          </ac:spMkLst>
        </pc:spChg>
        <pc:spChg chg="del">
          <ac:chgData name="jérémie kuperblum" userId="ad9297b144f2de4c" providerId="LiveId" clId="{BA4AC40D-4465-4727-9EDE-406859ABA9BD}" dt="2020-08-04T07:09:02.385" v="2" actId="478"/>
          <ac:spMkLst>
            <pc:docMk/>
            <pc:sldMk cId="1037580094" sldId="257"/>
            <ac:spMk id="9" creationId="{00000000-0000-0000-0000-000000000000}"/>
          </ac:spMkLst>
        </pc:spChg>
      </pc:sldChg>
      <pc:sldChg chg="del">
        <pc:chgData name="jérémie kuperblum" userId="ad9297b144f2de4c" providerId="LiveId" clId="{BA4AC40D-4465-4727-9EDE-406859ABA9BD}" dt="2020-08-04T08:02:31.156" v="1043" actId="47"/>
        <pc:sldMkLst>
          <pc:docMk/>
          <pc:sldMk cId="2243047600" sldId="258"/>
        </pc:sldMkLst>
      </pc:sldChg>
      <pc:sldChg chg="addSp modSp mod">
        <pc:chgData name="jérémie kuperblum" userId="ad9297b144f2de4c" providerId="LiveId" clId="{BA4AC40D-4465-4727-9EDE-406859ABA9BD}" dt="2020-08-12T10:16:51.158" v="2477" actId="20577"/>
        <pc:sldMkLst>
          <pc:docMk/>
          <pc:sldMk cId="46049602" sldId="259"/>
        </pc:sldMkLst>
        <pc:spChg chg="add mod">
          <ac:chgData name="jérémie kuperblum" userId="ad9297b144f2de4c" providerId="LiveId" clId="{BA4AC40D-4465-4727-9EDE-406859ABA9BD}" dt="2020-08-12T10:16:44.087" v="2462" actId="20577"/>
          <ac:spMkLst>
            <pc:docMk/>
            <pc:sldMk cId="46049602" sldId="259"/>
            <ac:spMk id="2" creationId="{9463E589-07B5-4BB7-91B3-4C33E6024018}"/>
          </ac:spMkLst>
        </pc:spChg>
        <pc:spChg chg="mod">
          <ac:chgData name="jérémie kuperblum" userId="ad9297b144f2de4c" providerId="LiveId" clId="{BA4AC40D-4465-4727-9EDE-406859ABA9BD}" dt="2020-08-04T16:05:18.293" v="1807" actId="14100"/>
          <ac:spMkLst>
            <pc:docMk/>
            <pc:sldMk cId="46049602" sldId="259"/>
            <ac:spMk id="4" creationId="{00000000-0000-0000-0000-000000000000}"/>
          </ac:spMkLst>
        </pc:spChg>
        <pc:spChg chg="mod">
          <ac:chgData name="jérémie kuperblum" userId="ad9297b144f2de4c" providerId="LiveId" clId="{BA4AC40D-4465-4727-9EDE-406859ABA9BD}" dt="2020-08-12T10:16:51.158" v="2477" actId="20577"/>
          <ac:spMkLst>
            <pc:docMk/>
            <pc:sldMk cId="46049602" sldId="259"/>
            <ac:spMk id="6" creationId="{00000000-0000-0000-0000-000000000000}"/>
          </ac:spMkLst>
        </pc:spChg>
      </pc:sldChg>
      <pc:sldChg chg="del">
        <pc:chgData name="jérémie kuperblum" userId="ad9297b144f2de4c" providerId="LiveId" clId="{BA4AC40D-4465-4727-9EDE-406859ABA9BD}" dt="2020-08-05T06:52:17.990" v="2242" actId="2696"/>
        <pc:sldMkLst>
          <pc:docMk/>
          <pc:sldMk cId="1598187948" sldId="260"/>
        </pc:sldMkLst>
      </pc:sldChg>
      <pc:sldChg chg="addSp delSp modSp mod">
        <pc:chgData name="jérémie kuperblum" userId="ad9297b144f2de4c" providerId="LiveId" clId="{BA4AC40D-4465-4727-9EDE-406859ABA9BD}" dt="2020-08-04T16:38:33.678" v="1930" actId="20577"/>
        <pc:sldMkLst>
          <pc:docMk/>
          <pc:sldMk cId="3474727686" sldId="261"/>
        </pc:sldMkLst>
        <pc:spChg chg="add del">
          <ac:chgData name="jérémie kuperblum" userId="ad9297b144f2de4c" providerId="LiveId" clId="{BA4AC40D-4465-4727-9EDE-406859ABA9BD}" dt="2020-08-04T07:47:57.323" v="450" actId="478"/>
          <ac:spMkLst>
            <pc:docMk/>
            <pc:sldMk cId="3474727686" sldId="261"/>
            <ac:spMk id="2" creationId="{7C84D108-9D6B-4474-BADF-48A04EB2FB05}"/>
          </ac:spMkLst>
        </pc:spChg>
        <pc:spChg chg="add mod">
          <ac:chgData name="jérémie kuperblum" userId="ad9297b144f2de4c" providerId="LiveId" clId="{BA4AC40D-4465-4727-9EDE-406859ABA9BD}" dt="2020-08-04T07:49:36.643" v="525" actId="1076"/>
          <ac:spMkLst>
            <pc:docMk/>
            <pc:sldMk cId="3474727686" sldId="261"/>
            <ac:spMk id="3" creationId="{D54266DF-B8D6-40B5-8C50-854B342F12F7}"/>
          </ac:spMkLst>
        </pc:spChg>
        <pc:spChg chg="mod">
          <ac:chgData name="jérémie kuperblum" userId="ad9297b144f2de4c" providerId="LiveId" clId="{BA4AC40D-4465-4727-9EDE-406859ABA9BD}" dt="2020-08-04T16:38:33.678" v="1930" actId="20577"/>
          <ac:spMkLst>
            <pc:docMk/>
            <pc:sldMk cId="3474727686" sldId="261"/>
            <ac:spMk id="4" creationId="{00000000-0000-0000-0000-000000000000}"/>
          </ac:spMkLst>
        </pc:spChg>
        <pc:spChg chg="mod">
          <ac:chgData name="jérémie kuperblum" userId="ad9297b144f2de4c" providerId="LiveId" clId="{BA4AC40D-4465-4727-9EDE-406859ABA9BD}" dt="2020-08-04T07:51:54.219" v="592" actId="2711"/>
          <ac:spMkLst>
            <pc:docMk/>
            <pc:sldMk cId="3474727686" sldId="261"/>
            <ac:spMk id="5" creationId="{00000000-0000-0000-0000-000000000000}"/>
          </ac:spMkLst>
        </pc:spChg>
        <pc:spChg chg="add mod">
          <ac:chgData name="jérémie kuperblum" userId="ad9297b144f2de4c" providerId="LiveId" clId="{BA4AC40D-4465-4727-9EDE-406859ABA9BD}" dt="2020-08-04T07:49:39.447" v="526" actId="1076"/>
          <ac:spMkLst>
            <pc:docMk/>
            <pc:sldMk cId="3474727686" sldId="261"/>
            <ac:spMk id="6" creationId="{4F78374B-8B34-43AF-A608-C503E9B376C6}"/>
          </ac:spMkLst>
        </pc:spChg>
        <pc:spChg chg="del">
          <ac:chgData name="jérémie kuperblum" userId="ad9297b144f2de4c" providerId="LiveId" clId="{BA4AC40D-4465-4727-9EDE-406859ABA9BD}" dt="2020-08-04T07:48:09.269" v="453" actId="21"/>
          <ac:spMkLst>
            <pc:docMk/>
            <pc:sldMk cId="3474727686" sldId="261"/>
            <ac:spMk id="7" creationId="{00000000-0000-0000-0000-000000000000}"/>
          </ac:spMkLst>
        </pc:spChg>
      </pc:sldChg>
      <pc:sldChg chg="del">
        <pc:chgData name="jérémie kuperblum" userId="ad9297b144f2de4c" providerId="LiveId" clId="{BA4AC40D-4465-4727-9EDE-406859ABA9BD}" dt="2020-08-05T06:52:12.540" v="2241" actId="2696"/>
        <pc:sldMkLst>
          <pc:docMk/>
          <pc:sldMk cId="2747133854" sldId="262"/>
        </pc:sldMkLst>
      </pc:sldChg>
      <pc:sldChg chg="addSp delSp modSp mod">
        <pc:chgData name="jérémie kuperblum" userId="ad9297b144f2de4c" providerId="LiveId" clId="{BA4AC40D-4465-4727-9EDE-406859ABA9BD}" dt="2020-08-04T16:38:35.790" v="1932" actId="20577"/>
        <pc:sldMkLst>
          <pc:docMk/>
          <pc:sldMk cId="2263911598" sldId="263"/>
        </pc:sldMkLst>
        <pc:spChg chg="add mod">
          <ac:chgData name="jérémie kuperblum" userId="ad9297b144f2de4c" providerId="LiveId" clId="{BA4AC40D-4465-4727-9EDE-406859ABA9BD}" dt="2020-08-04T07:54:11.004" v="713" actId="20577"/>
          <ac:spMkLst>
            <pc:docMk/>
            <pc:sldMk cId="2263911598" sldId="263"/>
            <ac:spMk id="2" creationId="{24C9A7A0-EA5A-4FA6-833B-E6FCE58523F6}"/>
          </ac:spMkLst>
        </pc:spChg>
        <pc:spChg chg="add mod">
          <ac:chgData name="jérémie kuperblum" userId="ad9297b144f2de4c" providerId="LiveId" clId="{BA4AC40D-4465-4727-9EDE-406859ABA9BD}" dt="2020-08-04T07:53:54.722" v="704" actId="1076"/>
          <ac:spMkLst>
            <pc:docMk/>
            <pc:sldMk cId="2263911598" sldId="263"/>
            <ac:spMk id="3" creationId="{F9152EDD-5697-4C0E-BBB7-5B9F820A3D0C}"/>
          </ac:spMkLst>
        </pc:spChg>
        <pc:spChg chg="mod">
          <ac:chgData name="jérémie kuperblum" userId="ad9297b144f2de4c" providerId="LiveId" clId="{BA4AC40D-4465-4727-9EDE-406859ABA9BD}" dt="2020-08-04T16:38:35.790" v="1932" actId="20577"/>
          <ac:spMkLst>
            <pc:docMk/>
            <pc:sldMk cId="2263911598" sldId="263"/>
            <ac:spMk id="4" creationId="{00000000-0000-0000-0000-000000000000}"/>
          </ac:spMkLst>
        </pc:spChg>
        <pc:spChg chg="mod">
          <ac:chgData name="jérémie kuperblum" userId="ad9297b144f2de4c" providerId="LiveId" clId="{BA4AC40D-4465-4727-9EDE-406859ABA9BD}" dt="2020-08-04T16:24:37.973" v="1923" actId="20577"/>
          <ac:spMkLst>
            <pc:docMk/>
            <pc:sldMk cId="2263911598" sldId="263"/>
            <ac:spMk id="6" creationId="{00000000-0000-0000-0000-000000000000}"/>
          </ac:spMkLst>
        </pc:spChg>
        <pc:spChg chg="del">
          <ac:chgData name="jérémie kuperblum" userId="ad9297b144f2de4c" providerId="LiveId" clId="{BA4AC40D-4465-4727-9EDE-406859ABA9BD}" dt="2020-08-04T07:53:17.851" v="658" actId="478"/>
          <ac:spMkLst>
            <pc:docMk/>
            <pc:sldMk cId="2263911598" sldId="263"/>
            <ac:spMk id="8" creationId="{00000000-0000-0000-0000-000000000000}"/>
          </ac:spMkLst>
        </pc:spChg>
        <pc:spChg chg="del">
          <ac:chgData name="jérémie kuperblum" userId="ad9297b144f2de4c" providerId="LiveId" clId="{BA4AC40D-4465-4727-9EDE-406859ABA9BD}" dt="2020-08-04T07:53:16.499" v="657" actId="478"/>
          <ac:spMkLst>
            <pc:docMk/>
            <pc:sldMk cId="2263911598" sldId="263"/>
            <ac:spMk id="9" creationId="{00000000-0000-0000-0000-000000000000}"/>
          </ac:spMkLst>
        </pc:spChg>
        <pc:spChg chg="del mod">
          <ac:chgData name="jérémie kuperblum" userId="ad9297b144f2de4c" providerId="LiveId" clId="{BA4AC40D-4465-4727-9EDE-406859ABA9BD}" dt="2020-08-04T07:53:25.438" v="660" actId="21"/>
          <ac:spMkLst>
            <pc:docMk/>
            <pc:sldMk cId="2263911598" sldId="263"/>
            <ac:spMk id="10" creationId="{00000000-0000-0000-0000-000000000000}"/>
          </ac:spMkLst>
        </pc:spChg>
      </pc:sldChg>
      <pc:sldChg chg="addSp delSp modSp mod">
        <pc:chgData name="jérémie kuperblum" userId="ad9297b144f2de4c" providerId="LiveId" clId="{BA4AC40D-4465-4727-9EDE-406859ABA9BD}" dt="2020-08-11T09:43:33.142" v="2254" actId="2711"/>
        <pc:sldMkLst>
          <pc:docMk/>
          <pc:sldMk cId="1545495194" sldId="264"/>
        </pc:sldMkLst>
        <pc:spChg chg="add mod">
          <ac:chgData name="jérémie kuperblum" userId="ad9297b144f2de4c" providerId="LiveId" clId="{BA4AC40D-4465-4727-9EDE-406859ABA9BD}" dt="2020-08-04T16:28:21.474" v="1925" actId="1076"/>
          <ac:spMkLst>
            <pc:docMk/>
            <pc:sldMk cId="1545495194" sldId="264"/>
            <ac:spMk id="2" creationId="{1F2C13EB-B886-4140-A101-9430107F8C05}"/>
          </ac:spMkLst>
        </pc:spChg>
        <pc:spChg chg="add mod">
          <ac:chgData name="jérémie kuperblum" userId="ad9297b144f2de4c" providerId="LiveId" clId="{BA4AC40D-4465-4727-9EDE-406859ABA9BD}" dt="2020-08-04T16:28:23.762" v="1926" actId="1076"/>
          <ac:spMkLst>
            <pc:docMk/>
            <pc:sldMk cId="1545495194" sldId="264"/>
            <ac:spMk id="3" creationId="{D2F38D27-60B6-4186-9C30-DE8C771D5971}"/>
          </ac:spMkLst>
        </pc:spChg>
        <pc:spChg chg="mod">
          <ac:chgData name="jérémie kuperblum" userId="ad9297b144f2de4c" providerId="LiveId" clId="{BA4AC40D-4465-4727-9EDE-406859ABA9BD}" dt="2020-08-04T16:38:37.613" v="1934" actId="20577"/>
          <ac:spMkLst>
            <pc:docMk/>
            <pc:sldMk cId="1545495194" sldId="264"/>
            <ac:spMk id="4" creationId="{00000000-0000-0000-0000-000000000000}"/>
          </ac:spMkLst>
        </pc:spChg>
        <pc:spChg chg="mod">
          <ac:chgData name="jérémie kuperblum" userId="ad9297b144f2de4c" providerId="LiveId" clId="{BA4AC40D-4465-4727-9EDE-406859ABA9BD}" dt="2020-08-11T09:43:33.142" v="2254" actId="2711"/>
          <ac:spMkLst>
            <pc:docMk/>
            <pc:sldMk cId="1545495194" sldId="264"/>
            <ac:spMk id="7" creationId="{00000000-0000-0000-0000-000000000000}"/>
          </ac:spMkLst>
        </pc:spChg>
        <pc:spChg chg="del mod">
          <ac:chgData name="jérémie kuperblum" userId="ad9297b144f2de4c" providerId="LiveId" clId="{BA4AC40D-4465-4727-9EDE-406859ABA9BD}" dt="2020-08-04T07:58:53.677" v="923" actId="21"/>
          <ac:spMkLst>
            <pc:docMk/>
            <pc:sldMk cId="1545495194" sldId="264"/>
            <ac:spMk id="11" creationId="{00000000-0000-0000-0000-000000000000}"/>
          </ac:spMkLst>
        </pc:spChg>
        <pc:spChg chg="del">
          <ac:chgData name="jérémie kuperblum" userId="ad9297b144f2de4c" providerId="LiveId" clId="{BA4AC40D-4465-4727-9EDE-406859ABA9BD}" dt="2020-08-04T07:55:21.332" v="716" actId="478"/>
          <ac:spMkLst>
            <pc:docMk/>
            <pc:sldMk cId="1545495194" sldId="264"/>
            <ac:spMk id="13" creationId="{00000000-0000-0000-0000-000000000000}"/>
          </ac:spMkLst>
        </pc:spChg>
        <pc:spChg chg="del">
          <ac:chgData name="jérémie kuperblum" userId="ad9297b144f2de4c" providerId="LiveId" clId="{BA4AC40D-4465-4727-9EDE-406859ABA9BD}" dt="2020-08-04T07:55:21.332" v="716" actId="478"/>
          <ac:spMkLst>
            <pc:docMk/>
            <pc:sldMk cId="1545495194" sldId="264"/>
            <ac:spMk id="14" creationId="{00000000-0000-0000-0000-000000000000}"/>
          </ac:spMkLst>
        </pc:spChg>
        <pc:spChg chg="del">
          <ac:chgData name="jérémie kuperblum" userId="ad9297b144f2de4c" providerId="LiveId" clId="{BA4AC40D-4465-4727-9EDE-406859ABA9BD}" dt="2020-08-04T07:55:24.307" v="717" actId="478"/>
          <ac:spMkLst>
            <pc:docMk/>
            <pc:sldMk cId="1545495194" sldId="264"/>
            <ac:spMk id="15" creationId="{00000000-0000-0000-0000-000000000000}"/>
          </ac:spMkLst>
        </pc:spChg>
        <pc:spChg chg="del">
          <ac:chgData name="jérémie kuperblum" userId="ad9297b144f2de4c" providerId="LiveId" clId="{BA4AC40D-4465-4727-9EDE-406859ABA9BD}" dt="2020-08-04T07:55:21.332" v="716" actId="478"/>
          <ac:spMkLst>
            <pc:docMk/>
            <pc:sldMk cId="1545495194" sldId="264"/>
            <ac:spMk id="17" creationId="{00000000-0000-0000-0000-000000000000}"/>
          </ac:spMkLst>
        </pc:spChg>
        <pc:spChg chg="del">
          <ac:chgData name="jérémie kuperblum" userId="ad9297b144f2de4c" providerId="LiveId" clId="{BA4AC40D-4465-4727-9EDE-406859ABA9BD}" dt="2020-08-04T07:55:21.332" v="716" actId="478"/>
          <ac:spMkLst>
            <pc:docMk/>
            <pc:sldMk cId="1545495194" sldId="264"/>
            <ac:spMk id="18" creationId="{00000000-0000-0000-0000-000000000000}"/>
          </ac:spMkLst>
        </pc:spChg>
        <pc:graphicFrameChg chg="del">
          <ac:chgData name="jérémie kuperblum" userId="ad9297b144f2de4c" providerId="LiveId" clId="{BA4AC40D-4465-4727-9EDE-406859ABA9BD}" dt="2020-08-04T07:55:21.332" v="716" actId="478"/>
          <ac:graphicFrameMkLst>
            <pc:docMk/>
            <pc:sldMk cId="1545495194" sldId="264"/>
            <ac:graphicFrameMk id="12" creationId="{00000000-0000-0000-0000-000000000000}"/>
          </ac:graphicFrameMkLst>
        </pc:graphicFrameChg>
        <pc:graphicFrameChg chg="del mod">
          <ac:chgData name="jérémie kuperblum" userId="ad9297b144f2de4c" providerId="LiveId" clId="{BA4AC40D-4465-4727-9EDE-406859ABA9BD}" dt="2020-08-04T07:55:21.332" v="716" actId="478"/>
          <ac:graphicFrameMkLst>
            <pc:docMk/>
            <pc:sldMk cId="1545495194" sldId="264"/>
            <ac:graphicFrameMk id="16" creationId="{00000000-0000-0000-0000-000000000000}"/>
          </ac:graphicFrameMkLst>
        </pc:graphicFrameChg>
      </pc:sldChg>
      <pc:sldChg chg="modSp del mod">
        <pc:chgData name="jérémie kuperblum" userId="ad9297b144f2de4c" providerId="LiveId" clId="{BA4AC40D-4465-4727-9EDE-406859ABA9BD}" dt="2020-08-04T07:59:59.841" v="944" actId="47"/>
        <pc:sldMkLst>
          <pc:docMk/>
          <pc:sldMk cId="368758820" sldId="265"/>
        </pc:sldMkLst>
        <pc:spChg chg="mod">
          <ac:chgData name="jérémie kuperblum" userId="ad9297b144f2de4c" providerId="LiveId" clId="{BA4AC40D-4465-4727-9EDE-406859ABA9BD}" dt="2020-08-04T07:59:57.626" v="943" actId="1076"/>
          <ac:spMkLst>
            <pc:docMk/>
            <pc:sldMk cId="368758820" sldId="265"/>
            <ac:spMk id="19" creationId="{00000000-0000-0000-0000-000000000000}"/>
          </ac:spMkLst>
        </pc:spChg>
      </pc:sldChg>
      <pc:sldChg chg="addSp delSp modSp add del mod">
        <pc:chgData name="jérémie kuperblum" userId="ad9297b144f2de4c" providerId="LiveId" clId="{BA4AC40D-4465-4727-9EDE-406859ABA9BD}" dt="2020-08-05T06:52:10.061" v="2240" actId="47"/>
        <pc:sldMkLst>
          <pc:docMk/>
          <pc:sldMk cId="2095832073" sldId="265"/>
        </pc:sldMkLst>
        <pc:spChg chg="add mod">
          <ac:chgData name="jérémie kuperblum" userId="ad9297b144f2de4c" providerId="LiveId" clId="{BA4AC40D-4465-4727-9EDE-406859ABA9BD}" dt="2020-08-04T08:02:24.907" v="1042" actId="20577"/>
          <ac:spMkLst>
            <pc:docMk/>
            <pc:sldMk cId="2095832073" sldId="265"/>
            <ac:spMk id="2" creationId="{AC2BCF38-B49F-467E-962D-87FD966D9F0E}"/>
          </ac:spMkLst>
        </pc:spChg>
        <pc:spChg chg="del">
          <ac:chgData name="jérémie kuperblum" userId="ad9297b144f2de4c" providerId="LiveId" clId="{BA4AC40D-4465-4727-9EDE-406859ABA9BD}" dt="2020-08-04T08:01:52.933" v="950" actId="478"/>
          <ac:spMkLst>
            <pc:docMk/>
            <pc:sldMk cId="2095832073" sldId="265"/>
            <ac:spMk id="4" creationId="{00000000-0000-0000-0000-000000000000}"/>
          </ac:spMkLst>
        </pc:spChg>
        <pc:spChg chg="del">
          <ac:chgData name="jérémie kuperblum" userId="ad9297b144f2de4c" providerId="LiveId" clId="{BA4AC40D-4465-4727-9EDE-406859ABA9BD}" dt="2020-08-04T08:01:54.756" v="951" actId="478"/>
          <ac:spMkLst>
            <pc:docMk/>
            <pc:sldMk cId="2095832073" sldId="265"/>
            <ac:spMk id="6" creationId="{00000000-0000-0000-0000-000000000000}"/>
          </ac:spMkLst>
        </pc:spChg>
      </pc:sldChg>
      <pc:sldChg chg="del">
        <pc:chgData name="jérémie kuperblum" userId="ad9297b144f2de4c" providerId="LiveId" clId="{BA4AC40D-4465-4727-9EDE-406859ABA9BD}" dt="2020-08-04T08:00:25.505" v="948" actId="47"/>
        <pc:sldMkLst>
          <pc:docMk/>
          <pc:sldMk cId="167032766" sldId="266"/>
        </pc:sldMkLst>
      </pc:sldChg>
      <pc:sldChg chg="addSp delSp modSp add mod">
        <pc:chgData name="jérémie kuperblum" userId="ad9297b144f2de4c" providerId="LiveId" clId="{BA4AC40D-4465-4727-9EDE-406859ABA9BD}" dt="2020-08-04T17:07:14.566" v="2055" actId="14100"/>
        <pc:sldMkLst>
          <pc:docMk/>
          <pc:sldMk cId="3454620240" sldId="266"/>
        </pc:sldMkLst>
        <pc:spChg chg="del">
          <ac:chgData name="jérémie kuperblum" userId="ad9297b144f2de4c" providerId="LiveId" clId="{BA4AC40D-4465-4727-9EDE-406859ABA9BD}" dt="2020-08-04T08:05:04.428" v="1077" actId="478"/>
          <ac:spMkLst>
            <pc:docMk/>
            <pc:sldMk cId="3454620240" sldId="266"/>
            <ac:spMk id="2" creationId="{1F2C13EB-B886-4140-A101-9430107F8C05}"/>
          </ac:spMkLst>
        </pc:spChg>
        <pc:spChg chg="del">
          <ac:chgData name="jérémie kuperblum" userId="ad9297b144f2de4c" providerId="LiveId" clId="{BA4AC40D-4465-4727-9EDE-406859ABA9BD}" dt="2020-08-04T08:05:07.252" v="1078" actId="478"/>
          <ac:spMkLst>
            <pc:docMk/>
            <pc:sldMk cId="3454620240" sldId="266"/>
            <ac:spMk id="3" creationId="{D2F38D27-60B6-4186-9C30-DE8C771D5971}"/>
          </ac:spMkLst>
        </pc:spChg>
        <pc:spChg chg="mod">
          <ac:chgData name="jérémie kuperblum" userId="ad9297b144f2de4c" providerId="LiveId" clId="{BA4AC40D-4465-4727-9EDE-406859ABA9BD}" dt="2020-08-04T17:07:14.566" v="2055" actId="14100"/>
          <ac:spMkLst>
            <pc:docMk/>
            <pc:sldMk cId="3454620240" sldId="266"/>
            <ac:spMk id="4" creationId="{00000000-0000-0000-0000-000000000000}"/>
          </ac:spMkLst>
        </pc:spChg>
        <pc:spChg chg="add mod">
          <ac:chgData name="jérémie kuperblum" userId="ad9297b144f2de4c" providerId="LiveId" clId="{BA4AC40D-4465-4727-9EDE-406859ABA9BD}" dt="2020-08-04T16:50:35.975" v="2053" actId="20577"/>
          <ac:spMkLst>
            <pc:docMk/>
            <pc:sldMk cId="3454620240" sldId="266"/>
            <ac:spMk id="5" creationId="{44E5D9D3-3572-481B-AD16-12A1C4F54532}"/>
          </ac:spMkLst>
        </pc:spChg>
        <pc:spChg chg="add del">
          <ac:chgData name="jérémie kuperblum" userId="ad9297b144f2de4c" providerId="LiveId" clId="{BA4AC40D-4465-4727-9EDE-406859ABA9BD}" dt="2020-08-04T08:05:58.404" v="1081"/>
          <ac:spMkLst>
            <pc:docMk/>
            <pc:sldMk cId="3454620240" sldId="266"/>
            <ac:spMk id="6" creationId="{414E4D52-8A61-4935-BB55-1FDB2818A37B}"/>
          </ac:spMkLst>
        </pc:spChg>
        <pc:spChg chg="mod">
          <ac:chgData name="jérémie kuperblum" userId="ad9297b144f2de4c" providerId="LiveId" clId="{BA4AC40D-4465-4727-9EDE-406859ABA9BD}" dt="2020-08-04T08:05:01.865" v="1076" actId="20577"/>
          <ac:spMkLst>
            <pc:docMk/>
            <pc:sldMk cId="3454620240" sldId="266"/>
            <ac:spMk id="7" creationId="{00000000-0000-0000-0000-000000000000}"/>
          </ac:spMkLst>
        </pc:spChg>
        <pc:spChg chg="add mod">
          <ac:chgData name="jérémie kuperblum" userId="ad9297b144f2de4c" providerId="LiveId" clId="{BA4AC40D-4465-4727-9EDE-406859ABA9BD}" dt="2020-08-04T16:50:23.430" v="2037" actId="20577"/>
          <ac:spMkLst>
            <pc:docMk/>
            <pc:sldMk cId="3454620240" sldId="266"/>
            <ac:spMk id="10" creationId="{CBF15C7A-8EB5-42B1-BF04-99B45274D5ED}"/>
          </ac:spMkLst>
        </pc:spChg>
        <pc:picChg chg="add mod">
          <ac:chgData name="jérémie kuperblum" userId="ad9297b144f2de4c" providerId="LiveId" clId="{BA4AC40D-4465-4727-9EDE-406859ABA9BD}" dt="2020-08-04T08:17:30.067" v="1326" actId="1076"/>
          <ac:picMkLst>
            <pc:docMk/>
            <pc:sldMk cId="3454620240" sldId="266"/>
            <ac:picMk id="9" creationId="{A5B5B38D-3CC4-4441-B0CB-7B3B61E10FCE}"/>
          </ac:picMkLst>
        </pc:picChg>
      </pc:sldChg>
      <pc:sldChg chg="addSp delSp modSp add mod">
        <pc:chgData name="jérémie kuperblum" userId="ad9297b144f2de4c" providerId="LiveId" clId="{BA4AC40D-4465-4727-9EDE-406859ABA9BD}" dt="2020-08-12T12:27:35.654" v="2478" actId="20577"/>
        <pc:sldMkLst>
          <pc:docMk/>
          <pc:sldMk cId="260046701" sldId="267"/>
        </pc:sldMkLst>
        <pc:spChg chg="add del">
          <ac:chgData name="jérémie kuperblum" userId="ad9297b144f2de4c" providerId="LiveId" clId="{BA4AC40D-4465-4727-9EDE-406859ABA9BD}" dt="2020-08-11T09:42:38.311" v="2246"/>
          <ac:spMkLst>
            <pc:docMk/>
            <pc:sldMk cId="260046701" sldId="267"/>
            <ac:spMk id="2" creationId="{7F1E4963-2AB0-4530-91EC-8AB0657FC22F}"/>
          </ac:spMkLst>
        </pc:spChg>
        <pc:spChg chg="mod">
          <ac:chgData name="jérémie kuperblum" userId="ad9297b144f2de4c" providerId="LiveId" clId="{BA4AC40D-4465-4727-9EDE-406859ABA9BD}" dt="2020-08-11T09:42:26.763" v="2244" actId="14100"/>
          <ac:spMkLst>
            <pc:docMk/>
            <pc:sldMk cId="260046701" sldId="267"/>
            <ac:spMk id="4" creationId="{00000000-0000-0000-0000-000000000000}"/>
          </ac:spMkLst>
        </pc:spChg>
        <pc:spChg chg="del mod">
          <ac:chgData name="jérémie kuperblum" userId="ad9297b144f2de4c" providerId="LiveId" clId="{BA4AC40D-4465-4727-9EDE-406859ABA9BD}" dt="2020-08-04T08:35:58.341" v="1729" actId="478"/>
          <ac:spMkLst>
            <pc:docMk/>
            <pc:sldMk cId="260046701" sldId="267"/>
            <ac:spMk id="5" creationId="{44E5D9D3-3572-481B-AD16-12A1C4F54532}"/>
          </ac:spMkLst>
        </pc:spChg>
        <pc:spChg chg="add mod">
          <ac:chgData name="jérémie kuperblum" userId="ad9297b144f2de4c" providerId="LiveId" clId="{BA4AC40D-4465-4727-9EDE-406859ABA9BD}" dt="2020-08-12T12:27:35.654" v="2478" actId="20577"/>
          <ac:spMkLst>
            <pc:docMk/>
            <pc:sldMk cId="260046701" sldId="267"/>
            <ac:spMk id="6" creationId="{D00E3F9F-E6F4-4A50-A9CE-04AF5FF2E210}"/>
          </ac:spMkLst>
        </pc:spChg>
        <pc:spChg chg="add mod">
          <ac:chgData name="jérémie kuperblum" userId="ad9297b144f2de4c" providerId="LiveId" clId="{BA4AC40D-4465-4727-9EDE-406859ABA9BD}" dt="2020-08-11T09:45:15.384" v="2312" actId="1076"/>
          <ac:spMkLst>
            <pc:docMk/>
            <pc:sldMk cId="260046701" sldId="267"/>
            <ac:spMk id="10" creationId="{71A2F3D8-76A4-42BC-9C51-E503DC83B82A}"/>
          </ac:spMkLst>
        </pc:spChg>
        <pc:spChg chg="del mod">
          <ac:chgData name="jérémie kuperblum" userId="ad9297b144f2de4c" providerId="LiveId" clId="{BA4AC40D-4465-4727-9EDE-406859ABA9BD}" dt="2020-08-04T08:35:56.606" v="1728" actId="478"/>
          <ac:spMkLst>
            <pc:docMk/>
            <pc:sldMk cId="260046701" sldId="267"/>
            <ac:spMk id="10" creationId="{CBF15C7A-8EB5-42B1-BF04-99B45274D5ED}"/>
          </ac:spMkLst>
        </pc:spChg>
        <pc:spChg chg="add mod">
          <ac:chgData name="jérémie kuperblum" userId="ad9297b144f2de4c" providerId="LiveId" clId="{BA4AC40D-4465-4727-9EDE-406859ABA9BD}" dt="2020-08-11T09:46:05.574" v="2345" actId="1076"/>
          <ac:spMkLst>
            <pc:docMk/>
            <pc:sldMk cId="260046701" sldId="267"/>
            <ac:spMk id="11" creationId="{993A549A-14D2-4828-942D-5879F3685C41}"/>
          </ac:spMkLst>
        </pc:spChg>
        <pc:picChg chg="add mod">
          <ac:chgData name="jérémie kuperblum" userId="ad9297b144f2de4c" providerId="LiveId" clId="{BA4AC40D-4465-4727-9EDE-406859ABA9BD}" dt="2020-08-11T09:44:33.533" v="2265" actId="1076"/>
          <ac:picMkLst>
            <pc:docMk/>
            <pc:sldMk cId="260046701" sldId="267"/>
            <ac:picMk id="8" creationId="{46D73A5F-3A82-4FA2-8CF6-4FDA14118760}"/>
          </ac:picMkLst>
        </pc:picChg>
        <pc:picChg chg="del">
          <ac:chgData name="jérémie kuperblum" userId="ad9297b144f2de4c" providerId="LiveId" clId="{BA4AC40D-4465-4727-9EDE-406859ABA9BD}" dt="2020-08-04T08:36:01.461" v="1730" actId="478"/>
          <ac:picMkLst>
            <pc:docMk/>
            <pc:sldMk cId="260046701" sldId="267"/>
            <ac:picMk id="9" creationId="{A5B5B38D-3CC4-4441-B0CB-7B3B61E10FCE}"/>
          </ac:picMkLst>
        </pc:picChg>
      </pc:sldChg>
      <pc:sldChg chg="addSp delSp modSp add mod">
        <pc:chgData name="jérémie kuperblum" userId="ad9297b144f2de4c" providerId="LiveId" clId="{BA4AC40D-4465-4727-9EDE-406859ABA9BD}" dt="2020-08-14T13:43:49.884" v="2503" actId="2711"/>
        <pc:sldMkLst>
          <pc:docMk/>
          <pc:sldMk cId="463985146" sldId="268"/>
        </pc:sldMkLst>
        <pc:spChg chg="add mod">
          <ac:chgData name="jérémie kuperblum" userId="ad9297b144f2de4c" providerId="LiveId" clId="{BA4AC40D-4465-4727-9EDE-406859ABA9BD}" dt="2020-08-14T13:43:49.884" v="2503" actId="2711"/>
          <ac:spMkLst>
            <pc:docMk/>
            <pc:sldMk cId="463985146" sldId="268"/>
            <ac:spMk id="2" creationId="{940FEB72-6370-4AFE-B4B5-68EB6375DD87}"/>
          </ac:spMkLst>
        </pc:spChg>
        <pc:spChg chg="add mod">
          <ac:chgData name="jérémie kuperblum" userId="ad9297b144f2de4c" providerId="LiveId" clId="{BA4AC40D-4465-4727-9EDE-406859ABA9BD}" dt="2020-08-14T13:33:31.024" v="2501" actId="1076"/>
          <ac:spMkLst>
            <pc:docMk/>
            <pc:sldMk cId="463985146" sldId="268"/>
            <ac:spMk id="3" creationId="{EEA07449-7D14-49E4-ABC7-E30CC1299460}"/>
          </ac:spMkLst>
        </pc:spChg>
        <pc:spChg chg="mod">
          <ac:chgData name="jérémie kuperblum" userId="ad9297b144f2de4c" providerId="LiveId" clId="{BA4AC40D-4465-4727-9EDE-406859ABA9BD}" dt="2020-08-11T09:46:41.247" v="2362" actId="14100"/>
          <ac:spMkLst>
            <pc:docMk/>
            <pc:sldMk cId="463985146" sldId="268"/>
            <ac:spMk id="4" creationId="{00000000-0000-0000-0000-000000000000}"/>
          </ac:spMkLst>
        </pc:spChg>
        <pc:spChg chg="add del">
          <ac:chgData name="jérémie kuperblum" userId="ad9297b144f2de4c" providerId="LiveId" clId="{BA4AC40D-4465-4727-9EDE-406859ABA9BD}" dt="2020-08-11T09:49:27.021" v="2434"/>
          <ac:spMkLst>
            <pc:docMk/>
            <pc:sldMk cId="463985146" sldId="268"/>
            <ac:spMk id="5" creationId="{0F56EE90-679F-4A44-944C-B4B04C6F211E}"/>
          </ac:spMkLst>
        </pc:spChg>
        <pc:spChg chg="add del">
          <ac:chgData name="jérémie kuperblum" userId="ad9297b144f2de4c" providerId="LiveId" clId="{BA4AC40D-4465-4727-9EDE-406859ABA9BD}" dt="2020-08-14T13:30:09.443" v="2481"/>
          <ac:spMkLst>
            <pc:docMk/>
            <pc:sldMk cId="463985146" sldId="268"/>
            <ac:spMk id="5" creationId="{C7B0C02A-F38C-414C-8EC3-CE28831E1E2F}"/>
          </ac:spMkLst>
        </pc:spChg>
        <pc:spChg chg="add del">
          <ac:chgData name="jérémie kuperblum" userId="ad9297b144f2de4c" providerId="LiveId" clId="{BA4AC40D-4465-4727-9EDE-406859ABA9BD}" dt="2020-08-14T13:33:02.099" v="2492"/>
          <ac:spMkLst>
            <pc:docMk/>
            <pc:sldMk cId="463985146" sldId="268"/>
            <ac:spMk id="6" creationId="{3EFB4357-5142-4033-BC61-8CD212A3A452}"/>
          </ac:spMkLst>
        </pc:spChg>
      </pc:sldChg>
      <pc:sldChg chg="addSp delSp modSp add del mod">
        <pc:chgData name="jérémie kuperblum" userId="ad9297b144f2de4c" providerId="LiveId" clId="{BA4AC40D-4465-4727-9EDE-406859ABA9BD}" dt="2020-08-04T08:30:54.836" v="1727" actId="47"/>
        <pc:sldMkLst>
          <pc:docMk/>
          <pc:sldMk cId="3347739671" sldId="268"/>
        </pc:sldMkLst>
        <pc:spChg chg="add del mod">
          <ac:chgData name="jérémie kuperblum" userId="ad9297b144f2de4c" providerId="LiveId" clId="{BA4AC40D-4465-4727-9EDE-406859ABA9BD}" dt="2020-08-04T08:27:04.071" v="1710"/>
          <ac:spMkLst>
            <pc:docMk/>
            <pc:sldMk cId="3347739671" sldId="268"/>
            <ac:spMk id="2" creationId="{D83D5174-4C8A-4B78-B546-4E28FDC3A2D1}"/>
          </ac:spMkLst>
        </pc:spChg>
        <pc:spChg chg="add del mod">
          <ac:chgData name="jérémie kuperblum" userId="ad9297b144f2de4c" providerId="LiveId" clId="{BA4AC40D-4465-4727-9EDE-406859ABA9BD}" dt="2020-08-04T08:27:13.915" v="1713"/>
          <ac:spMkLst>
            <pc:docMk/>
            <pc:sldMk cId="3347739671" sldId="268"/>
            <ac:spMk id="3" creationId="{B36D7251-58B3-4A80-A3BD-12FF53C37CA9}"/>
          </ac:spMkLst>
        </pc:spChg>
        <pc:spChg chg="del mod">
          <ac:chgData name="jérémie kuperblum" userId="ad9297b144f2de4c" providerId="LiveId" clId="{BA4AC40D-4465-4727-9EDE-406859ABA9BD}" dt="2020-08-04T08:28:35.589" v="1726" actId="478"/>
          <ac:spMkLst>
            <pc:docMk/>
            <pc:sldMk cId="3347739671" sldId="268"/>
            <ac:spMk id="4" creationId="{00000000-0000-0000-0000-000000000000}"/>
          </ac:spMkLst>
        </pc:spChg>
        <pc:spChg chg="del">
          <ac:chgData name="jérémie kuperblum" userId="ad9297b144f2de4c" providerId="LiveId" clId="{BA4AC40D-4465-4727-9EDE-406859ABA9BD}" dt="2020-08-04T08:22:52.812" v="1700" actId="478"/>
          <ac:spMkLst>
            <pc:docMk/>
            <pc:sldMk cId="3347739671" sldId="268"/>
            <ac:spMk id="5" creationId="{44E5D9D3-3572-481B-AD16-12A1C4F54532}"/>
          </ac:spMkLst>
        </pc:spChg>
        <pc:spChg chg="del mod">
          <ac:chgData name="jérémie kuperblum" userId="ad9297b144f2de4c" providerId="LiveId" clId="{BA4AC40D-4465-4727-9EDE-406859ABA9BD}" dt="2020-08-04T08:22:51.716" v="1699" actId="478"/>
          <ac:spMkLst>
            <pc:docMk/>
            <pc:sldMk cId="3347739671" sldId="268"/>
            <ac:spMk id="10" creationId="{CBF15C7A-8EB5-42B1-BF04-99B45274D5ED}"/>
          </ac:spMkLst>
        </pc:spChg>
        <pc:picChg chg="del">
          <ac:chgData name="jérémie kuperblum" userId="ad9297b144f2de4c" providerId="LiveId" clId="{BA4AC40D-4465-4727-9EDE-406859ABA9BD}" dt="2020-08-04T08:22:54.716" v="1701" actId="478"/>
          <ac:picMkLst>
            <pc:docMk/>
            <pc:sldMk cId="3347739671" sldId="268"/>
            <ac:picMk id="9" creationId="{A5B5B38D-3CC4-4441-B0CB-7B3B61E10FCE}"/>
          </ac:picMkLst>
        </pc:picChg>
      </pc:sldChg>
      <pc:sldChg chg="modSp add del mod">
        <pc:chgData name="jérémie kuperblum" userId="ad9297b144f2de4c" providerId="LiveId" clId="{BA4AC40D-4465-4727-9EDE-406859ABA9BD}" dt="2020-08-11T09:46:26.807" v="2346" actId="47"/>
        <pc:sldMkLst>
          <pc:docMk/>
          <pc:sldMk cId="3300536410" sldId="269"/>
        </pc:sldMkLst>
        <pc:spChg chg="mod">
          <ac:chgData name="jérémie kuperblum" userId="ad9297b144f2de4c" providerId="LiveId" clId="{BA4AC40D-4465-4727-9EDE-406859ABA9BD}" dt="2020-08-04T17:19:56.937" v="2238" actId="20577"/>
          <ac:spMkLst>
            <pc:docMk/>
            <pc:sldMk cId="3300536410" sldId="269"/>
            <ac:spMk id="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AD00E8-9778-2142-A814-BEDAD94E844B}" type="datetimeFigureOut">
              <a:rPr lang="fr-FR" smtClean="0"/>
              <a:t>27/10/2021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F7695-B146-4D47-AC64-5BC9D00373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3438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F7695-B146-4D47-AC64-5BC9D003730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4710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nl-BE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757144-1132-4F42-9F2E-6AA01C5EB11E}" type="datetimeFigureOut">
              <a:rPr lang="fr-FR" smtClean="0"/>
              <a:t>27/10/2021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94A3BE0-9326-F145-90B4-949E60C652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9100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nl-BE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757144-1132-4F42-9F2E-6AA01C5EB11E}" type="datetimeFigureOut">
              <a:rPr lang="fr-FR" smtClean="0"/>
              <a:t>27/10/2021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94A3BE0-9326-F145-90B4-949E60C652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6765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nl-BE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757144-1132-4F42-9F2E-6AA01C5EB11E}" type="datetimeFigureOut">
              <a:rPr lang="fr-FR" smtClean="0"/>
              <a:t>27/10/2021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94A3BE0-9326-F145-90B4-949E60C652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3362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nl-BE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757144-1132-4F42-9F2E-6AA01C5EB11E}" type="datetimeFigureOut">
              <a:rPr lang="fr-FR" smtClean="0"/>
              <a:t>27/10/2021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94A3BE0-9326-F145-90B4-949E60C652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1486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BE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757144-1132-4F42-9F2E-6AA01C5EB11E}" type="datetimeFigureOut">
              <a:rPr lang="fr-FR" smtClean="0"/>
              <a:t>27/10/2021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94A3BE0-9326-F145-90B4-949E60C652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2324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nl-BE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757144-1132-4F42-9F2E-6AA01C5EB11E}" type="datetimeFigureOut">
              <a:rPr lang="fr-FR" smtClean="0"/>
              <a:t>27/10/2021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94A3BE0-9326-F145-90B4-949E60C652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3003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nl-BE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757144-1132-4F42-9F2E-6AA01C5EB11E}" type="datetimeFigureOut">
              <a:rPr lang="fr-FR" smtClean="0"/>
              <a:t>27/10/2021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94A3BE0-9326-F145-90B4-949E60C652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2841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nl-BE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757144-1132-4F42-9F2E-6AA01C5EB11E}" type="datetimeFigureOut">
              <a:rPr lang="fr-FR" smtClean="0"/>
              <a:t>27/10/2021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94A3BE0-9326-F145-90B4-949E60C652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2645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757144-1132-4F42-9F2E-6AA01C5EB11E}" type="datetimeFigureOut">
              <a:rPr lang="fr-FR" smtClean="0"/>
              <a:t>27/10/2021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94A3BE0-9326-F145-90B4-949E60C652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9572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757144-1132-4F42-9F2E-6AA01C5EB11E}" type="datetimeFigureOut">
              <a:rPr lang="fr-FR" smtClean="0"/>
              <a:t>27/10/2021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94A3BE0-9326-F145-90B4-949E60C652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4983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757144-1132-4F42-9F2E-6AA01C5EB11E}" type="datetimeFigureOut">
              <a:rPr lang="fr-FR" smtClean="0"/>
              <a:t>27/10/2021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94A3BE0-9326-F145-90B4-949E60C652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320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75846" cy="33655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 userDrawn="1"/>
        </p:nvSpPr>
        <p:spPr>
          <a:xfrm>
            <a:off x="0" y="3365500"/>
            <a:ext cx="175846" cy="9419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93CDD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 userDrawn="1"/>
        </p:nvSpPr>
        <p:spPr>
          <a:xfrm>
            <a:off x="0" y="4307417"/>
            <a:ext cx="175846" cy="25505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3146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40709" y="1257557"/>
            <a:ext cx="7344399" cy="4426107"/>
          </a:xfrm>
          <a:prstGeom prst="rect">
            <a:avLst/>
          </a:prstGeom>
          <a:solidFill>
            <a:schemeClr val="bg1"/>
          </a:solidFill>
          <a:ln>
            <a:solidFill>
              <a:srgbClr val="558ED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 rot="5400000">
            <a:off x="6510771" y="1788989"/>
            <a:ext cx="183175" cy="33655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21596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 rot="5400000">
            <a:off x="4357060" y="3000782"/>
            <a:ext cx="183177" cy="9419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 rot="5400000">
            <a:off x="2367613" y="1953251"/>
            <a:ext cx="183175" cy="303697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4B61566-0516-4D4C-A40D-0AC553B6E6F8}"/>
              </a:ext>
            </a:extLst>
          </p:cNvPr>
          <p:cNvSpPr txBox="1"/>
          <p:nvPr/>
        </p:nvSpPr>
        <p:spPr>
          <a:xfrm>
            <a:off x="1206470" y="1566080"/>
            <a:ext cx="6776214" cy="4001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/>
                <a:ea typeface="+mn-ea"/>
                <a:cs typeface="Times New Roman"/>
              </a:rPr>
              <a:t>LINGE1225 : Programmation en économie et gestion</a:t>
            </a:r>
          </a:p>
          <a:p>
            <a:pPr algn="ctr"/>
            <a:endParaRPr lang="fr-FR" sz="2800" dirty="0">
              <a:latin typeface="Times New Roman"/>
              <a:cs typeface="Times New Roman"/>
            </a:endParaRPr>
          </a:p>
          <a:p>
            <a:pPr algn="ctr"/>
            <a:r>
              <a:rPr lang="fr-FR" sz="2800" dirty="0">
                <a:latin typeface="Times New Roman"/>
                <a:cs typeface="Times New Roman"/>
              </a:rPr>
              <a:t>TP02</a:t>
            </a:r>
            <a:endParaRPr lang="fr-FR" sz="2400" dirty="0">
              <a:latin typeface="Times New Roman"/>
              <a:cs typeface="Times New Roman"/>
            </a:endParaRPr>
          </a:p>
          <a:p>
            <a:pPr algn="ctr"/>
            <a:endParaRPr lang="fr-FR" sz="2800" dirty="0">
              <a:latin typeface="Times New Roman"/>
              <a:cs typeface="Times New Roman"/>
            </a:endParaRPr>
          </a:p>
          <a:p>
            <a:pPr algn="ctr"/>
            <a:endParaRPr lang="fr-FR" sz="2800" dirty="0">
              <a:latin typeface="Times New Roman"/>
              <a:cs typeface="Times New Roman"/>
            </a:endParaRPr>
          </a:p>
          <a:p>
            <a:pPr algn="ctr"/>
            <a:r>
              <a:rPr lang="fr-FR" sz="2800" dirty="0">
                <a:latin typeface="Times New Roman"/>
                <a:cs typeface="Times New Roman"/>
              </a:rPr>
              <a:t>Les boucles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BE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François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Fouss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&amp; Marco Saerens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B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Année académique 2020-2021</a:t>
            </a:r>
          </a:p>
        </p:txBody>
      </p:sp>
    </p:spTree>
    <p:extLst>
      <p:ext uri="{BB962C8B-B14F-4D97-AF65-F5344CB8AC3E}">
        <p14:creationId xmlns:p14="http://schemas.microsoft.com/office/powerpoint/2010/main" val="1037580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75846" y="11590"/>
            <a:ext cx="2478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rgbClr val="17375E"/>
                </a:solidFill>
                <a:latin typeface="Times New Roman"/>
                <a:cs typeface="Times New Roman"/>
              </a:rPr>
              <a:t>Exercice 1</a:t>
            </a:r>
            <a:endParaRPr lang="fr-FR" sz="2800" b="1" dirty="0">
              <a:solidFill>
                <a:srgbClr val="17375E"/>
              </a:solidFill>
              <a:latin typeface="Times New Roman"/>
              <a:cs typeface="Times New Roman"/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75846" y="913307"/>
            <a:ext cx="8713787" cy="4857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Implémentez la </a:t>
            </a:r>
            <a:r>
              <a:rPr lang="fr-FR" sz="2400" dirty="0">
                <a:highlight>
                  <a:srgbClr val="FF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fonction </a:t>
            </a:r>
            <a:r>
              <a:rPr lang="fr-FR" sz="2400" dirty="0">
                <a:solidFill>
                  <a:srgbClr val="558ED5"/>
                </a:solidFill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pair(nbr)</a:t>
            </a:r>
            <a:r>
              <a:rPr lang="fr-FR" sz="2400" dirty="0">
                <a:highlight>
                  <a:srgbClr val="FF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 prend </a:t>
            </a:r>
            <a:r>
              <a:rPr lang="fr-FR" sz="24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une valeur entière en entrée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qui </a:t>
            </a:r>
            <a:r>
              <a:rPr lang="fr-FR" sz="24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affiche à l'écran tous les nombres pairs compris entre 2 et cette valeur (non comprise)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</a:t>
            </a:r>
            <a:r>
              <a:rPr lang="fr-FR" sz="24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renvoie en sortie la somme de ces nombres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fr-FR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Attention, vérifiez que la valeur d’entrée est valide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Exemple : -5 ou 1 n’est pas valide et dans ce cas, votre </a:t>
            </a:r>
            <a:r>
              <a:rPr lang="fr-FR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fonction doit renvoyer 0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463E589-07B5-4BB7-91B3-4C33E6024018}"/>
              </a:ext>
            </a:extLst>
          </p:cNvPr>
          <p:cNvSpPr txBox="1"/>
          <p:nvPr/>
        </p:nvSpPr>
        <p:spPr>
          <a:xfrm>
            <a:off x="1310145" y="3358275"/>
            <a:ext cx="6445188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b="1" i="1" u="sng" dirty="0"/>
              <a:t>Exemple :</a:t>
            </a:r>
          </a:p>
          <a:p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pair(10) #return 20 (2+4+6+8)</a:t>
            </a:r>
          </a:p>
          <a:p>
            <a:r>
              <a:rPr lang="fr-BE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2 4 6 8</a:t>
            </a:r>
          </a:p>
          <a:p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pair(-9) #return 0</a:t>
            </a:r>
          </a:p>
          <a:p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# N’affiche rien </a:t>
            </a:r>
          </a:p>
        </p:txBody>
      </p:sp>
    </p:spTree>
    <p:extLst>
      <p:ext uri="{BB962C8B-B14F-4D97-AF65-F5344CB8AC3E}">
        <p14:creationId xmlns:p14="http://schemas.microsoft.com/office/powerpoint/2010/main" val="46049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75847" y="11590"/>
            <a:ext cx="2555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rgbClr val="17375E"/>
                </a:solidFill>
                <a:latin typeface="Times New Roman"/>
                <a:cs typeface="Times New Roman"/>
              </a:rPr>
              <a:t>Exercice 2</a:t>
            </a:r>
            <a:endParaRPr lang="fr-FR" sz="2800" b="1" dirty="0">
              <a:solidFill>
                <a:srgbClr val="17375E"/>
              </a:solidFill>
              <a:latin typeface="Times New Roman"/>
              <a:cs typeface="Times New Roman"/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215106" y="1000125"/>
            <a:ext cx="8713787" cy="4857750"/>
          </a:xfrm>
        </p:spPr>
        <p:txBody>
          <a:bodyPr/>
          <a:lstStyle/>
          <a:p>
            <a:pPr marL="0" indent="0">
              <a:buNone/>
            </a:pPr>
            <a:r>
              <a:rPr lang="fr-BE" sz="2000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A) Écrivez une </a:t>
            </a:r>
            <a:r>
              <a:rPr lang="fr-BE" sz="2000" dirty="0">
                <a:highlight>
                  <a:srgbClr val="FF0000"/>
                </a:highlight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fonction </a:t>
            </a:r>
            <a:r>
              <a:rPr lang="fr-BE" sz="2000" dirty="0">
                <a:highlight>
                  <a:srgbClr val="FF0000"/>
                </a:highlight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carre(n)</a:t>
            </a:r>
            <a:r>
              <a:rPr lang="fr-BE" sz="2000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qui prend en entrée la </a:t>
            </a:r>
            <a:r>
              <a:rPr lang="fr-BE" sz="2000" dirty="0">
                <a:highlight>
                  <a:srgbClr val="00FFFF"/>
                </a:highlight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longueur d’un côté d’un carré </a:t>
            </a:r>
            <a:r>
              <a:rPr lang="fr-BE" sz="2000" i="1" dirty="0">
                <a:highlight>
                  <a:srgbClr val="00FFFF"/>
                </a:highlight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n</a:t>
            </a:r>
            <a:r>
              <a:rPr lang="fr-BE" sz="2000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 et qui </a:t>
            </a:r>
            <a:r>
              <a:rPr lang="fr-BE" sz="2000" dirty="0">
                <a:highlight>
                  <a:srgbClr val="00FF00"/>
                </a:highlight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affiche un carré de taille </a:t>
            </a:r>
            <a:r>
              <a:rPr lang="fr-BE" sz="2000" i="1" dirty="0">
                <a:highlight>
                  <a:srgbClr val="00FF00"/>
                </a:highlight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n x n </a:t>
            </a:r>
            <a:r>
              <a:rPr lang="fr-BE" sz="2000" dirty="0">
                <a:highlight>
                  <a:srgbClr val="00FF00"/>
                </a:highlight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rempli d’étoiles « * » </a:t>
            </a:r>
            <a:r>
              <a:rPr lang="fr-BE" sz="2000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en utilisant des boucles for imbriquées.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4266DF-B8D6-40B5-8C50-854B342F12F7}"/>
              </a:ext>
            </a:extLst>
          </p:cNvPr>
          <p:cNvSpPr txBox="1"/>
          <p:nvPr/>
        </p:nvSpPr>
        <p:spPr>
          <a:xfrm>
            <a:off x="2954466" y="2405849"/>
            <a:ext cx="3235066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b="1" i="1" u="sng" dirty="0"/>
              <a:t>Exemple : </a:t>
            </a:r>
          </a:p>
          <a:p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carre(10)</a:t>
            </a:r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4F78374B-8B34-43AF-A608-C503E9B37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3814" y="3087103"/>
            <a:ext cx="2808287" cy="239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400" dirty="0">
                <a:cs typeface="Arial" charset="0"/>
              </a:rPr>
              <a:t>* * * * * * * * * *</a:t>
            </a:r>
            <a:endParaRPr lang="zh-TW" altLang="en-US" sz="2400" dirty="0">
              <a:ea typeface="新細明體" charset="0"/>
              <a:cs typeface="新細明體" charset="0"/>
            </a:endParaRPr>
          </a:p>
          <a:p>
            <a:pPr>
              <a:lnSpc>
                <a:spcPct val="10000"/>
              </a:lnSpc>
              <a:spcBef>
                <a:spcPct val="50000"/>
              </a:spcBef>
              <a:defRPr/>
            </a:pPr>
            <a:r>
              <a:rPr lang="en-US" sz="2400" dirty="0">
                <a:cs typeface="Arial" charset="0"/>
              </a:rPr>
              <a:t>* * * * * * * * * *</a:t>
            </a:r>
            <a:endParaRPr lang="zh-TW" altLang="en-US" sz="2400" dirty="0">
              <a:ea typeface="新細明體" charset="0"/>
              <a:cs typeface="新細明體" charset="0"/>
            </a:endParaRPr>
          </a:p>
          <a:p>
            <a:pPr>
              <a:lnSpc>
                <a:spcPct val="10000"/>
              </a:lnSpc>
              <a:spcBef>
                <a:spcPct val="50000"/>
              </a:spcBef>
              <a:defRPr/>
            </a:pPr>
            <a:r>
              <a:rPr lang="en-US" sz="2400" dirty="0">
                <a:cs typeface="Arial" charset="0"/>
              </a:rPr>
              <a:t>* * * * * * * * * *</a:t>
            </a:r>
            <a:endParaRPr lang="zh-TW" altLang="en-US" sz="2400" dirty="0">
              <a:ea typeface="新細明體" charset="0"/>
              <a:cs typeface="新細明體" charset="0"/>
            </a:endParaRPr>
          </a:p>
          <a:p>
            <a:pPr>
              <a:lnSpc>
                <a:spcPct val="10000"/>
              </a:lnSpc>
              <a:spcBef>
                <a:spcPct val="50000"/>
              </a:spcBef>
              <a:defRPr/>
            </a:pPr>
            <a:r>
              <a:rPr lang="en-US" sz="2400" dirty="0">
                <a:cs typeface="Arial" charset="0"/>
              </a:rPr>
              <a:t>* * * * * * * * * *</a:t>
            </a:r>
            <a:endParaRPr lang="zh-TW" altLang="en-US" sz="2400" dirty="0">
              <a:ea typeface="新細明體" charset="0"/>
              <a:cs typeface="新細明體" charset="0"/>
            </a:endParaRPr>
          </a:p>
          <a:p>
            <a:pPr>
              <a:lnSpc>
                <a:spcPct val="10000"/>
              </a:lnSpc>
              <a:spcBef>
                <a:spcPct val="50000"/>
              </a:spcBef>
              <a:defRPr/>
            </a:pPr>
            <a:r>
              <a:rPr lang="en-US" sz="2400" dirty="0">
                <a:cs typeface="Arial" charset="0"/>
              </a:rPr>
              <a:t>* * * * * * * * * *</a:t>
            </a:r>
            <a:endParaRPr lang="zh-TW" altLang="en-US" sz="2400" dirty="0">
              <a:ea typeface="新細明體" charset="0"/>
              <a:cs typeface="新細明體" charset="0"/>
            </a:endParaRPr>
          </a:p>
          <a:p>
            <a:pPr>
              <a:lnSpc>
                <a:spcPct val="10000"/>
              </a:lnSpc>
              <a:spcBef>
                <a:spcPct val="50000"/>
              </a:spcBef>
              <a:defRPr/>
            </a:pPr>
            <a:r>
              <a:rPr lang="en-US" sz="2400" dirty="0">
                <a:cs typeface="Arial" charset="0"/>
              </a:rPr>
              <a:t>* * * * * * * * * *</a:t>
            </a:r>
            <a:endParaRPr lang="zh-TW" altLang="en-US" sz="2400" dirty="0">
              <a:ea typeface="新細明體" charset="0"/>
              <a:cs typeface="新細明體" charset="0"/>
            </a:endParaRPr>
          </a:p>
          <a:p>
            <a:pPr>
              <a:lnSpc>
                <a:spcPct val="10000"/>
              </a:lnSpc>
              <a:spcBef>
                <a:spcPct val="50000"/>
              </a:spcBef>
              <a:defRPr/>
            </a:pPr>
            <a:r>
              <a:rPr lang="en-US" sz="2400" dirty="0">
                <a:cs typeface="Arial" charset="0"/>
              </a:rPr>
              <a:t>* * * * * * * * * *</a:t>
            </a:r>
            <a:endParaRPr lang="zh-TW" altLang="en-US" sz="2400" dirty="0">
              <a:ea typeface="新細明體" charset="0"/>
              <a:cs typeface="新細明體" charset="0"/>
            </a:endParaRPr>
          </a:p>
          <a:p>
            <a:pPr>
              <a:lnSpc>
                <a:spcPct val="10000"/>
              </a:lnSpc>
              <a:spcBef>
                <a:spcPct val="50000"/>
              </a:spcBef>
              <a:defRPr/>
            </a:pPr>
            <a:r>
              <a:rPr lang="en-US" sz="2400" dirty="0">
                <a:cs typeface="Arial" charset="0"/>
              </a:rPr>
              <a:t>* * * * * * * * * *</a:t>
            </a:r>
            <a:endParaRPr lang="zh-TW" altLang="en-US" sz="2400" dirty="0">
              <a:ea typeface="新細明體" charset="0"/>
              <a:cs typeface="新細明體" charset="0"/>
            </a:endParaRPr>
          </a:p>
          <a:p>
            <a:pPr>
              <a:lnSpc>
                <a:spcPct val="10000"/>
              </a:lnSpc>
              <a:spcBef>
                <a:spcPct val="50000"/>
              </a:spcBef>
              <a:defRPr/>
            </a:pPr>
            <a:r>
              <a:rPr lang="en-US" sz="2400" dirty="0">
                <a:cs typeface="Arial" charset="0"/>
              </a:rPr>
              <a:t>* * * * * * * * * *</a:t>
            </a:r>
            <a:endParaRPr lang="zh-TW" altLang="en-US" sz="2400" dirty="0">
              <a:ea typeface="新細明體" charset="0"/>
              <a:cs typeface="新細明體" charset="0"/>
            </a:endParaRPr>
          </a:p>
          <a:p>
            <a:pPr>
              <a:lnSpc>
                <a:spcPct val="10000"/>
              </a:lnSpc>
              <a:spcBef>
                <a:spcPct val="50000"/>
              </a:spcBef>
              <a:defRPr/>
            </a:pPr>
            <a:r>
              <a:rPr lang="en-US" sz="2400" dirty="0">
                <a:cs typeface="Arial" charset="0"/>
              </a:rPr>
              <a:t>* * * * * * * * * *</a:t>
            </a:r>
            <a:endParaRPr lang="zh-TW" altLang="en-US" sz="2400" dirty="0">
              <a:ea typeface="新細明體" charset="0"/>
              <a:cs typeface="新細明體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727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75847" y="11590"/>
            <a:ext cx="3951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rgbClr val="17375E"/>
                </a:solidFill>
                <a:latin typeface="Times New Roman"/>
                <a:cs typeface="Times New Roman"/>
              </a:rPr>
              <a:t>Exercice 2 (suite)</a:t>
            </a:r>
            <a:endParaRPr lang="fr-FR" sz="2800" b="1" dirty="0">
              <a:solidFill>
                <a:srgbClr val="17375E"/>
              </a:solidFill>
              <a:latin typeface="Times New Roman"/>
              <a:cs typeface="Times New Roman"/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215106" y="886674"/>
            <a:ext cx="8713787" cy="4857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fr-BE" sz="2000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Écrivez une </a:t>
            </a:r>
            <a:r>
              <a:rPr lang="fr-BE" sz="2000" dirty="0">
                <a:highlight>
                  <a:srgbClr val="FF0000"/>
                </a:highlight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fonction </a:t>
            </a:r>
            <a:r>
              <a:rPr lang="fr-BE" sz="2000" dirty="0">
                <a:highlight>
                  <a:srgbClr val="FF0000"/>
                </a:highlight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triangle1(n)</a:t>
            </a:r>
            <a:r>
              <a:rPr lang="fr-BE" sz="2000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 (en vous inspirant de votre fonction précédente) qui prend en entrée le </a:t>
            </a:r>
            <a:r>
              <a:rPr lang="fr-BE" sz="2000" dirty="0">
                <a:highlight>
                  <a:srgbClr val="00FFFF"/>
                </a:highlight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nombre d’étoiles que comporte les </a:t>
            </a:r>
            <a:r>
              <a:rPr lang="fr-BE" sz="2000" dirty="0" err="1">
                <a:highlight>
                  <a:srgbClr val="00FFFF"/>
                </a:highlight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cathètes</a:t>
            </a:r>
            <a:r>
              <a:rPr lang="fr-BE" sz="2000" dirty="0">
                <a:highlight>
                  <a:srgbClr val="00FFFF"/>
                </a:highlight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 </a:t>
            </a:r>
            <a:r>
              <a:rPr lang="fr-BE" sz="2000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(cotés adjacents à l’angle droit) du triangle (les deux </a:t>
            </a:r>
            <a:r>
              <a:rPr lang="fr-BE" sz="2000" dirty="0" err="1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cathètes</a:t>
            </a:r>
            <a:r>
              <a:rPr lang="fr-BE" sz="2000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 ont la même longueur) et qui </a:t>
            </a:r>
            <a:r>
              <a:rPr lang="fr-BE" sz="2000" dirty="0">
                <a:highlight>
                  <a:srgbClr val="00FF00"/>
                </a:highlight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affiche ce triangle d’étoiles</a:t>
            </a:r>
            <a:r>
              <a:rPr lang="fr-BE" sz="2000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 en utilisant des boucles for imbriquées.</a:t>
            </a:r>
          </a:p>
          <a:p>
            <a:pPr marL="0" indent="0">
              <a:buFont typeface="Arial"/>
              <a:buNone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4C9A7A0-EA5A-4FA6-833B-E6FCE58523F6}"/>
              </a:ext>
            </a:extLst>
          </p:cNvPr>
          <p:cNvSpPr txBox="1"/>
          <p:nvPr/>
        </p:nvSpPr>
        <p:spPr>
          <a:xfrm>
            <a:off x="2056778" y="2343705"/>
            <a:ext cx="5030443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b="1" i="1" u="sng" dirty="0"/>
              <a:t>Exemple :</a:t>
            </a:r>
          </a:p>
          <a:p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triangle1(10) </a:t>
            </a:r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</p:txBody>
      </p:sp>
      <p:sp>
        <p:nvSpPr>
          <p:cNvPr id="3" name="Text Box 6">
            <a:extLst>
              <a:ext uri="{FF2B5EF4-FFF2-40B4-BE49-F238E27FC236}">
                <a16:creationId xmlns:a16="http://schemas.microsoft.com/office/drawing/2014/main" id="{F9152EDD-5697-4C0E-BBB7-5B9F820A3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1592" y="3199383"/>
            <a:ext cx="2376488" cy="239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400" dirty="0">
                <a:cs typeface="Arial" charset="0"/>
              </a:rPr>
              <a:t>*</a:t>
            </a:r>
            <a:endParaRPr lang="zh-TW" altLang="en-US" sz="2400" dirty="0">
              <a:ea typeface="新細明體" charset="0"/>
              <a:cs typeface="新細明體" charset="0"/>
            </a:endParaRPr>
          </a:p>
          <a:p>
            <a:pPr>
              <a:lnSpc>
                <a:spcPct val="10000"/>
              </a:lnSpc>
              <a:spcBef>
                <a:spcPct val="50000"/>
              </a:spcBef>
              <a:defRPr/>
            </a:pPr>
            <a:r>
              <a:rPr lang="en-US" sz="2400" dirty="0">
                <a:cs typeface="Arial" charset="0"/>
              </a:rPr>
              <a:t>* *</a:t>
            </a:r>
            <a:endParaRPr lang="zh-TW" altLang="en-US" sz="2400" dirty="0">
              <a:ea typeface="新細明體" charset="0"/>
              <a:cs typeface="新細明體" charset="0"/>
            </a:endParaRPr>
          </a:p>
          <a:p>
            <a:pPr>
              <a:lnSpc>
                <a:spcPct val="10000"/>
              </a:lnSpc>
              <a:spcBef>
                <a:spcPct val="50000"/>
              </a:spcBef>
              <a:defRPr/>
            </a:pPr>
            <a:r>
              <a:rPr lang="en-US" sz="2400" dirty="0">
                <a:cs typeface="Arial" charset="0"/>
              </a:rPr>
              <a:t>* * * </a:t>
            </a:r>
          </a:p>
          <a:p>
            <a:pPr>
              <a:lnSpc>
                <a:spcPct val="10000"/>
              </a:lnSpc>
              <a:spcBef>
                <a:spcPct val="50000"/>
              </a:spcBef>
              <a:defRPr/>
            </a:pPr>
            <a:r>
              <a:rPr lang="en-US" sz="2400" dirty="0">
                <a:cs typeface="Arial" charset="0"/>
              </a:rPr>
              <a:t>* * * *</a:t>
            </a:r>
            <a:endParaRPr lang="zh-TW" altLang="en-US" sz="2400" dirty="0">
              <a:ea typeface="新細明體" charset="0"/>
              <a:cs typeface="新細明體" charset="0"/>
            </a:endParaRPr>
          </a:p>
          <a:p>
            <a:pPr>
              <a:lnSpc>
                <a:spcPct val="10000"/>
              </a:lnSpc>
              <a:spcBef>
                <a:spcPct val="50000"/>
              </a:spcBef>
              <a:defRPr/>
            </a:pPr>
            <a:r>
              <a:rPr lang="en-US" sz="2400" dirty="0">
                <a:cs typeface="Arial" charset="0"/>
              </a:rPr>
              <a:t>* * * * * </a:t>
            </a:r>
            <a:endParaRPr lang="zh-TW" altLang="en-US" sz="2400" dirty="0">
              <a:ea typeface="新細明體" charset="0"/>
              <a:cs typeface="新細明體" charset="0"/>
            </a:endParaRPr>
          </a:p>
          <a:p>
            <a:pPr>
              <a:lnSpc>
                <a:spcPct val="10000"/>
              </a:lnSpc>
              <a:spcBef>
                <a:spcPct val="50000"/>
              </a:spcBef>
              <a:defRPr/>
            </a:pPr>
            <a:r>
              <a:rPr lang="en-US" sz="2400" dirty="0">
                <a:cs typeface="Arial" charset="0"/>
              </a:rPr>
              <a:t>* * * * * * </a:t>
            </a:r>
            <a:endParaRPr lang="zh-TW" altLang="en-US" sz="2400" dirty="0">
              <a:ea typeface="新細明體" charset="0"/>
              <a:cs typeface="新細明體" charset="0"/>
            </a:endParaRPr>
          </a:p>
          <a:p>
            <a:pPr>
              <a:lnSpc>
                <a:spcPct val="10000"/>
              </a:lnSpc>
              <a:spcBef>
                <a:spcPct val="50000"/>
              </a:spcBef>
              <a:defRPr/>
            </a:pPr>
            <a:r>
              <a:rPr lang="en-US" sz="2400" dirty="0">
                <a:cs typeface="Arial" charset="0"/>
              </a:rPr>
              <a:t>* * * * * * * </a:t>
            </a:r>
            <a:endParaRPr lang="zh-TW" altLang="en-US" sz="2400" dirty="0">
              <a:ea typeface="新細明體" charset="0"/>
              <a:cs typeface="新細明體" charset="0"/>
            </a:endParaRPr>
          </a:p>
          <a:p>
            <a:pPr>
              <a:lnSpc>
                <a:spcPct val="10000"/>
              </a:lnSpc>
              <a:spcBef>
                <a:spcPct val="50000"/>
              </a:spcBef>
              <a:defRPr/>
            </a:pPr>
            <a:r>
              <a:rPr lang="en-US" sz="2400" dirty="0">
                <a:cs typeface="Arial" charset="0"/>
              </a:rPr>
              <a:t>* * * * * * * * </a:t>
            </a:r>
            <a:endParaRPr lang="zh-TW" altLang="en-US" sz="2400" dirty="0">
              <a:ea typeface="新細明體" charset="0"/>
              <a:cs typeface="新細明體" charset="0"/>
            </a:endParaRPr>
          </a:p>
          <a:p>
            <a:pPr>
              <a:lnSpc>
                <a:spcPct val="10000"/>
              </a:lnSpc>
              <a:spcBef>
                <a:spcPct val="50000"/>
              </a:spcBef>
              <a:defRPr/>
            </a:pPr>
            <a:r>
              <a:rPr lang="en-US" sz="2400" dirty="0">
                <a:cs typeface="Arial" charset="0"/>
              </a:rPr>
              <a:t>* * * * * * * * *</a:t>
            </a:r>
            <a:endParaRPr lang="zh-TW" altLang="en-US" sz="2400" dirty="0">
              <a:ea typeface="新細明體" charset="0"/>
              <a:cs typeface="新細明體" charset="0"/>
            </a:endParaRPr>
          </a:p>
          <a:p>
            <a:pPr>
              <a:lnSpc>
                <a:spcPct val="10000"/>
              </a:lnSpc>
              <a:spcBef>
                <a:spcPct val="50000"/>
              </a:spcBef>
              <a:defRPr/>
            </a:pPr>
            <a:r>
              <a:rPr lang="en-US" sz="2400" dirty="0">
                <a:cs typeface="Arial" charset="0"/>
              </a:rPr>
              <a:t>* * * * * * * * * *</a:t>
            </a:r>
            <a:endParaRPr lang="zh-TW" altLang="en-US" sz="2400" dirty="0">
              <a:ea typeface="新細明體" charset="0"/>
              <a:cs typeface="新細明體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911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75847" y="11590"/>
            <a:ext cx="3951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rgbClr val="17375E"/>
                </a:solidFill>
                <a:latin typeface="Times New Roman"/>
                <a:cs typeface="Times New Roman"/>
              </a:rPr>
              <a:t>Exercice 2 (suite)</a:t>
            </a:r>
            <a:endParaRPr lang="fr-FR" sz="2800" b="1" dirty="0">
              <a:solidFill>
                <a:srgbClr val="17375E"/>
              </a:solidFill>
              <a:latin typeface="Times New Roman"/>
              <a:cs typeface="Times New Roman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75847" y="1066717"/>
            <a:ext cx="8713787" cy="95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fr-BE" sz="2000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C) Écrivez une fonction </a:t>
            </a:r>
            <a:r>
              <a:rPr lang="fr-BE" sz="2000" dirty="0">
                <a:solidFill>
                  <a:srgbClr val="00B0F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triangle2(n)</a:t>
            </a:r>
            <a:r>
              <a:rPr lang="fr-BE" sz="2000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qui fait la même chose que votre fonction triangle1(n) mais en faisant une rotation verticale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F2C13EB-B886-4140-A101-9430107F8C05}"/>
              </a:ext>
            </a:extLst>
          </p:cNvPr>
          <p:cNvSpPr txBox="1"/>
          <p:nvPr/>
        </p:nvSpPr>
        <p:spPr>
          <a:xfrm>
            <a:off x="3060408" y="2363942"/>
            <a:ext cx="2944664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b="1" i="1" u="sng" dirty="0"/>
              <a:t>Exemple :</a:t>
            </a:r>
          </a:p>
          <a:p>
            <a:endParaRPr lang="fr-BE" b="1" i="1" u="sng" dirty="0"/>
          </a:p>
          <a:p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triangle2(10) :</a:t>
            </a:r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</p:txBody>
      </p:sp>
      <p:sp>
        <p:nvSpPr>
          <p:cNvPr id="3" name="Text Box 6">
            <a:extLst>
              <a:ext uri="{FF2B5EF4-FFF2-40B4-BE49-F238E27FC236}">
                <a16:creationId xmlns:a16="http://schemas.microsoft.com/office/drawing/2014/main" id="{D2F38D27-60B6-4186-9C30-DE8C771D5971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344497" y="3323024"/>
            <a:ext cx="2376488" cy="239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400" dirty="0">
                <a:cs typeface="Arial" charset="0"/>
              </a:rPr>
              <a:t>*</a:t>
            </a:r>
            <a:endParaRPr lang="zh-TW" altLang="en-US" sz="2400" dirty="0">
              <a:ea typeface="新細明體" charset="0"/>
              <a:cs typeface="新細明體" charset="0"/>
            </a:endParaRPr>
          </a:p>
          <a:p>
            <a:pPr>
              <a:lnSpc>
                <a:spcPct val="10000"/>
              </a:lnSpc>
              <a:spcBef>
                <a:spcPct val="50000"/>
              </a:spcBef>
              <a:defRPr/>
            </a:pPr>
            <a:r>
              <a:rPr lang="en-US" sz="2400" dirty="0">
                <a:cs typeface="Arial" charset="0"/>
              </a:rPr>
              <a:t>* *</a:t>
            </a:r>
            <a:endParaRPr lang="zh-TW" altLang="en-US" sz="2400" dirty="0">
              <a:ea typeface="新細明體" charset="0"/>
              <a:cs typeface="新細明體" charset="0"/>
            </a:endParaRPr>
          </a:p>
          <a:p>
            <a:pPr>
              <a:lnSpc>
                <a:spcPct val="10000"/>
              </a:lnSpc>
              <a:spcBef>
                <a:spcPct val="50000"/>
              </a:spcBef>
              <a:defRPr/>
            </a:pPr>
            <a:r>
              <a:rPr lang="en-US" sz="2400" dirty="0">
                <a:cs typeface="Arial" charset="0"/>
              </a:rPr>
              <a:t>* * * </a:t>
            </a:r>
          </a:p>
          <a:p>
            <a:pPr>
              <a:lnSpc>
                <a:spcPct val="10000"/>
              </a:lnSpc>
              <a:spcBef>
                <a:spcPct val="50000"/>
              </a:spcBef>
              <a:defRPr/>
            </a:pPr>
            <a:r>
              <a:rPr lang="en-US" sz="2400" dirty="0">
                <a:cs typeface="Arial" charset="0"/>
              </a:rPr>
              <a:t>* * * *</a:t>
            </a:r>
            <a:endParaRPr lang="zh-TW" altLang="en-US" sz="2400" dirty="0">
              <a:ea typeface="新細明體" charset="0"/>
              <a:cs typeface="新細明體" charset="0"/>
            </a:endParaRPr>
          </a:p>
          <a:p>
            <a:pPr>
              <a:lnSpc>
                <a:spcPct val="10000"/>
              </a:lnSpc>
              <a:spcBef>
                <a:spcPct val="50000"/>
              </a:spcBef>
              <a:defRPr/>
            </a:pPr>
            <a:r>
              <a:rPr lang="en-US" sz="2400" dirty="0">
                <a:cs typeface="Arial" charset="0"/>
              </a:rPr>
              <a:t>* * * * * </a:t>
            </a:r>
            <a:endParaRPr lang="zh-TW" altLang="en-US" sz="2400" dirty="0">
              <a:ea typeface="新細明體" charset="0"/>
              <a:cs typeface="新細明體" charset="0"/>
            </a:endParaRPr>
          </a:p>
          <a:p>
            <a:pPr>
              <a:lnSpc>
                <a:spcPct val="10000"/>
              </a:lnSpc>
              <a:spcBef>
                <a:spcPct val="50000"/>
              </a:spcBef>
              <a:defRPr/>
            </a:pPr>
            <a:r>
              <a:rPr lang="en-US" sz="2400" dirty="0">
                <a:cs typeface="Arial" charset="0"/>
              </a:rPr>
              <a:t>* * * * * * </a:t>
            </a:r>
            <a:endParaRPr lang="zh-TW" altLang="en-US" sz="2400" dirty="0">
              <a:ea typeface="新細明體" charset="0"/>
              <a:cs typeface="新細明體" charset="0"/>
            </a:endParaRPr>
          </a:p>
          <a:p>
            <a:pPr>
              <a:lnSpc>
                <a:spcPct val="10000"/>
              </a:lnSpc>
              <a:spcBef>
                <a:spcPct val="50000"/>
              </a:spcBef>
              <a:defRPr/>
            </a:pPr>
            <a:r>
              <a:rPr lang="en-US" sz="2400" dirty="0">
                <a:cs typeface="Arial" charset="0"/>
              </a:rPr>
              <a:t>* * * * * * * </a:t>
            </a:r>
            <a:endParaRPr lang="zh-TW" altLang="en-US" sz="2400" dirty="0">
              <a:ea typeface="新細明體" charset="0"/>
              <a:cs typeface="新細明體" charset="0"/>
            </a:endParaRPr>
          </a:p>
          <a:p>
            <a:pPr>
              <a:lnSpc>
                <a:spcPct val="10000"/>
              </a:lnSpc>
              <a:spcBef>
                <a:spcPct val="50000"/>
              </a:spcBef>
              <a:defRPr/>
            </a:pPr>
            <a:r>
              <a:rPr lang="en-US" sz="2400" dirty="0">
                <a:cs typeface="Arial" charset="0"/>
              </a:rPr>
              <a:t>* * * * * * * * </a:t>
            </a:r>
            <a:endParaRPr lang="zh-TW" altLang="en-US" sz="2400" dirty="0">
              <a:ea typeface="新細明體" charset="0"/>
              <a:cs typeface="新細明體" charset="0"/>
            </a:endParaRPr>
          </a:p>
          <a:p>
            <a:pPr>
              <a:lnSpc>
                <a:spcPct val="10000"/>
              </a:lnSpc>
              <a:spcBef>
                <a:spcPct val="50000"/>
              </a:spcBef>
              <a:defRPr/>
            </a:pPr>
            <a:r>
              <a:rPr lang="en-US" sz="2400" dirty="0">
                <a:cs typeface="Arial" charset="0"/>
              </a:rPr>
              <a:t>* * * * * * * * *</a:t>
            </a:r>
            <a:endParaRPr lang="zh-TW" altLang="en-US" sz="2400" dirty="0">
              <a:ea typeface="新細明體" charset="0"/>
              <a:cs typeface="新細明體" charset="0"/>
            </a:endParaRPr>
          </a:p>
          <a:p>
            <a:pPr>
              <a:lnSpc>
                <a:spcPct val="10000"/>
              </a:lnSpc>
              <a:spcBef>
                <a:spcPct val="50000"/>
              </a:spcBef>
              <a:defRPr/>
            </a:pPr>
            <a:r>
              <a:rPr lang="en-US" sz="2400" dirty="0">
                <a:cs typeface="Arial" charset="0"/>
              </a:rPr>
              <a:t>* * * * * * * * * *</a:t>
            </a:r>
            <a:endParaRPr lang="zh-TW" altLang="en-US" sz="2400" dirty="0">
              <a:ea typeface="新細明體" charset="0"/>
              <a:cs typeface="新細明體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495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75847" y="11590"/>
            <a:ext cx="2664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rgbClr val="17375E"/>
                </a:solidFill>
                <a:latin typeface="Times New Roman"/>
                <a:cs typeface="Times New Roman"/>
              </a:rPr>
              <a:t>Exercice 3</a:t>
            </a:r>
            <a:endParaRPr lang="fr-FR" sz="2800" b="1" dirty="0">
              <a:solidFill>
                <a:srgbClr val="17375E"/>
              </a:solidFill>
              <a:latin typeface="Times New Roman"/>
              <a:cs typeface="Times New Roman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75847" y="1066717"/>
            <a:ext cx="8713787" cy="95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fr-BE" sz="2000" dirty="0">
              <a:latin typeface="Arial" charset="0"/>
              <a:ea typeface="ＭＳ Ｐゴシック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4E5D9D3-3572-481B-AD16-12A1C4F54532}"/>
              </a:ext>
            </a:extLst>
          </p:cNvPr>
          <p:cNvSpPr txBox="1"/>
          <p:nvPr/>
        </p:nvSpPr>
        <p:spPr>
          <a:xfrm>
            <a:off x="612559" y="976544"/>
            <a:ext cx="81763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Écrivez une </a:t>
            </a:r>
            <a:r>
              <a:rPr lang="fr-BE" dirty="0">
                <a:highlight>
                  <a:srgbClr val="FF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fonction </a:t>
            </a:r>
            <a:r>
              <a:rPr lang="fr-BE" dirty="0" err="1"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fact</a:t>
            </a:r>
            <a:r>
              <a:rPr lang="fr-BE" dirty="0"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 prend en entrée une </a:t>
            </a:r>
            <a:r>
              <a:rPr lang="fr-BE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valeur numérique </a:t>
            </a:r>
            <a:r>
              <a:rPr lang="fr-B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qui </a:t>
            </a:r>
            <a:r>
              <a:rPr lang="fr-BE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renvoie sa factorielle</a:t>
            </a:r>
            <a:r>
              <a:rPr lang="fr-B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fr-B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B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Pour rappel, la factorielle de </a:t>
            </a:r>
            <a:r>
              <a:rPr lang="fr-B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fr-B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est :</a:t>
            </a:r>
          </a:p>
          <a:p>
            <a:r>
              <a:rPr lang="fr-B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Donc 6! = 6.5.4.3.2.1 = 720.</a:t>
            </a:r>
          </a:p>
          <a:p>
            <a:r>
              <a:rPr lang="fr-B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 convention: 0! = 1</a:t>
            </a:r>
          </a:p>
          <a:p>
            <a:endParaRPr lang="fr-B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BE" dirty="0">
                <a:latin typeface="Times New Roman" panose="02020603050405020304" pitchFamily="18" charset="0"/>
                <a:cs typeface="Times New Roman" panose="02020603050405020304" pitchFamily="18" charset="0"/>
              </a:rPr>
              <a:t>/!\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Votre fonction doit gérer les cas où l’entrée n’est pas valide, c'est à dire quand l'entrée est </a:t>
            </a:r>
            <a:r>
              <a:rPr lang="fr-FR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strictement inférieure à 0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Dans ce cas, elle doit renvoyer </a:t>
            </a:r>
            <a:r>
              <a:rPr lang="fr-FR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fr-B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5B5B38D-3CC4-4441-B0CB-7B3B61E10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0832" y="1857966"/>
            <a:ext cx="2333625" cy="2667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CBF15C7A-8EB5-42B1-BF04-99B45274D5ED}"/>
              </a:ext>
            </a:extLst>
          </p:cNvPr>
          <p:cNvSpPr txBox="1"/>
          <p:nvPr/>
        </p:nvSpPr>
        <p:spPr>
          <a:xfrm>
            <a:off x="1998165" y="3691973"/>
            <a:ext cx="5069150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b="1" i="1" u="sng" dirty="0"/>
              <a:t>Exemple :</a:t>
            </a:r>
          </a:p>
          <a:p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(6) </a:t>
            </a:r>
          </a:p>
          <a:p>
            <a:r>
              <a:rPr lang="fr-BE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720</a:t>
            </a:r>
          </a:p>
          <a:p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</a:p>
          <a:p>
            <a:r>
              <a:rPr lang="fr-BE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(-9)</a:t>
            </a:r>
          </a:p>
          <a:p>
            <a:r>
              <a:rPr lang="fr-BE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3454620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-838263" y="-36777"/>
            <a:ext cx="6697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rgbClr val="17375E"/>
                </a:solidFill>
                <a:latin typeface="Times New Roman"/>
                <a:cs typeface="Times New Roman"/>
              </a:rPr>
              <a:t>Exercice 4 : Fibonacci</a:t>
            </a:r>
            <a:endParaRPr lang="fr-FR" sz="2800" b="1" dirty="0">
              <a:solidFill>
                <a:srgbClr val="17375E"/>
              </a:solidFill>
              <a:latin typeface="Times New Roman"/>
              <a:cs typeface="Times New Roman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75847" y="1066717"/>
            <a:ext cx="8713787" cy="95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fr-BE" sz="2000" dirty="0">
              <a:latin typeface="Arial" charset="0"/>
              <a:ea typeface="ＭＳ Ｐゴシック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00E3F9F-E6F4-4A50-A9CE-04AF5FF2E210}"/>
              </a:ext>
            </a:extLst>
          </p:cNvPr>
          <p:cNvSpPr txBox="1"/>
          <p:nvPr/>
        </p:nvSpPr>
        <p:spPr>
          <a:xfrm>
            <a:off x="363984" y="754602"/>
            <a:ext cx="852565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Écrivez une </a:t>
            </a:r>
            <a:r>
              <a:rPr lang="fr-BE" sz="2000" dirty="0">
                <a:highlight>
                  <a:srgbClr val="FF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fonction </a:t>
            </a:r>
            <a:r>
              <a:rPr lang="fr-BE" sz="2000" dirty="0" err="1">
                <a:solidFill>
                  <a:srgbClr val="00B0F0"/>
                </a:solidFill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fibo</a:t>
            </a:r>
            <a:r>
              <a:rPr lang="fr-BE" sz="2000" dirty="0">
                <a:solidFill>
                  <a:srgbClr val="00B0F0"/>
                </a:solidFill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  <a:r>
              <a:rPr lang="fr-B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 prend en entrée </a:t>
            </a:r>
            <a:r>
              <a:rPr lang="fr-BE" sz="20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un entier </a:t>
            </a:r>
            <a:r>
              <a:rPr lang="fr-B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</a:t>
            </a:r>
            <a:r>
              <a:rPr lang="fr-BE" sz="20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renvoie en sortie le nième nombre de Fibonacci </a:t>
            </a:r>
            <a:r>
              <a:rPr lang="fr-B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</a:t>
            </a:r>
            <a:r>
              <a:rPr lang="fr-BE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commençant à 0</a:t>
            </a:r>
            <a:r>
              <a:rPr lang="fr-B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fr-B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B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suite de Fibonacci est une suite d'entiers où chaque nombre est la somme des deux nombres précédents en commençant par 0 et 1. Donc le </a:t>
            </a:r>
            <a:r>
              <a:rPr lang="fr-BE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fr-BE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ième</a:t>
            </a:r>
            <a:r>
              <a:rPr lang="fr-BE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B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nombre dans la suite de Fibonacci = </a:t>
            </a:r>
            <a:r>
              <a:rPr lang="fr-BE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(i-1) </a:t>
            </a:r>
            <a:r>
              <a:rPr lang="fr-BE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ième</a:t>
            </a:r>
            <a:r>
              <a:rPr lang="fr-BE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B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nombre + </a:t>
            </a:r>
            <a:r>
              <a:rPr lang="fr-BE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(i-2) </a:t>
            </a:r>
            <a:r>
              <a:rPr lang="fr-BE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ième</a:t>
            </a:r>
            <a:r>
              <a:rPr lang="fr-BE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B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nombre dans la suite de Fibonacci où le </a:t>
            </a:r>
            <a:r>
              <a:rPr lang="fr-BE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0ième</a:t>
            </a:r>
            <a:r>
              <a:rPr lang="fr-B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nombre est 0 et le </a:t>
            </a:r>
            <a:r>
              <a:rPr lang="fr-BE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1er</a:t>
            </a:r>
            <a:r>
              <a:rPr lang="fr-B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nombre est 1.</a:t>
            </a:r>
          </a:p>
          <a:p>
            <a:endParaRPr lang="fr-B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B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Exemple de la suite de Fibonacci :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6D73A5F-3A82-4FA2-8CF6-4FDA14118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952" y="3743325"/>
            <a:ext cx="7267575" cy="62865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71A2F3D8-76A4-42BC-9C51-E503DC83B82A}"/>
              </a:ext>
            </a:extLst>
          </p:cNvPr>
          <p:cNvSpPr txBox="1"/>
          <p:nvPr/>
        </p:nvSpPr>
        <p:spPr>
          <a:xfrm>
            <a:off x="5366550" y="4273155"/>
            <a:ext cx="295626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1050" dirty="0"/>
              <a:t> https://fr.wikipedia.org/wiki/Suite_de_Fibonacci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93A549A-14D2-4828-942D-5879F3685C41}"/>
              </a:ext>
            </a:extLst>
          </p:cNvPr>
          <p:cNvSpPr txBox="1"/>
          <p:nvPr/>
        </p:nvSpPr>
        <p:spPr>
          <a:xfrm>
            <a:off x="514905" y="4903069"/>
            <a:ext cx="289412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b="1" i="1" u="sng" dirty="0"/>
              <a:t>Exemple :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(8)  #return 21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(1)  #return 1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(-5) #return 0</a:t>
            </a:r>
            <a:endParaRPr lang="fr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46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75847" y="-58115"/>
            <a:ext cx="2691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rgbClr val="17375E"/>
                </a:solidFill>
                <a:latin typeface="Times New Roman"/>
                <a:cs typeface="Times New Roman"/>
              </a:rPr>
              <a:t>Exercice 5 :</a:t>
            </a:r>
            <a:endParaRPr lang="fr-FR" sz="2800" b="1" dirty="0">
              <a:solidFill>
                <a:srgbClr val="17375E"/>
              </a:solidFill>
              <a:latin typeface="Times New Roman"/>
              <a:cs typeface="Times New Roman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75847" y="1066717"/>
            <a:ext cx="8713787" cy="95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fr-BE" sz="2000" dirty="0">
              <a:latin typeface="Arial" charset="0"/>
              <a:ea typeface="ＭＳ Ｐゴシック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40FEB72-6370-4AFE-B4B5-68EB6375DD87}"/>
              </a:ext>
            </a:extLst>
          </p:cNvPr>
          <p:cNvSpPr txBox="1"/>
          <p:nvPr/>
        </p:nvSpPr>
        <p:spPr>
          <a:xfrm>
            <a:off x="254366" y="605972"/>
            <a:ext cx="871378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Rêveur/rêveuse de nature, vous vous demandez comment vous pourriez créer un moyen d'aller sur la Lune sachant qu'il y a 384 400 km qui vous sépare de votre objectif.</a:t>
            </a:r>
          </a:p>
          <a:p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 vous êtes créatif mais malheureusement en manque de budget, votre idée serait de plier n fois une feuille jusqu'à atteindre au minimum la distance Terre-Lune (donc 384 400 km). La question qui se pose à présent est de savoir combien de fois vous aller devoir plier cette feuille en fonction de son épaisseur initiale ?</a:t>
            </a:r>
          </a:p>
          <a:p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Vous devez donc écrire une </a:t>
            </a:r>
            <a:r>
              <a:rPr lang="fr-FR" sz="1600" dirty="0">
                <a:highlight>
                  <a:srgbClr val="FF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fonction </a:t>
            </a:r>
            <a:r>
              <a:rPr lang="fr-FR" sz="1600" dirty="0">
                <a:solidFill>
                  <a:srgbClr val="00B0F0"/>
                </a:solidFill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distance(m)</a:t>
            </a:r>
            <a:r>
              <a:rPr lang="fr-FR" sz="1600" dirty="0">
                <a:highlight>
                  <a:srgbClr val="FF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 prend en </a:t>
            </a:r>
            <a:r>
              <a:rPr lang="fr-FR" sz="16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entrée l'épaisseur de la feuille 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 vous allez utiliser et qui </a:t>
            </a:r>
            <a:r>
              <a:rPr lang="fr-FR" sz="16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retourne le nombre de fois minimum que vous devez plier cette feuille pour atteindre au minimum la distance Terre-Lune (384 400 km)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 :</a:t>
            </a:r>
          </a:p>
          <a:p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fr-FR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L'input est donné en millimètres 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Faites donc attention aux différentes mesures (km, m, mm, ...) et surtout, souvenez-vous qu'un ordinateur arrondit les données! Choisissez la bonne mesure pour perdre le moins de données possible. (Indice : vous allez probablement perdre plus de données à convertir 1 mm en km que 1 km en mm)</a:t>
            </a:r>
          </a:p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fr-FR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Vérifier la validité de l'input. Si la feuille a une épaisseur négative ou de zéro, vous devez renvoyer 0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Pour votre information : Il suffit de plier 42 fois une feuille de 0,1 mm pour atteindre au minimum la Lune ! </a:t>
            </a:r>
            <a:endParaRPr lang="fr-B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EA07449-7D14-49E4-ABC7-E30CC1299460}"/>
              </a:ext>
            </a:extLst>
          </p:cNvPr>
          <p:cNvSpPr txBox="1"/>
          <p:nvPr/>
        </p:nvSpPr>
        <p:spPr>
          <a:xfrm>
            <a:off x="2555915" y="5680525"/>
            <a:ext cx="5604896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b="1" i="1" u="sng" dirty="0"/>
              <a:t>Exemple 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distance(0.1) #return 42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distance(-1)  #return 0</a:t>
            </a:r>
            <a:endParaRPr lang="fr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98514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995</Words>
  <Application>Microsoft Macintosh PowerPoint</Application>
  <PresentationFormat>Affichage à l'écran (4:3)</PresentationFormat>
  <Paragraphs>126</Paragraphs>
  <Slides>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Courier New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Marine Panozzo</dc:creator>
  <cp:lastModifiedBy>Emma Goies</cp:lastModifiedBy>
  <cp:revision>9</cp:revision>
  <dcterms:created xsi:type="dcterms:W3CDTF">2019-07-05T06:54:53Z</dcterms:created>
  <dcterms:modified xsi:type="dcterms:W3CDTF">2021-10-27T20:45:27Z</dcterms:modified>
</cp:coreProperties>
</file>