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58" r:id="rId4"/>
    <p:sldId id="266" r:id="rId5"/>
    <p:sldId id="262" r:id="rId6"/>
    <p:sldId id="256" r:id="rId7"/>
    <p:sldId id="267" r:id="rId8"/>
    <p:sldId id="270" r:id="rId9"/>
    <p:sldId id="268" r:id="rId10"/>
    <p:sldId id="269" r:id="rId1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375E0-8635-4DD7-AF39-57B01BA2F940}" v="19" dt="2020-08-14T13:29:46.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627"/>
  </p:normalViewPr>
  <p:slideViewPr>
    <p:cSldViewPr snapToGrid="0" snapToObjects="1">
      <p:cViewPr varScale="1">
        <p:scale>
          <a:sx n="106" d="100"/>
          <a:sy n="106" d="100"/>
        </p:scale>
        <p:origin x="18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ie kuperblum" userId="ad9297b144f2de4c" providerId="LiveId" clId="{50E375E0-8635-4DD7-AF39-57B01BA2F940}"/>
    <pc:docChg chg="undo redo custSel addSld modSld">
      <pc:chgData name="jérémie kuperblum" userId="ad9297b144f2de4c" providerId="LiveId" clId="{50E375E0-8635-4DD7-AF39-57B01BA2F940}" dt="2020-08-20T14:22:08.106" v="3350" actId="20577"/>
      <pc:docMkLst>
        <pc:docMk/>
      </pc:docMkLst>
      <pc:sldChg chg="addSp modSp mod">
        <pc:chgData name="jérémie kuperblum" userId="ad9297b144f2de4c" providerId="LiveId" clId="{50E375E0-8635-4DD7-AF39-57B01BA2F940}" dt="2020-08-05T09:02:40.260" v="3046" actId="20577"/>
        <pc:sldMkLst>
          <pc:docMk/>
          <pc:sldMk cId="2355535319" sldId="256"/>
        </pc:sldMkLst>
        <pc:spChg chg="add mod">
          <ac:chgData name="jérémie kuperblum" userId="ad9297b144f2de4c" providerId="LiveId" clId="{50E375E0-8635-4DD7-AF39-57B01BA2F940}" dt="2020-08-05T07:12:20.167" v="723" actId="20577"/>
          <ac:spMkLst>
            <pc:docMk/>
            <pc:sldMk cId="2355535319" sldId="256"/>
            <ac:spMk id="2" creationId="{FDB9EC50-47C0-4E06-B79A-A74EFC27209A}"/>
          </ac:spMkLst>
        </pc:spChg>
        <pc:spChg chg="mod">
          <ac:chgData name="jérémie kuperblum" userId="ad9297b144f2de4c" providerId="LiveId" clId="{50E375E0-8635-4DD7-AF39-57B01BA2F940}" dt="2020-08-05T07:12:14.566" v="721" actId="20577"/>
          <ac:spMkLst>
            <pc:docMk/>
            <pc:sldMk cId="2355535319" sldId="256"/>
            <ac:spMk id="6" creationId="{00000000-0000-0000-0000-000000000000}"/>
          </ac:spMkLst>
        </pc:spChg>
        <pc:spChg chg="mod">
          <ac:chgData name="jérémie kuperblum" userId="ad9297b144f2de4c" providerId="LiveId" clId="{50E375E0-8635-4DD7-AF39-57B01BA2F940}" dt="2020-08-05T09:02:40.260" v="3046" actId="20577"/>
          <ac:spMkLst>
            <pc:docMk/>
            <pc:sldMk cId="2355535319" sldId="256"/>
            <ac:spMk id="7" creationId="{00000000-0000-0000-0000-000000000000}"/>
          </ac:spMkLst>
        </pc:spChg>
      </pc:sldChg>
      <pc:sldChg chg="addSp delSp modSp mod">
        <pc:chgData name="jérémie kuperblum" userId="ad9297b144f2de4c" providerId="LiveId" clId="{50E375E0-8635-4DD7-AF39-57B01BA2F940}" dt="2020-08-04T08:56:51.295" v="45" actId="20577"/>
        <pc:sldMkLst>
          <pc:docMk/>
          <pc:sldMk cId="1913781593" sldId="257"/>
        </pc:sldMkLst>
        <pc:spChg chg="add mod">
          <ac:chgData name="jérémie kuperblum" userId="ad9297b144f2de4c" providerId="LiveId" clId="{50E375E0-8635-4DD7-AF39-57B01BA2F940}" dt="2020-08-04T08:56:51.295" v="45" actId="20577"/>
          <ac:spMkLst>
            <pc:docMk/>
            <pc:sldMk cId="1913781593" sldId="257"/>
            <ac:spMk id="2" creationId="{06E49813-3763-49D7-A886-CC16DA8EAB17}"/>
          </ac:spMkLst>
        </pc:spChg>
        <pc:spChg chg="del">
          <ac:chgData name="jérémie kuperblum" userId="ad9297b144f2de4c" providerId="LiveId" clId="{50E375E0-8635-4DD7-AF39-57B01BA2F940}" dt="2020-08-04T08:56:34.768" v="0" actId="478"/>
          <ac:spMkLst>
            <pc:docMk/>
            <pc:sldMk cId="1913781593" sldId="257"/>
            <ac:spMk id="6" creationId="{00000000-0000-0000-0000-000000000000}"/>
          </ac:spMkLst>
        </pc:spChg>
        <pc:spChg chg="del">
          <ac:chgData name="jérémie kuperblum" userId="ad9297b144f2de4c" providerId="LiveId" clId="{50E375E0-8635-4DD7-AF39-57B01BA2F940}" dt="2020-08-04T08:56:36.046" v="1" actId="478"/>
          <ac:spMkLst>
            <pc:docMk/>
            <pc:sldMk cId="1913781593" sldId="257"/>
            <ac:spMk id="9" creationId="{00000000-0000-0000-0000-000000000000}"/>
          </ac:spMkLst>
        </pc:spChg>
      </pc:sldChg>
      <pc:sldChg chg="addSp delSp modSp mod">
        <pc:chgData name="jérémie kuperblum" userId="ad9297b144f2de4c" providerId="LiveId" clId="{50E375E0-8635-4DD7-AF39-57B01BA2F940}" dt="2020-08-05T08:22:09.044" v="2948" actId="20577"/>
        <pc:sldMkLst>
          <pc:docMk/>
          <pc:sldMk cId="3284718886" sldId="258"/>
        </pc:sldMkLst>
        <pc:spChg chg="mod">
          <ac:chgData name="jérémie kuperblum" userId="ad9297b144f2de4c" providerId="LiveId" clId="{50E375E0-8635-4DD7-AF39-57B01BA2F940}" dt="2020-08-05T08:05:55.270" v="2946" actId="404"/>
          <ac:spMkLst>
            <pc:docMk/>
            <pc:sldMk cId="3284718886" sldId="258"/>
            <ac:spMk id="5" creationId="{00000000-0000-0000-0000-000000000000}"/>
          </ac:spMkLst>
        </pc:spChg>
        <pc:spChg chg="add mod">
          <ac:chgData name="jérémie kuperblum" userId="ad9297b144f2de4c" providerId="LiveId" clId="{50E375E0-8635-4DD7-AF39-57B01BA2F940}" dt="2020-08-05T08:22:09.044" v="2948" actId="20577"/>
          <ac:spMkLst>
            <pc:docMk/>
            <pc:sldMk cId="3284718886" sldId="258"/>
            <ac:spMk id="6" creationId="{7BA1A08C-F676-414F-A789-C9C42CA082F9}"/>
          </ac:spMkLst>
        </pc:spChg>
        <pc:cxnChg chg="add del">
          <ac:chgData name="jérémie kuperblum" userId="ad9297b144f2de4c" providerId="LiveId" clId="{50E375E0-8635-4DD7-AF39-57B01BA2F940}" dt="2020-08-04T09:00:08.999" v="159" actId="11529"/>
          <ac:cxnSpMkLst>
            <pc:docMk/>
            <pc:sldMk cId="3284718886" sldId="258"/>
            <ac:cxnSpMk id="3" creationId="{A7843061-1D9B-43CD-8AF7-AE9DEEAF4059}"/>
          </ac:cxnSpMkLst>
        </pc:cxnChg>
      </pc:sldChg>
      <pc:sldChg chg="addSp modSp mod">
        <pc:chgData name="jérémie kuperblum" userId="ad9297b144f2de4c" providerId="LiveId" clId="{50E375E0-8635-4DD7-AF39-57B01BA2F940}" dt="2020-08-04T08:58:03.752" v="145" actId="14100"/>
        <pc:sldMkLst>
          <pc:docMk/>
          <pc:sldMk cId="424041034" sldId="260"/>
        </pc:sldMkLst>
        <pc:spChg chg="add">
          <ac:chgData name="jérémie kuperblum" userId="ad9297b144f2de4c" providerId="LiveId" clId="{50E375E0-8635-4DD7-AF39-57B01BA2F940}" dt="2020-08-04T08:57:12.733" v="46" actId="11529"/>
          <ac:spMkLst>
            <pc:docMk/>
            <pc:sldMk cId="424041034" sldId="260"/>
            <ac:spMk id="2" creationId="{5BE2EDE7-D196-40E0-ABF5-375B65DF4801}"/>
          </ac:spMkLst>
        </pc:spChg>
        <pc:spChg chg="add mod">
          <ac:chgData name="jérémie kuperblum" userId="ad9297b144f2de4c" providerId="LiveId" clId="{50E375E0-8635-4DD7-AF39-57B01BA2F940}" dt="2020-08-04T08:58:03.752" v="145" actId="14100"/>
          <ac:spMkLst>
            <pc:docMk/>
            <pc:sldMk cId="424041034" sldId="260"/>
            <ac:spMk id="3" creationId="{DF7D1B96-A65F-4623-9E95-0F7FFCE1D949}"/>
          </ac:spMkLst>
        </pc:spChg>
        <pc:spChg chg="mod">
          <ac:chgData name="jérémie kuperblum" userId="ad9297b144f2de4c" providerId="LiveId" clId="{50E375E0-8635-4DD7-AF39-57B01BA2F940}" dt="2020-08-04T08:57:36.206" v="108" actId="1076"/>
          <ac:spMkLst>
            <pc:docMk/>
            <pc:sldMk cId="424041034" sldId="260"/>
            <ac:spMk id="5" creationId="{00000000-0000-0000-0000-000000000000}"/>
          </ac:spMkLst>
        </pc:spChg>
      </pc:sldChg>
      <pc:sldChg chg="addSp delSp modSp mod">
        <pc:chgData name="jérémie kuperblum" userId="ad9297b144f2de4c" providerId="LiveId" clId="{50E375E0-8635-4DD7-AF39-57B01BA2F940}" dt="2020-08-05T09:02:29.891" v="3044" actId="20577"/>
        <pc:sldMkLst>
          <pc:docMk/>
          <pc:sldMk cId="2786512365" sldId="262"/>
        </pc:sldMkLst>
        <pc:spChg chg="mod">
          <ac:chgData name="jérémie kuperblum" userId="ad9297b144f2de4c" providerId="LiveId" clId="{50E375E0-8635-4DD7-AF39-57B01BA2F940}" dt="2020-08-05T07:07:42.793" v="582" actId="1076"/>
          <ac:spMkLst>
            <pc:docMk/>
            <pc:sldMk cId="2786512365" sldId="262"/>
            <ac:spMk id="2" creationId="{00000000-0000-0000-0000-000000000000}"/>
          </ac:spMkLst>
        </pc:spChg>
        <pc:spChg chg="mod">
          <ac:chgData name="jérémie kuperblum" userId="ad9297b144f2de4c" providerId="LiveId" clId="{50E375E0-8635-4DD7-AF39-57B01BA2F940}" dt="2020-08-05T09:02:29.891" v="3044" actId="20577"/>
          <ac:spMkLst>
            <pc:docMk/>
            <pc:sldMk cId="2786512365" sldId="262"/>
            <ac:spMk id="3" creationId="{00000000-0000-0000-0000-000000000000}"/>
          </ac:spMkLst>
        </pc:spChg>
        <pc:spChg chg="add mod">
          <ac:chgData name="jérémie kuperblum" userId="ad9297b144f2de4c" providerId="LiveId" clId="{50E375E0-8635-4DD7-AF39-57B01BA2F940}" dt="2020-08-05T07:07:38.917" v="581" actId="1076"/>
          <ac:spMkLst>
            <pc:docMk/>
            <pc:sldMk cId="2786512365" sldId="262"/>
            <ac:spMk id="4" creationId="{6B05143F-78D0-4D61-8854-00E893EC093A}"/>
          </ac:spMkLst>
        </pc:spChg>
        <pc:spChg chg="add del">
          <ac:chgData name="jérémie kuperblum" userId="ad9297b144f2de4c" providerId="LiveId" clId="{50E375E0-8635-4DD7-AF39-57B01BA2F940}" dt="2020-08-05T07:05:59.571" v="536"/>
          <ac:spMkLst>
            <pc:docMk/>
            <pc:sldMk cId="2786512365" sldId="262"/>
            <ac:spMk id="5" creationId="{C87675D2-AD23-4809-8C23-D5E41E78E865}"/>
          </ac:spMkLst>
        </pc:spChg>
      </pc:sldChg>
      <pc:sldChg chg="addSp delSp modSp mod">
        <pc:chgData name="jérémie kuperblum" userId="ad9297b144f2de4c" providerId="LiveId" clId="{50E375E0-8635-4DD7-AF39-57B01BA2F940}" dt="2020-08-19T12:10:46.328" v="3340" actId="1076"/>
        <pc:sldMkLst>
          <pc:docMk/>
          <pc:sldMk cId="1630869890" sldId="266"/>
        </pc:sldMkLst>
        <pc:spChg chg="add del">
          <ac:chgData name="jérémie kuperblum" userId="ad9297b144f2de4c" providerId="LiveId" clId="{50E375E0-8635-4DD7-AF39-57B01BA2F940}" dt="2020-08-05T08:48:56.491" v="3028"/>
          <ac:spMkLst>
            <pc:docMk/>
            <pc:sldMk cId="1630869890" sldId="266"/>
            <ac:spMk id="2" creationId="{10744EBC-6704-48ED-9266-9B59926F6D63}"/>
          </ac:spMkLst>
        </pc:spChg>
        <pc:spChg chg="mod">
          <ac:chgData name="jérémie kuperblum" userId="ad9297b144f2de4c" providerId="LiveId" clId="{50E375E0-8635-4DD7-AF39-57B01BA2F940}" dt="2020-08-05T09:02:27.204" v="3042" actId="20577"/>
          <ac:spMkLst>
            <pc:docMk/>
            <pc:sldMk cId="1630869890" sldId="266"/>
            <ac:spMk id="4" creationId="{00000000-0000-0000-0000-000000000000}"/>
          </ac:spMkLst>
        </pc:spChg>
        <pc:spChg chg="mod">
          <ac:chgData name="jérémie kuperblum" userId="ad9297b144f2de4c" providerId="LiveId" clId="{50E375E0-8635-4DD7-AF39-57B01BA2F940}" dt="2020-08-19T12:10:46.328" v="3340" actId="1076"/>
          <ac:spMkLst>
            <pc:docMk/>
            <pc:sldMk cId="1630869890" sldId="266"/>
            <ac:spMk id="15" creationId="{00000000-0000-0000-0000-000000000000}"/>
          </ac:spMkLst>
        </pc:spChg>
      </pc:sldChg>
      <pc:sldChg chg="addSp modSp add mod">
        <pc:chgData name="jérémie kuperblum" userId="ad9297b144f2de4c" providerId="LiveId" clId="{50E375E0-8635-4DD7-AF39-57B01BA2F940}" dt="2020-08-05T09:58:57.119" v="3053" actId="20577"/>
        <pc:sldMkLst>
          <pc:docMk/>
          <pc:sldMk cId="2747133854" sldId="267"/>
        </pc:sldMkLst>
        <pc:spChg chg="add mod">
          <ac:chgData name="jérémie kuperblum" userId="ad9297b144f2de4c" providerId="LiveId" clId="{50E375E0-8635-4DD7-AF39-57B01BA2F940}" dt="2020-08-05T07:44:33.454" v="2925" actId="1076"/>
          <ac:spMkLst>
            <pc:docMk/>
            <pc:sldMk cId="2747133854" sldId="267"/>
            <ac:spMk id="2" creationId="{D28416E3-2C48-4478-8550-75DB94D1FCF2}"/>
          </ac:spMkLst>
        </pc:spChg>
        <pc:spChg chg="mod">
          <ac:chgData name="jérémie kuperblum" userId="ad9297b144f2de4c" providerId="LiveId" clId="{50E375E0-8635-4DD7-AF39-57B01BA2F940}" dt="2020-08-05T09:58:57.119" v="3053" actId="20577"/>
          <ac:spMkLst>
            <pc:docMk/>
            <pc:sldMk cId="2747133854" sldId="267"/>
            <ac:spMk id="4" creationId="{00000000-0000-0000-0000-000000000000}"/>
          </ac:spMkLst>
        </pc:spChg>
        <pc:spChg chg="mod">
          <ac:chgData name="jérémie kuperblum" userId="ad9297b144f2de4c" providerId="LiveId" clId="{50E375E0-8635-4DD7-AF39-57B01BA2F940}" dt="2020-08-05T07:24:48.288" v="921" actId="20577"/>
          <ac:spMkLst>
            <pc:docMk/>
            <pc:sldMk cId="2747133854" sldId="267"/>
            <ac:spMk id="6" creationId="{00000000-0000-0000-0000-000000000000}"/>
          </ac:spMkLst>
        </pc:spChg>
      </pc:sldChg>
      <pc:sldChg chg="addSp delSp modSp add mod">
        <pc:chgData name="jérémie kuperblum" userId="ad9297b144f2de4c" providerId="LiveId" clId="{50E375E0-8635-4DD7-AF39-57B01BA2F940}" dt="2020-08-14T13:29:06.153" v="3312" actId="14100"/>
        <pc:sldMkLst>
          <pc:docMk/>
          <pc:sldMk cId="1598187948" sldId="268"/>
        </pc:sldMkLst>
        <pc:spChg chg="add mod">
          <ac:chgData name="jérémie kuperblum" userId="ad9297b144f2de4c" providerId="LiveId" clId="{50E375E0-8635-4DD7-AF39-57B01BA2F940}" dt="2020-08-05T12:25:55.007" v="3163" actId="115"/>
          <ac:spMkLst>
            <pc:docMk/>
            <pc:sldMk cId="1598187948" sldId="268"/>
            <ac:spMk id="2" creationId="{5E9DA679-D706-4625-88E2-37C706B1F86C}"/>
          </ac:spMkLst>
        </pc:spChg>
        <pc:spChg chg="mod">
          <ac:chgData name="jérémie kuperblum" userId="ad9297b144f2de4c" providerId="LiveId" clId="{50E375E0-8635-4DD7-AF39-57B01BA2F940}" dt="2020-08-14T13:29:06.153" v="3312" actId="14100"/>
          <ac:spMkLst>
            <pc:docMk/>
            <pc:sldMk cId="1598187948" sldId="268"/>
            <ac:spMk id="4" creationId="{00000000-0000-0000-0000-000000000000}"/>
          </ac:spMkLst>
        </pc:spChg>
        <pc:spChg chg="mod">
          <ac:chgData name="jérémie kuperblum" userId="ad9297b144f2de4c" providerId="LiveId" clId="{50E375E0-8635-4DD7-AF39-57B01BA2F940}" dt="2020-08-05T12:25:47.679" v="3159" actId="20577"/>
          <ac:spMkLst>
            <pc:docMk/>
            <pc:sldMk cId="1598187948" sldId="268"/>
            <ac:spMk id="5" creationId="{00000000-0000-0000-0000-000000000000}"/>
          </ac:spMkLst>
        </pc:spChg>
        <pc:spChg chg="del">
          <ac:chgData name="jérémie kuperblum" userId="ad9297b144f2de4c" providerId="LiveId" clId="{50E375E0-8635-4DD7-AF39-57B01BA2F940}" dt="2020-08-05T07:35:41.928" v="1789" actId="478"/>
          <ac:spMkLst>
            <pc:docMk/>
            <pc:sldMk cId="1598187948" sldId="268"/>
            <ac:spMk id="7" creationId="{00000000-0000-0000-0000-000000000000}"/>
          </ac:spMkLst>
        </pc:spChg>
        <pc:spChg chg="del">
          <ac:chgData name="jérémie kuperblum" userId="ad9297b144f2de4c" providerId="LiveId" clId="{50E375E0-8635-4DD7-AF39-57B01BA2F940}" dt="2020-08-05T07:35:44.839" v="1791" actId="478"/>
          <ac:spMkLst>
            <pc:docMk/>
            <pc:sldMk cId="1598187948" sldId="268"/>
            <ac:spMk id="9" creationId="{00000000-0000-0000-0000-000000000000}"/>
          </ac:spMkLst>
        </pc:spChg>
        <pc:spChg chg="del">
          <ac:chgData name="jérémie kuperblum" userId="ad9297b144f2de4c" providerId="LiveId" clId="{50E375E0-8635-4DD7-AF39-57B01BA2F940}" dt="2020-08-05T07:35:45.793" v="1792" actId="478"/>
          <ac:spMkLst>
            <pc:docMk/>
            <pc:sldMk cId="1598187948" sldId="268"/>
            <ac:spMk id="10" creationId="{00000000-0000-0000-0000-000000000000}"/>
          </ac:spMkLst>
        </pc:spChg>
        <pc:spChg chg="del">
          <ac:chgData name="jérémie kuperblum" userId="ad9297b144f2de4c" providerId="LiveId" clId="{50E375E0-8635-4DD7-AF39-57B01BA2F940}" dt="2020-08-05T07:35:46.638" v="1793" actId="478"/>
          <ac:spMkLst>
            <pc:docMk/>
            <pc:sldMk cId="1598187948" sldId="268"/>
            <ac:spMk id="11" creationId="{00000000-0000-0000-0000-000000000000}"/>
          </ac:spMkLst>
        </pc:spChg>
        <pc:spChg chg="del">
          <ac:chgData name="jérémie kuperblum" userId="ad9297b144f2de4c" providerId="LiveId" clId="{50E375E0-8635-4DD7-AF39-57B01BA2F940}" dt="2020-08-05T07:35:49.040" v="1794" actId="478"/>
          <ac:spMkLst>
            <pc:docMk/>
            <pc:sldMk cId="1598187948" sldId="268"/>
            <ac:spMk id="12" creationId="{00000000-0000-0000-0000-000000000000}"/>
          </ac:spMkLst>
        </pc:spChg>
        <pc:picChg chg="del">
          <ac:chgData name="jérémie kuperblum" userId="ad9297b144f2de4c" providerId="LiveId" clId="{50E375E0-8635-4DD7-AF39-57B01BA2F940}" dt="2020-08-05T07:35:42.983" v="1790" actId="478"/>
          <ac:picMkLst>
            <pc:docMk/>
            <pc:sldMk cId="1598187948" sldId="268"/>
            <ac:picMk id="8" creationId="{00000000-0000-0000-0000-000000000000}"/>
          </ac:picMkLst>
        </pc:picChg>
      </pc:sldChg>
      <pc:sldChg chg="addSp delSp modSp add mod">
        <pc:chgData name="jérémie kuperblum" userId="ad9297b144f2de4c" providerId="LiveId" clId="{50E375E0-8635-4DD7-AF39-57B01BA2F940}" dt="2020-08-14T13:29:20.020" v="3323" actId="14100"/>
        <pc:sldMkLst>
          <pc:docMk/>
          <pc:sldMk cId="1625900639" sldId="269"/>
        </pc:sldMkLst>
        <pc:spChg chg="add mod">
          <ac:chgData name="jérémie kuperblum" userId="ad9297b144f2de4c" providerId="LiveId" clId="{50E375E0-8635-4DD7-AF39-57B01BA2F940}" dt="2020-08-05T12:31:43.326" v="3261" actId="20577"/>
          <ac:spMkLst>
            <pc:docMk/>
            <pc:sldMk cId="1625900639" sldId="269"/>
            <ac:spMk id="2" creationId="{BC10575D-C4D9-4FAB-BD44-18BC64D6D12D}"/>
          </ac:spMkLst>
        </pc:spChg>
        <pc:spChg chg="mod">
          <ac:chgData name="jérémie kuperblum" userId="ad9297b144f2de4c" providerId="LiveId" clId="{50E375E0-8635-4DD7-AF39-57B01BA2F940}" dt="2020-08-14T13:29:20.020" v="3323" actId="14100"/>
          <ac:spMkLst>
            <pc:docMk/>
            <pc:sldMk cId="1625900639" sldId="269"/>
            <ac:spMk id="4" creationId="{00000000-0000-0000-0000-000000000000}"/>
          </ac:spMkLst>
        </pc:spChg>
        <pc:spChg chg="del">
          <ac:chgData name="jérémie kuperblum" userId="ad9297b144f2de4c" providerId="LiveId" clId="{50E375E0-8635-4DD7-AF39-57B01BA2F940}" dt="2020-08-05T07:36:24.847" v="1809" actId="478"/>
          <ac:spMkLst>
            <pc:docMk/>
            <pc:sldMk cId="1625900639" sldId="269"/>
            <ac:spMk id="5" creationId="{00000000-0000-0000-0000-000000000000}"/>
          </ac:spMkLst>
        </pc:spChg>
        <pc:spChg chg="mod">
          <ac:chgData name="jérémie kuperblum" userId="ad9297b144f2de4c" providerId="LiveId" clId="{50E375E0-8635-4DD7-AF39-57B01BA2F940}" dt="2020-08-05T07:36:36.991" v="1812" actId="1076"/>
          <ac:spMkLst>
            <pc:docMk/>
            <pc:sldMk cId="1625900639" sldId="269"/>
            <ac:spMk id="7" creationId="{00000000-0000-0000-0000-000000000000}"/>
          </ac:spMkLst>
        </pc:spChg>
        <pc:spChg chg="mod">
          <ac:chgData name="jérémie kuperblum" userId="ad9297b144f2de4c" providerId="LiveId" clId="{50E375E0-8635-4DD7-AF39-57B01BA2F940}" dt="2020-08-05T07:36:36.991" v="1812" actId="1076"/>
          <ac:spMkLst>
            <pc:docMk/>
            <pc:sldMk cId="1625900639" sldId="269"/>
            <ac:spMk id="9" creationId="{00000000-0000-0000-0000-000000000000}"/>
          </ac:spMkLst>
        </pc:spChg>
        <pc:spChg chg="mod">
          <ac:chgData name="jérémie kuperblum" userId="ad9297b144f2de4c" providerId="LiveId" clId="{50E375E0-8635-4DD7-AF39-57B01BA2F940}" dt="2020-08-05T07:36:36.991" v="1812" actId="1076"/>
          <ac:spMkLst>
            <pc:docMk/>
            <pc:sldMk cId="1625900639" sldId="269"/>
            <ac:spMk id="10" creationId="{00000000-0000-0000-0000-000000000000}"/>
          </ac:spMkLst>
        </pc:spChg>
        <pc:spChg chg="mod">
          <ac:chgData name="jérémie kuperblum" userId="ad9297b144f2de4c" providerId="LiveId" clId="{50E375E0-8635-4DD7-AF39-57B01BA2F940}" dt="2020-08-05T07:36:36.991" v="1812" actId="1076"/>
          <ac:spMkLst>
            <pc:docMk/>
            <pc:sldMk cId="1625900639" sldId="269"/>
            <ac:spMk id="11" creationId="{00000000-0000-0000-0000-000000000000}"/>
          </ac:spMkLst>
        </pc:spChg>
        <pc:spChg chg="mod">
          <ac:chgData name="jérémie kuperblum" userId="ad9297b144f2de4c" providerId="LiveId" clId="{50E375E0-8635-4DD7-AF39-57B01BA2F940}" dt="2020-08-05T07:36:36.991" v="1812" actId="1076"/>
          <ac:spMkLst>
            <pc:docMk/>
            <pc:sldMk cId="1625900639" sldId="269"/>
            <ac:spMk id="12" creationId="{00000000-0000-0000-0000-000000000000}"/>
          </ac:spMkLst>
        </pc:spChg>
        <pc:picChg chg="mod">
          <ac:chgData name="jérémie kuperblum" userId="ad9297b144f2de4c" providerId="LiveId" clId="{50E375E0-8635-4DD7-AF39-57B01BA2F940}" dt="2020-08-05T07:36:36.991" v="1812" actId="1076"/>
          <ac:picMkLst>
            <pc:docMk/>
            <pc:sldMk cId="1625900639" sldId="269"/>
            <ac:picMk id="8" creationId="{00000000-0000-0000-0000-000000000000}"/>
          </ac:picMkLst>
        </pc:picChg>
      </pc:sldChg>
      <pc:sldChg chg="modSp add mod">
        <pc:chgData name="jérémie kuperblum" userId="ad9297b144f2de4c" providerId="LiveId" clId="{50E375E0-8635-4DD7-AF39-57B01BA2F940}" dt="2020-08-20T14:22:08.106" v="3350" actId="20577"/>
        <pc:sldMkLst>
          <pc:docMk/>
          <pc:sldMk cId="463985146" sldId="270"/>
        </pc:sldMkLst>
        <pc:spChg chg="mod">
          <ac:chgData name="jérémie kuperblum" userId="ad9297b144f2de4c" providerId="LiveId" clId="{50E375E0-8635-4DD7-AF39-57B01BA2F940}" dt="2020-08-20T14:22:08.106" v="3350" actId="20577"/>
          <ac:spMkLst>
            <pc:docMk/>
            <pc:sldMk cId="463985146" sldId="270"/>
            <ac:spMk id="2" creationId="{940FEB72-6370-4AFE-B4B5-68EB6375DD87}"/>
          </ac:spMkLst>
        </pc:spChg>
        <pc:spChg chg="mod">
          <ac:chgData name="jérémie kuperblum" userId="ad9297b144f2de4c" providerId="LiveId" clId="{50E375E0-8635-4DD7-AF39-57B01BA2F940}" dt="2020-08-20T09:49:01.515" v="3347" actId="1076"/>
          <ac:spMkLst>
            <pc:docMk/>
            <pc:sldMk cId="463985146" sldId="270"/>
            <ac:spMk id="3" creationId="{EEA07449-7D14-49E4-ABC7-E30CC1299460}"/>
          </ac:spMkLst>
        </pc:spChg>
        <pc:spChg chg="mod">
          <ac:chgData name="jérémie kuperblum" userId="ad9297b144f2de4c" providerId="LiveId" clId="{50E375E0-8635-4DD7-AF39-57B01BA2F940}" dt="2020-08-14T13:29:48.745" v="3326" actId="20577"/>
          <ac:spMkLst>
            <pc:docMk/>
            <pc:sldMk cId="463985146" sldId="270"/>
            <ac:spMk id="4" creationId="{00000000-0000-0000-0000-000000000000}"/>
          </ac:spMkLst>
        </pc:spChg>
      </pc:sldChg>
    </pc:docChg>
  </pc:docChgLst>
  <pc:docChgLst>
    <pc:chgData name="jérémie kuperblum" userId="ad9297b144f2de4c" providerId="LiveId" clId="{A4DCD92B-86BE-4363-888A-A6FB37A6D264}"/>
    <pc:docChg chg="custSel addSld delSld modSld">
      <pc:chgData name="jérémie kuperblum" userId="ad9297b144f2de4c" providerId="LiveId" clId="{A4DCD92B-86BE-4363-888A-A6FB37A6D264}" dt="2020-08-03T07:30:51.301" v="23" actId="20577"/>
      <pc:docMkLst>
        <pc:docMk/>
      </pc:docMkLst>
      <pc:sldChg chg="modSp add mod">
        <pc:chgData name="jérémie kuperblum" userId="ad9297b144f2de4c" providerId="LiveId" clId="{A4DCD92B-86BE-4363-888A-A6FB37A6D264}" dt="2020-08-03T07:30:51.301" v="23" actId="20577"/>
        <pc:sldMkLst>
          <pc:docMk/>
          <pc:sldMk cId="2355535319" sldId="256"/>
        </pc:sldMkLst>
        <pc:spChg chg="mod">
          <ac:chgData name="jérémie kuperblum" userId="ad9297b144f2de4c" providerId="LiveId" clId="{A4DCD92B-86BE-4363-888A-A6FB37A6D264}" dt="2020-08-03T07:30:51.301" v="23" actId="20577"/>
          <ac:spMkLst>
            <pc:docMk/>
            <pc:sldMk cId="2355535319" sldId="256"/>
            <ac:spMk id="7" creationId="{00000000-0000-0000-0000-000000000000}"/>
          </ac:spMkLst>
        </pc:spChg>
      </pc:sldChg>
      <pc:sldChg chg="del">
        <pc:chgData name="jérémie kuperblum" userId="ad9297b144f2de4c" providerId="LiveId" clId="{A4DCD92B-86BE-4363-888A-A6FB37A6D264}" dt="2020-08-03T07:30:11.600" v="0" actId="47"/>
        <pc:sldMkLst>
          <pc:docMk/>
          <pc:sldMk cId="46049602" sldId="259"/>
        </pc:sldMkLst>
      </pc:sldChg>
      <pc:sldChg chg="del">
        <pc:chgData name="jérémie kuperblum" userId="ad9297b144f2de4c" providerId="LiveId" clId="{A4DCD92B-86BE-4363-888A-A6FB37A6D264}" dt="2020-08-03T07:30:13.094" v="1" actId="47"/>
        <pc:sldMkLst>
          <pc:docMk/>
          <pc:sldMk cId="3474727686" sldId="261"/>
        </pc:sldMkLst>
      </pc:sldChg>
      <pc:sldChg chg="del">
        <pc:chgData name="jérémie kuperblum" userId="ad9297b144f2de4c" providerId="LiveId" clId="{A4DCD92B-86BE-4363-888A-A6FB37A6D264}" dt="2020-08-03T07:30:14.166" v="2" actId="47"/>
        <pc:sldMkLst>
          <pc:docMk/>
          <pc:sldMk cId="2263911598" sldId="262"/>
        </pc:sldMkLst>
      </pc:sldChg>
      <pc:sldChg chg="modSp add mod">
        <pc:chgData name="jérémie kuperblum" userId="ad9297b144f2de4c" providerId="LiveId" clId="{A4DCD92B-86BE-4363-888A-A6FB37A6D264}" dt="2020-08-03T07:30:38.622" v="15" actId="20577"/>
        <pc:sldMkLst>
          <pc:docMk/>
          <pc:sldMk cId="2786512365" sldId="262"/>
        </pc:sldMkLst>
        <pc:spChg chg="mod">
          <ac:chgData name="jérémie kuperblum" userId="ad9297b144f2de4c" providerId="LiveId" clId="{A4DCD92B-86BE-4363-888A-A6FB37A6D264}" dt="2020-08-03T07:30:38.622" v="15" actId="20577"/>
          <ac:spMkLst>
            <pc:docMk/>
            <pc:sldMk cId="2786512365" sldId="262"/>
            <ac:spMk id="3" creationId="{00000000-0000-0000-0000-000000000000}"/>
          </ac:spMkLst>
        </pc:spChg>
      </pc:sldChg>
      <pc:sldChg chg="del">
        <pc:chgData name="jérémie kuperblum" userId="ad9297b144f2de4c" providerId="LiveId" clId="{A4DCD92B-86BE-4363-888A-A6FB37A6D264}" dt="2020-08-03T07:30:14.731" v="3" actId="47"/>
        <pc:sldMkLst>
          <pc:docMk/>
          <pc:sldMk cId="1545495194" sldId="263"/>
        </pc:sldMkLst>
      </pc:sldChg>
      <pc:sldChg chg="del">
        <pc:chgData name="jérémie kuperblum" userId="ad9297b144f2de4c" providerId="LiveId" clId="{A4DCD92B-86BE-4363-888A-A6FB37A6D264}" dt="2020-08-03T07:30:16.999" v="4" actId="47"/>
        <pc:sldMkLst>
          <pc:docMk/>
          <pc:sldMk cId="368758820" sldId="264"/>
        </pc:sldMkLst>
      </pc:sldChg>
      <pc:sldChg chg="del">
        <pc:chgData name="jérémie kuperblum" userId="ad9297b144f2de4c" providerId="LiveId" clId="{A4DCD92B-86BE-4363-888A-A6FB37A6D264}" dt="2020-08-03T07:30:18.184" v="5" actId="47"/>
        <pc:sldMkLst>
          <pc:docMk/>
          <pc:sldMk cId="167032766" sldId="265"/>
        </pc:sldMkLst>
      </pc:sldChg>
      <pc:sldChg chg="del">
        <pc:chgData name="jérémie kuperblum" userId="ad9297b144f2de4c" providerId="LiveId" clId="{A4DCD92B-86BE-4363-888A-A6FB37A6D264}" dt="2020-08-03T07:30:21.641" v="6" actId="47"/>
        <pc:sldMkLst>
          <pc:docMk/>
          <pc:sldMk cId="1555569384" sldId="267"/>
        </pc:sldMkLst>
      </pc:sldChg>
      <pc:sldChg chg="del">
        <pc:chgData name="jérémie kuperblum" userId="ad9297b144f2de4c" providerId="LiveId" clId="{A4DCD92B-86BE-4363-888A-A6FB37A6D264}" dt="2020-08-03T07:30:23.783" v="7" actId="47"/>
        <pc:sldMkLst>
          <pc:docMk/>
          <pc:sldMk cId="1582831391" sldId="268"/>
        </pc:sldMkLst>
      </pc:sldChg>
      <pc:sldChg chg="del">
        <pc:chgData name="jérémie kuperblum" userId="ad9297b144f2de4c" providerId="LiveId" clId="{A4DCD92B-86BE-4363-888A-A6FB37A6D264}" dt="2020-08-03T07:30:25.363" v="8" actId="47"/>
        <pc:sldMkLst>
          <pc:docMk/>
          <pc:sldMk cId="69803910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nl-BE"/>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Cliquez pour modifier le style des sous-titres du masque</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10428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90313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nl-BE"/>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207805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t>‹N°›</a:t>
            </a:fld>
            <a:endParaRPr lang="fr-FR"/>
          </a:p>
        </p:txBody>
      </p:sp>
      <p:sp>
        <p:nvSpPr>
          <p:cNvPr id="7" name="Rectangle 6"/>
          <p:cNvSpPr/>
          <p:nvPr userDrawn="1"/>
        </p:nvSpPr>
        <p:spPr>
          <a:xfrm>
            <a:off x="0" y="0"/>
            <a:ext cx="175846" cy="3365500"/>
          </a:xfrm>
          <a:prstGeom prst="rect">
            <a:avLst/>
          </a:prstGeom>
          <a:solidFill>
            <a:schemeClr val="accent1">
              <a:lumMod val="75000"/>
            </a:schemeClr>
          </a:solidFill>
          <a:ln>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0" y="3365500"/>
            <a:ext cx="175846" cy="941917"/>
          </a:xfrm>
          <a:prstGeom prst="rect">
            <a:avLst/>
          </a:prstGeom>
          <a:solidFill>
            <a:schemeClr val="accent5">
              <a:lumMod val="60000"/>
              <a:lumOff val="40000"/>
            </a:schemeClr>
          </a:solidFill>
          <a:ln>
            <a:solidFill>
              <a:srgbClr val="93CDD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8"/>
          <p:cNvSpPr/>
          <p:nvPr userDrawn="1"/>
        </p:nvSpPr>
        <p:spPr>
          <a:xfrm>
            <a:off x="0" y="4307417"/>
            <a:ext cx="175846" cy="2550583"/>
          </a:xfrm>
          <a:prstGeom prst="rect">
            <a:avLst/>
          </a:prstGeom>
          <a:solidFill>
            <a:schemeClr val="accent5">
              <a:lumMod val="20000"/>
              <a:lumOff val="80000"/>
            </a:schemeClr>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821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nl-BE"/>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Cliquez pour modifier les styles du texte du masque</a:t>
            </a:r>
          </a:p>
        </p:txBody>
      </p:sp>
      <p:sp>
        <p:nvSpPr>
          <p:cNvPr id="4" name="Espace réservé de la date 3"/>
          <p:cNvSpPr>
            <a:spLocks noGrp="1"/>
          </p:cNvSpPr>
          <p:nvPr>
            <p:ph type="dt" sz="half" idx="10"/>
          </p:nvPr>
        </p:nvSpPr>
        <p:spPr/>
        <p:txBody>
          <a:bodyPr/>
          <a:lstStyle/>
          <a:p>
            <a:fld id="{A50FBD3E-346E-584D-89CC-F5306B2DC94B}"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367475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e la date 4"/>
          <p:cNvSpPr>
            <a:spLocks noGrp="1"/>
          </p:cNvSpPr>
          <p:nvPr>
            <p:ph type="dt" sz="half" idx="10"/>
          </p:nvPr>
        </p:nvSpPr>
        <p:spPr/>
        <p:txBody>
          <a:bodyPr/>
          <a:lstStyle/>
          <a:p>
            <a:fld id="{A50FBD3E-346E-584D-89CC-F5306B2DC94B}" type="datetimeFigureOut">
              <a:rPr lang="fr-FR" smtClean="0"/>
              <a:t>07/11/2021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390421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nl-BE"/>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7" name="Espace réservé de la date 6"/>
          <p:cNvSpPr>
            <a:spLocks noGrp="1"/>
          </p:cNvSpPr>
          <p:nvPr>
            <p:ph type="dt" sz="half" idx="10"/>
          </p:nvPr>
        </p:nvSpPr>
        <p:spPr/>
        <p:txBody>
          <a:bodyPr/>
          <a:lstStyle/>
          <a:p>
            <a:fld id="{A50FBD3E-346E-584D-89CC-F5306B2DC94B}" type="datetimeFigureOut">
              <a:rPr lang="fr-FR" smtClean="0"/>
              <a:t>07/11/2021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11336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e la date 2"/>
          <p:cNvSpPr>
            <a:spLocks noGrp="1"/>
          </p:cNvSpPr>
          <p:nvPr>
            <p:ph type="dt" sz="half" idx="10"/>
          </p:nvPr>
        </p:nvSpPr>
        <p:spPr/>
        <p:txBody>
          <a:bodyPr/>
          <a:lstStyle/>
          <a:p>
            <a:fld id="{A50FBD3E-346E-584D-89CC-F5306B2DC94B}" type="datetimeFigureOut">
              <a:rPr lang="fr-FR" smtClean="0"/>
              <a:t>07/11/2021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51795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50FBD3E-346E-584D-89CC-F5306B2DC94B}" type="datetimeFigureOut">
              <a:rPr lang="fr-FR" smtClean="0"/>
              <a:t>07/11/2021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357012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nl-BE"/>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t>07/11/2021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300350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nl-BE"/>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t>07/11/2021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t>‹N°›</a:t>
            </a:fld>
            <a:endParaRPr lang="fr-FR"/>
          </a:p>
        </p:txBody>
      </p:sp>
    </p:spTree>
    <p:extLst>
      <p:ext uri="{BB962C8B-B14F-4D97-AF65-F5344CB8AC3E}">
        <p14:creationId xmlns:p14="http://schemas.microsoft.com/office/powerpoint/2010/main" val="18017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FBD3E-346E-584D-89CC-F5306B2DC94B}" type="datetimeFigureOut">
              <a:rPr lang="fr-FR" smtClean="0"/>
              <a:t>07/11/2021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F40E0-303B-AA4D-BFAF-9ED7C6F16924}" type="slidenum">
              <a:rPr lang="fr-FR" smtClean="0"/>
              <a:t>‹N°›</a:t>
            </a:fld>
            <a:endParaRPr lang="fr-FR"/>
          </a:p>
        </p:txBody>
      </p:sp>
    </p:spTree>
    <p:extLst>
      <p:ext uri="{BB962C8B-B14F-4D97-AF65-F5344CB8AC3E}">
        <p14:creationId xmlns:p14="http://schemas.microsoft.com/office/powerpoint/2010/main" val="236424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40709" y="1257557"/>
            <a:ext cx="7344399" cy="4426107"/>
          </a:xfrm>
          <a:prstGeom prst="rect">
            <a:avLst/>
          </a:prstGeom>
          <a:solidFill>
            <a:schemeClr val="bg1"/>
          </a:solidFill>
          <a:ln>
            <a:solidFill>
              <a:srgbClr val="558ED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p:nvSpPr>
        <p:spPr>
          <a:xfrm rot="5400000">
            <a:off x="6510771" y="1788989"/>
            <a:ext cx="183175" cy="3365500"/>
          </a:xfrm>
          <a:prstGeom prst="rect">
            <a:avLst/>
          </a:prstGeom>
          <a:solidFill>
            <a:schemeClr val="accent1">
              <a:lumMod val="75000"/>
            </a:schemeClr>
          </a:solidFill>
          <a:ln>
            <a:solidFill>
              <a:srgbClr val="2159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4"/>
          <p:cNvSpPr/>
          <p:nvPr/>
        </p:nvSpPr>
        <p:spPr>
          <a:xfrm rot="5400000">
            <a:off x="4357060" y="3000782"/>
            <a:ext cx="183177" cy="941918"/>
          </a:xfrm>
          <a:prstGeom prst="rect">
            <a:avLst/>
          </a:prstGeom>
          <a:solidFill>
            <a:schemeClr val="accent5">
              <a:lumMod val="60000"/>
              <a:lumOff val="40000"/>
            </a:schemeClr>
          </a:solid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p:nvSpPr>
        <p:spPr>
          <a:xfrm rot="5400000">
            <a:off x="2367613" y="1953251"/>
            <a:ext cx="183175" cy="3036979"/>
          </a:xfrm>
          <a:prstGeom prst="rect">
            <a:avLst/>
          </a:prstGeom>
          <a:solidFill>
            <a:schemeClr val="accent5">
              <a:lumMod val="40000"/>
              <a:lumOff val="60000"/>
            </a:schemeClr>
          </a:solidFill>
          <a:ln>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06E49813-3763-49D7-A886-CC16DA8EAB17}"/>
              </a:ext>
            </a:extLst>
          </p:cNvPr>
          <p:cNvSpPr txBox="1"/>
          <p:nvPr/>
        </p:nvSpPr>
        <p:spPr>
          <a:xfrm>
            <a:off x="1206470" y="1566080"/>
            <a:ext cx="6776214" cy="4001095"/>
          </a:xfrm>
          <a:prstGeom prst="rect">
            <a:avLst/>
          </a:prstGeom>
          <a:noFill/>
        </p:spPr>
        <p:txBody>
          <a:bodyPr wrap="none" rtlCol="0">
            <a:spAutoFit/>
          </a:bodyPr>
          <a:lstStyle/>
          <a:p>
            <a:pPr algn="ctr"/>
            <a:r>
              <a:rPr kumimoji="0" lang="fr-FR" sz="2400" b="0" i="0" u="none" strike="noStrike" kern="1200" cap="none" spc="0" normalizeH="0" baseline="0" noProof="0" dirty="0">
                <a:ln>
                  <a:noFill/>
                </a:ln>
                <a:effectLst/>
                <a:uLnTx/>
                <a:uFillTx/>
                <a:latin typeface="Times New Roman"/>
                <a:ea typeface="+mn-ea"/>
                <a:cs typeface="Times New Roman"/>
              </a:rPr>
              <a:t>LINGE1225 : Programmation en économie et gestion</a:t>
            </a:r>
          </a:p>
          <a:p>
            <a:pPr algn="ctr"/>
            <a:endParaRPr lang="fr-FR" sz="2800" dirty="0">
              <a:latin typeface="Times New Roman"/>
              <a:cs typeface="Times New Roman"/>
            </a:endParaRPr>
          </a:p>
          <a:p>
            <a:pPr algn="ctr"/>
            <a:r>
              <a:rPr lang="fr-FR" sz="2800" dirty="0">
                <a:latin typeface="Times New Roman"/>
                <a:cs typeface="Times New Roman"/>
              </a:rPr>
              <a:t>TP03</a:t>
            </a:r>
            <a:endParaRPr lang="fr-FR" sz="2400" dirty="0">
              <a:latin typeface="Times New Roman"/>
              <a:cs typeface="Times New Roman"/>
            </a:endParaRPr>
          </a:p>
          <a:p>
            <a:pPr algn="ctr"/>
            <a:endParaRPr lang="fr-FR" sz="2800" dirty="0">
              <a:latin typeface="Times New Roman"/>
              <a:cs typeface="Times New Roman"/>
            </a:endParaRPr>
          </a:p>
          <a:p>
            <a:pPr algn="ctr"/>
            <a:endParaRPr lang="fr-FR" sz="2800" dirty="0">
              <a:latin typeface="Times New Roman"/>
              <a:cs typeface="Times New Roman"/>
            </a:endParaRPr>
          </a:p>
          <a:p>
            <a:pPr algn="ctr"/>
            <a:r>
              <a:rPr lang="fr-FR" sz="2800" dirty="0">
                <a:latin typeface="Times New Roman"/>
                <a:cs typeface="Times New Roman"/>
              </a:rPr>
              <a:t>Les strings et les listes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BE" sz="2800" b="0" i="0" u="none" strike="noStrike" kern="1200" cap="none" spc="0" normalizeH="0" baseline="0" noProof="0" dirty="0">
              <a:ln>
                <a:noFill/>
              </a:ln>
              <a:solidFill>
                <a:prstClr val="black"/>
              </a:solidFill>
              <a:effectLst/>
              <a:uLnTx/>
              <a:uFillTx/>
              <a:latin typeface="Times New Roman" pitchFamily="18"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François </a:t>
            </a:r>
            <a:r>
              <a:rPr kumimoji="0" lang="fr-FR" sz="2000" b="0" i="0" u="none" strike="noStrike" kern="1200" cap="none" spc="0" normalizeH="0" baseline="0" noProof="0" dirty="0" err="1">
                <a:ln>
                  <a:noFill/>
                </a:ln>
                <a:solidFill>
                  <a:prstClr val="black"/>
                </a:solidFill>
                <a:effectLst/>
                <a:uLnTx/>
                <a:uFillTx/>
                <a:latin typeface="Times New Roman"/>
                <a:ea typeface="+mn-ea"/>
                <a:cs typeface="Times New Roman"/>
              </a:rPr>
              <a:t>Fouss</a:t>
            </a: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 &amp; Marco Saerens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28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BE" sz="1400" b="0" i="0" u="none" strike="noStrike" kern="1200" cap="none" spc="0" normalizeH="0" baseline="0" noProof="0" dirty="0">
                <a:ln>
                  <a:noFill/>
                </a:ln>
                <a:solidFill>
                  <a:prstClr val="black"/>
                </a:solidFill>
                <a:effectLst/>
                <a:uLnTx/>
                <a:uFillTx/>
                <a:latin typeface="Times New Roman" pitchFamily="18" charset="0"/>
                <a:ea typeface="+mn-ea"/>
                <a:cs typeface="+mn-cs"/>
              </a:rPr>
              <a:t>Année académique 2020-2021</a:t>
            </a:r>
          </a:p>
        </p:txBody>
      </p:sp>
    </p:spTree>
    <p:extLst>
      <p:ext uri="{BB962C8B-B14F-4D97-AF65-F5344CB8AC3E}">
        <p14:creationId xmlns:p14="http://schemas.microsoft.com/office/powerpoint/2010/main" val="191378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4324437"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ExerciceSup1 (suite)</a:t>
            </a:r>
            <a:endParaRPr lang="fr-FR" sz="2800" b="1" dirty="0">
              <a:solidFill>
                <a:srgbClr val="17375E"/>
              </a:solidFill>
              <a:latin typeface="Times New Roman"/>
              <a:cs typeface="Times New Roman"/>
            </a:endParaRPr>
          </a:p>
        </p:txBody>
      </p:sp>
      <p:sp>
        <p:nvSpPr>
          <p:cNvPr id="7" name="Text Box 6"/>
          <p:cNvSpPr txBox="1">
            <a:spLocks noChangeArrowheads="1"/>
          </p:cNvSpPr>
          <p:nvPr/>
        </p:nvSpPr>
        <p:spPr bwMode="auto">
          <a:xfrm>
            <a:off x="645739" y="1098084"/>
            <a:ext cx="1223962"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defRPr/>
            </a:pPr>
            <a:r>
              <a:rPr lang="en-US" dirty="0" err="1">
                <a:cs typeface="+mn-cs"/>
              </a:rPr>
              <a:t>Exemple</a:t>
            </a:r>
            <a:r>
              <a:rPr lang="en-US" dirty="0">
                <a:cs typeface="+mn-cs"/>
              </a:rPr>
              <a:t> :</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239" y="1026646"/>
            <a:ext cx="2552700" cy="513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4246189" y="1387009"/>
            <a:ext cx="100806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defRPr/>
            </a:pPr>
            <a:r>
              <a:rPr lang="en-US" sz="1400">
                <a:cs typeface="+mn-cs"/>
              </a:rPr>
              <a:t>1</a:t>
            </a:r>
            <a:r>
              <a:rPr lang="en-US" sz="1400" baseline="30000">
                <a:cs typeface="+mn-cs"/>
              </a:rPr>
              <a:t>er</a:t>
            </a:r>
            <a:r>
              <a:rPr lang="en-US" sz="1400">
                <a:cs typeface="+mn-cs"/>
              </a:rPr>
              <a:t> parcours</a:t>
            </a:r>
          </a:p>
        </p:txBody>
      </p:sp>
      <p:sp>
        <p:nvSpPr>
          <p:cNvPr id="10" name="Text Box 9"/>
          <p:cNvSpPr txBox="1">
            <a:spLocks noChangeArrowheads="1"/>
          </p:cNvSpPr>
          <p:nvPr/>
        </p:nvSpPr>
        <p:spPr bwMode="auto">
          <a:xfrm>
            <a:off x="4246189" y="2669709"/>
            <a:ext cx="100806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a:t>2</a:t>
            </a:r>
            <a:r>
              <a:rPr lang="en-US" sz="1400" baseline="30000"/>
              <a:t>ème</a:t>
            </a:r>
            <a:r>
              <a:rPr lang="en-US" sz="1400"/>
              <a:t> parcours</a:t>
            </a:r>
          </a:p>
        </p:txBody>
      </p:sp>
      <p:sp>
        <p:nvSpPr>
          <p:cNvPr id="11" name="Text Box 10"/>
          <p:cNvSpPr txBox="1">
            <a:spLocks noChangeArrowheads="1"/>
          </p:cNvSpPr>
          <p:nvPr/>
        </p:nvSpPr>
        <p:spPr bwMode="auto">
          <a:xfrm>
            <a:off x="4246189" y="3893671"/>
            <a:ext cx="100806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a:t>3</a:t>
            </a:r>
            <a:r>
              <a:rPr lang="en-US" sz="1400" baseline="30000"/>
              <a:t>ème</a:t>
            </a:r>
            <a:r>
              <a:rPr lang="en-US" sz="1400"/>
              <a:t> parcours</a:t>
            </a:r>
          </a:p>
        </p:txBody>
      </p:sp>
      <p:sp>
        <p:nvSpPr>
          <p:cNvPr id="12" name="Text Box 11"/>
          <p:cNvSpPr txBox="1">
            <a:spLocks noChangeArrowheads="1"/>
          </p:cNvSpPr>
          <p:nvPr/>
        </p:nvSpPr>
        <p:spPr bwMode="auto">
          <a:xfrm>
            <a:off x="4246189" y="5117634"/>
            <a:ext cx="100806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a:t>4</a:t>
            </a:r>
            <a:r>
              <a:rPr lang="en-US" sz="1400" baseline="30000"/>
              <a:t>ème</a:t>
            </a:r>
            <a:r>
              <a:rPr lang="en-US" sz="1400"/>
              <a:t> parcours</a:t>
            </a:r>
          </a:p>
        </p:txBody>
      </p:sp>
      <p:sp>
        <p:nvSpPr>
          <p:cNvPr id="2" name="ZoneTexte 1">
            <a:extLst>
              <a:ext uri="{FF2B5EF4-FFF2-40B4-BE49-F238E27FC236}">
                <a16:creationId xmlns:a16="http://schemas.microsoft.com/office/drawing/2014/main" id="{BC10575D-C4D9-4FAB-BD44-18BC64D6D12D}"/>
              </a:ext>
            </a:extLst>
          </p:cNvPr>
          <p:cNvSpPr txBox="1"/>
          <p:nvPr/>
        </p:nvSpPr>
        <p:spPr>
          <a:xfrm>
            <a:off x="5486400" y="258901"/>
            <a:ext cx="3433482" cy="63401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sz="1400" dirty="0">
                <a:latin typeface="Times New Roman" panose="02020603050405020304" pitchFamily="18" charset="0"/>
                <a:cs typeface="Times New Roman" panose="02020603050405020304" pitchFamily="18" charset="0"/>
              </a:rPr>
              <a:t>Si nous avons une liste de taille 5:</a:t>
            </a:r>
          </a:p>
          <a:p>
            <a:endParaRPr lang="fr-BE" sz="1400" dirty="0">
              <a:latin typeface="Times New Roman" panose="02020603050405020304" pitchFamily="18" charset="0"/>
              <a:cs typeface="Times New Roman" panose="02020603050405020304" pitchFamily="18" charset="0"/>
            </a:endParaRPr>
          </a:p>
          <a:p>
            <a:r>
              <a:rPr lang="fr-BE" sz="1400" dirty="0">
                <a:latin typeface="Times New Roman" panose="02020603050405020304" pitchFamily="18" charset="0"/>
                <a:cs typeface="Times New Roman" panose="02020603050405020304" pitchFamily="18" charset="0"/>
              </a:rPr>
              <a:t>Le premier parcours va aller de l’élément à l’indice 0 jusqu’à l’élément de l’indice 4 en échangeant 2 éléments voisins si l’élément à l’indice le plus petit est plus grand que l’autre.</a:t>
            </a:r>
          </a:p>
          <a:p>
            <a:endParaRPr lang="fr-BE" sz="1400" dirty="0">
              <a:latin typeface="Times New Roman" panose="02020603050405020304" pitchFamily="18" charset="0"/>
              <a:cs typeface="Times New Roman" panose="02020603050405020304" pitchFamily="18" charset="0"/>
            </a:endParaRPr>
          </a:p>
          <a:p>
            <a:r>
              <a:rPr lang="fr-BE" sz="1400" dirty="0">
                <a:latin typeface="Times New Roman" panose="02020603050405020304" pitchFamily="18" charset="0"/>
                <a:cs typeface="Times New Roman" panose="02020603050405020304" pitchFamily="18" charset="0"/>
              </a:rPr>
              <a:t>On remarque que l’élément le plus grand ira dès le premier parcours à la fin de la liste. Il est donc plus nécessaire d’aller jusqu’au bout de la liste au prochain parcours. On ira donc de l’indice 0 à l’indice 3.</a:t>
            </a:r>
          </a:p>
          <a:p>
            <a:endParaRPr lang="fr-BE" sz="1400" dirty="0">
              <a:latin typeface="Times New Roman" panose="02020603050405020304" pitchFamily="18" charset="0"/>
              <a:cs typeface="Times New Roman" panose="02020603050405020304" pitchFamily="18" charset="0"/>
            </a:endParaRPr>
          </a:p>
          <a:p>
            <a:r>
              <a:rPr lang="fr-BE" sz="1400" dirty="0">
                <a:latin typeface="Times New Roman" panose="02020603050405020304" pitchFamily="18" charset="0"/>
                <a:cs typeface="Times New Roman" panose="02020603050405020304" pitchFamily="18" charset="0"/>
              </a:rPr>
              <a:t>De même, à la fin du deuxième parcours, le deuxième élément le plus grand sera à l’indice 3.</a:t>
            </a:r>
          </a:p>
          <a:p>
            <a:endParaRPr lang="fr-BE" sz="1400" dirty="0">
              <a:latin typeface="Times New Roman" panose="02020603050405020304" pitchFamily="18" charset="0"/>
              <a:cs typeface="Times New Roman" panose="02020603050405020304" pitchFamily="18" charset="0"/>
            </a:endParaRPr>
          </a:p>
          <a:p>
            <a:r>
              <a:rPr lang="fr-BE" sz="1400" dirty="0">
                <a:latin typeface="Times New Roman" panose="02020603050405020304" pitchFamily="18" charset="0"/>
                <a:cs typeface="Times New Roman" panose="02020603050405020304" pitchFamily="18" charset="0"/>
              </a:rPr>
              <a:t>On continue jusqu’à ce que l’on ait une liste trié.</a:t>
            </a:r>
          </a:p>
          <a:p>
            <a:endParaRPr lang="fr-BE" sz="1400" dirty="0">
              <a:latin typeface="Times New Roman" panose="02020603050405020304" pitchFamily="18" charset="0"/>
              <a:cs typeface="Times New Roman" panose="02020603050405020304" pitchFamily="18" charset="0"/>
            </a:endParaRPr>
          </a:p>
          <a:p>
            <a:r>
              <a:rPr lang="fr-BE" sz="1400" dirty="0">
                <a:latin typeface="Times New Roman" panose="02020603050405020304" pitchFamily="18" charset="0"/>
                <a:cs typeface="Times New Roman" panose="02020603050405020304" pitchFamily="18" charset="0"/>
              </a:rPr>
              <a:t>En conclusion :</a:t>
            </a:r>
          </a:p>
          <a:p>
            <a:pPr marL="342900" indent="-342900">
              <a:buAutoNum type="arabicParenR"/>
            </a:pPr>
            <a:r>
              <a:rPr lang="fr-BE" sz="1400" dirty="0">
                <a:latin typeface="Times New Roman" panose="02020603050405020304" pitchFamily="18" charset="0"/>
                <a:cs typeface="Times New Roman" panose="02020603050405020304" pitchFamily="18" charset="0"/>
              </a:rPr>
              <a:t>La 1</a:t>
            </a:r>
            <a:r>
              <a:rPr lang="fr-BE" sz="1400" baseline="30000" dirty="0">
                <a:latin typeface="Times New Roman" panose="02020603050405020304" pitchFamily="18" charset="0"/>
                <a:cs typeface="Times New Roman" panose="02020603050405020304" pitchFamily="18" charset="0"/>
              </a:rPr>
              <a:t>er</a:t>
            </a:r>
            <a:r>
              <a:rPr lang="fr-BE" sz="1400" dirty="0">
                <a:latin typeface="Times New Roman" panose="02020603050405020304" pitchFamily="18" charset="0"/>
                <a:cs typeface="Times New Roman" panose="02020603050405020304" pitchFamily="18" charset="0"/>
              </a:rPr>
              <a:t> parcours va de l’indice 0 à 4</a:t>
            </a:r>
          </a:p>
          <a:p>
            <a:pPr marL="342900" indent="-342900">
              <a:buAutoNum type="arabicParenR"/>
            </a:pPr>
            <a:r>
              <a:rPr lang="fr-BE" sz="1400" dirty="0">
                <a:latin typeface="Times New Roman" panose="02020603050405020304" pitchFamily="18" charset="0"/>
                <a:cs typeface="Times New Roman" panose="02020603050405020304" pitchFamily="18" charset="0"/>
              </a:rPr>
              <a:t>La 2</a:t>
            </a:r>
            <a:r>
              <a:rPr lang="fr-BE" sz="1400" baseline="30000" dirty="0">
                <a:latin typeface="Times New Roman" panose="02020603050405020304" pitchFamily="18" charset="0"/>
                <a:cs typeface="Times New Roman" panose="02020603050405020304" pitchFamily="18" charset="0"/>
              </a:rPr>
              <a:t>ième</a:t>
            </a:r>
            <a:r>
              <a:rPr lang="fr-BE" sz="1400" dirty="0">
                <a:latin typeface="Times New Roman" panose="02020603050405020304" pitchFamily="18" charset="0"/>
                <a:cs typeface="Times New Roman" panose="02020603050405020304" pitchFamily="18" charset="0"/>
              </a:rPr>
              <a:t> parcours va de l’indice 0 à 3</a:t>
            </a:r>
          </a:p>
          <a:p>
            <a:pPr marL="342900" indent="-342900">
              <a:buAutoNum type="arabicParenR"/>
            </a:pPr>
            <a:r>
              <a:rPr lang="fr-BE" sz="1400" dirty="0">
                <a:latin typeface="Times New Roman" panose="02020603050405020304" pitchFamily="18" charset="0"/>
                <a:cs typeface="Times New Roman" panose="02020603050405020304" pitchFamily="18" charset="0"/>
              </a:rPr>
              <a:t>La 3</a:t>
            </a:r>
            <a:r>
              <a:rPr lang="fr-BE" sz="1400" baseline="30000" dirty="0">
                <a:latin typeface="Times New Roman" panose="02020603050405020304" pitchFamily="18" charset="0"/>
                <a:cs typeface="Times New Roman" panose="02020603050405020304" pitchFamily="18" charset="0"/>
              </a:rPr>
              <a:t>ième</a:t>
            </a:r>
            <a:r>
              <a:rPr lang="fr-BE" sz="1400" dirty="0">
                <a:latin typeface="Times New Roman" panose="02020603050405020304" pitchFamily="18" charset="0"/>
                <a:cs typeface="Times New Roman" panose="02020603050405020304" pitchFamily="18" charset="0"/>
              </a:rPr>
              <a:t> parcours va de l’indice 0 à 2</a:t>
            </a:r>
          </a:p>
          <a:p>
            <a:pPr marL="342900" indent="-342900">
              <a:buAutoNum type="arabicParenR"/>
            </a:pPr>
            <a:r>
              <a:rPr lang="fr-BE" sz="1400" dirty="0">
                <a:latin typeface="Times New Roman" panose="02020603050405020304" pitchFamily="18" charset="0"/>
                <a:cs typeface="Times New Roman" panose="02020603050405020304" pitchFamily="18" charset="0"/>
              </a:rPr>
              <a:t>La 5</a:t>
            </a:r>
            <a:r>
              <a:rPr lang="fr-BE" sz="1400" baseline="30000" dirty="0">
                <a:latin typeface="Times New Roman" panose="02020603050405020304" pitchFamily="18" charset="0"/>
                <a:cs typeface="Times New Roman" panose="02020603050405020304" pitchFamily="18" charset="0"/>
              </a:rPr>
              <a:t>ième</a:t>
            </a:r>
            <a:r>
              <a:rPr lang="fr-BE" sz="1400" dirty="0">
                <a:latin typeface="Times New Roman" panose="02020603050405020304" pitchFamily="18" charset="0"/>
                <a:cs typeface="Times New Roman" panose="02020603050405020304" pitchFamily="18" charset="0"/>
              </a:rPr>
              <a:t> parcours va de l’indice 0 à 1</a:t>
            </a:r>
          </a:p>
          <a:p>
            <a:pPr marL="342900" indent="-342900">
              <a:buAutoNum type="arabicParenR"/>
            </a:pPr>
            <a:endParaRPr lang="fr-BE" sz="1400" dirty="0">
              <a:latin typeface="Times New Roman" panose="02020603050405020304" pitchFamily="18" charset="0"/>
              <a:cs typeface="Times New Roman" panose="02020603050405020304" pitchFamily="18" charset="0"/>
            </a:endParaRPr>
          </a:p>
          <a:p>
            <a:r>
              <a:rPr lang="fr-BE" sz="1400" i="1" dirty="0">
                <a:latin typeface="Times New Roman" panose="02020603050405020304" pitchFamily="18" charset="0"/>
                <a:cs typeface="Times New Roman" panose="02020603050405020304" pitchFamily="18" charset="0"/>
              </a:rPr>
              <a:t>Indice : vous avez besoin d’une double boucle for.</a:t>
            </a:r>
          </a:p>
        </p:txBody>
      </p:sp>
    </p:spTree>
    <p:extLst>
      <p:ext uri="{BB962C8B-B14F-4D97-AF65-F5344CB8AC3E}">
        <p14:creationId xmlns:p14="http://schemas.microsoft.com/office/powerpoint/2010/main" val="162590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7" y="11590"/>
            <a:ext cx="4369996"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Chaine de caractère</a:t>
            </a:r>
            <a:endParaRPr lang="fr-FR" sz="2800" b="1" dirty="0">
              <a:solidFill>
                <a:srgbClr val="17375E"/>
              </a:solidFill>
              <a:latin typeface="Times New Roman"/>
              <a:cs typeface="Times New Roman"/>
            </a:endParaRPr>
          </a:p>
        </p:txBody>
      </p:sp>
      <p:sp>
        <p:nvSpPr>
          <p:cNvPr id="5" name="ZoneTexte 4"/>
          <p:cNvSpPr txBox="1"/>
          <p:nvPr/>
        </p:nvSpPr>
        <p:spPr>
          <a:xfrm>
            <a:off x="649406" y="1766314"/>
            <a:ext cx="8211380" cy="4524316"/>
          </a:xfrm>
          <a:prstGeom prst="rect">
            <a:avLst/>
          </a:prstGeom>
          <a:solidFill>
            <a:schemeClr val="accent1">
              <a:lumMod val="20000"/>
              <a:lumOff val="80000"/>
            </a:schemeClr>
          </a:solidFill>
          <a:ln>
            <a:solidFill>
              <a:srgbClr val="558ED5"/>
            </a:solidFill>
          </a:ln>
        </p:spPr>
        <p:txBody>
          <a:bodyPr wrap="square" rtlCol="0">
            <a:spAutoFit/>
          </a:bodyPr>
          <a:lstStyle/>
          <a:p>
            <a:r>
              <a:rPr lang="fr-FR" b="1" dirty="0">
                <a:latin typeface="Courier New"/>
                <a:cs typeface="Courier New"/>
              </a:rPr>
              <a:t>#extraction</a:t>
            </a:r>
          </a:p>
          <a:p>
            <a:endParaRPr lang="fr-FR" sz="900" b="1" dirty="0">
              <a:latin typeface="Courier New"/>
              <a:cs typeface="Courier New"/>
            </a:endParaRPr>
          </a:p>
          <a:p>
            <a:r>
              <a:rPr lang="fr-FR" dirty="0">
                <a:latin typeface="Courier New"/>
                <a:cs typeface="Courier New"/>
              </a:rPr>
              <a:t>nom = ‘Cédric’</a:t>
            </a:r>
          </a:p>
          <a:p>
            <a:r>
              <a:rPr lang="fr-FR" dirty="0" err="1">
                <a:latin typeface="Courier New"/>
                <a:cs typeface="Courier New"/>
              </a:rPr>
              <a:t>print</a:t>
            </a:r>
            <a:r>
              <a:rPr lang="fr-FR" dirty="0">
                <a:latin typeface="Courier New"/>
                <a:cs typeface="Courier New"/>
              </a:rPr>
              <a:t>(nom[1], nom[3], nom[5])</a:t>
            </a:r>
          </a:p>
          <a:p>
            <a:endParaRPr lang="fr-FR" dirty="0">
              <a:latin typeface="Courier New"/>
              <a:cs typeface="Courier New"/>
            </a:endParaRPr>
          </a:p>
          <a:p>
            <a:r>
              <a:rPr lang="fr-FR" b="1" dirty="0">
                <a:latin typeface="Courier New"/>
                <a:cs typeface="Courier New"/>
              </a:rPr>
              <a:t>#longueur de la chaine</a:t>
            </a:r>
          </a:p>
          <a:p>
            <a:endParaRPr lang="fr-FR" sz="900" b="1" dirty="0">
              <a:latin typeface="Courier New"/>
              <a:cs typeface="Courier New"/>
            </a:endParaRPr>
          </a:p>
          <a:p>
            <a:r>
              <a:rPr lang="fr-FR" dirty="0" err="1">
                <a:latin typeface="Courier New"/>
                <a:cs typeface="Courier New"/>
              </a:rPr>
              <a:t>print</a:t>
            </a:r>
            <a:r>
              <a:rPr lang="fr-FR" dirty="0">
                <a:latin typeface="Courier New"/>
                <a:cs typeface="Courier New"/>
              </a:rPr>
              <a:t>(</a:t>
            </a:r>
            <a:r>
              <a:rPr lang="fr-FR" dirty="0" err="1">
                <a:latin typeface="Courier New"/>
                <a:cs typeface="Courier New"/>
              </a:rPr>
              <a:t>len</a:t>
            </a:r>
            <a:r>
              <a:rPr lang="fr-FR" dirty="0">
                <a:latin typeface="Courier New"/>
                <a:cs typeface="Courier New"/>
              </a:rPr>
              <a:t>(nom))</a:t>
            </a:r>
          </a:p>
          <a:p>
            <a:endParaRPr lang="fr-FR" dirty="0">
              <a:latin typeface="Courier New"/>
              <a:cs typeface="Courier New"/>
            </a:endParaRPr>
          </a:p>
          <a:p>
            <a:r>
              <a:rPr lang="fr-FR" b="1" dirty="0">
                <a:latin typeface="Courier New"/>
                <a:cs typeface="Courier New"/>
              </a:rPr>
              <a:t>#extraction de </a:t>
            </a:r>
            <a:r>
              <a:rPr lang="fr-FR" b="1" dirty="0" err="1">
                <a:latin typeface="Courier New"/>
                <a:cs typeface="Courier New"/>
              </a:rPr>
              <a:t>fragement</a:t>
            </a:r>
            <a:endParaRPr lang="fr-FR" b="1" dirty="0">
              <a:latin typeface="Courier New"/>
              <a:cs typeface="Courier New"/>
            </a:endParaRPr>
          </a:p>
          <a:p>
            <a:r>
              <a:rPr lang="fr-FR" dirty="0" err="1">
                <a:latin typeface="Courier New"/>
                <a:cs typeface="Courier New"/>
              </a:rPr>
              <a:t>print</a:t>
            </a:r>
            <a:r>
              <a:rPr lang="fr-FR" dirty="0">
                <a:latin typeface="Courier New"/>
                <a:cs typeface="Courier New"/>
              </a:rPr>
              <a:t>(nom[0:3])</a:t>
            </a:r>
          </a:p>
          <a:p>
            <a:endParaRPr lang="fr-FR" dirty="0">
              <a:latin typeface="Courier New"/>
              <a:cs typeface="Courier New"/>
            </a:endParaRPr>
          </a:p>
          <a:p>
            <a:r>
              <a:rPr lang="fr-FR" b="1" dirty="0">
                <a:latin typeface="Courier New"/>
                <a:cs typeface="Courier New"/>
              </a:rPr>
              <a:t>#concaténation</a:t>
            </a:r>
          </a:p>
          <a:p>
            <a:endParaRPr lang="fr-FR" sz="900" dirty="0">
              <a:latin typeface="Courier New"/>
              <a:cs typeface="Courier New"/>
            </a:endParaRPr>
          </a:p>
          <a:p>
            <a:r>
              <a:rPr lang="fr-FR" dirty="0">
                <a:latin typeface="Courier New"/>
                <a:cs typeface="Courier New"/>
              </a:rPr>
              <a:t>n ='abc' + '</a:t>
            </a:r>
            <a:r>
              <a:rPr lang="fr-FR" dirty="0" err="1">
                <a:latin typeface="Courier New"/>
                <a:cs typeface="Courier New"/>
              </a:rPr>
              <a:t>def</a:t>
            </a:r>
            <a:r>
              <a:rPr lang="fr-FR" dirty="0">
                <a:latin typeface="Courier New"/>
                <a:cs typeface="Courier New"/>
              </a:rPr>
              <a:t>'</a:t>
            </a:r>
          </a:p>
          <a:p>
            <a:r>
              <a:rPr lang="fr-FR" dirty="0" err="1">
                <a:latin typeface="Courier New"/>
                <a:cs typeface="Courier New"/>
              </a:rPr>
              <a:t>print</a:t>
            </a:r>
            <a:r>
              <a:rPr lang="fr-FR" dirty="0">
                <a:latin typeface="Courier New"/>
                <a:cs typeface="Courier New"/>
              </a:rPr>
              <a:t>(n)</a:t>
            </a:r>
          </a:p>
          <a:p>
            <a:endParaRPr lang="fr-FR" dirty="0">
              <a:latin typeface="Courier New"/>
              <a:cs typeface="Courier New"/>
            </a:endParaRPr>
          </a:p>
        </p:txBody>
      </p:sp>
      <p:sp>
        <p:nvSpPr>
          <p:cNvPr id="6" name="Bande diagonale 5"/>
          <p:cNvSpPr/>
          <p:nvPr/>
        </p:nvSpPr>
        <p:spPr>
          <a:xfrm rot="10800000" flipV="1">
            <a:off x="7576406" y="11590"/>
            <a:ext cx="1567594" cy="1532452"/>
          </a:xfrm>
          <a:prstGeom prst="diagStripe">
            <a:avLst>
              <a:gd name="adj" fmla="val 71570"/>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ffectLst/>
            </a:endParaRPr>
          </a:p>
        </p:txBody>
      </p:sp>
      <p:sp>
        <p:nvSpPr>
          <p:cNvPr id="7" name="ZoneTexte 6"/>
          <p:cNvSpPr txBox="1"/>
          <p:nvPr/>
        </p:nvSpPr>
        <p:spPr>
          <a:xfrm rot="2649290">
            <a:off x="7850305" y="504489"/>
            <a:ext cx="1387698" cy="369332"/>
          </a:xfrm>
          <a:prstGeom prst="rect">
            <a:avLst/>
          </a:prstGeom>
          <a:noFill/>
        </p:spPr>
        <p:txBody>
          <a:bodyPr wrap="square" rtlCol="0">
            <a:spAutoFit/>
          </a:bodyPr>
          <a:lstStyle/>
          <a:p>
            <a:r>
              <a:rPr lang="fr-FR" dirty="0">
                <a:solidFill>
                  <a:schemeClr val="bg1"/>
                </a:solidFill>
                <a:latin typeface="Times New Roman"/>
                <a:cs typeface="Times New Roman"/>
              </a:rPr>
              <a:t>R A P P E L </a:t>
            </a:r>
          </a:p>
        </p:txBody>
      </p:sp>
      <p:sp>
        <p:nvSpPr>
          <p:cNvPr id="2" name="Accolade fermante 1">
            <a:extLst>
              <a:ext uri="{FF2B5EF4-FFF2-40B4-BE49-F238E27FC236}">
                <a16:creationId xmlns:a16="http://schemas.microsoft.com/office/drawing/2014/main" id="{5BE2EDE7-D196-40E0-ABF5-375B65DF4801}"/>
              </a:ext>
            </a:extLst>
          </p:cNvPr>
          <p:cNvSpPr/>
          <p:nvPr/>
        </p:nvSpPr>
        <p:spPr>
          <a:xfrm>
            <a:off x="4572000" y="1900518"/>
            <a:ext cx="564776" cy="393550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BE"/>
          </a:p>
        </p:txBody>
      </p:sp>
      <p:sp>
        <p:nvSpPr>
          <p:cNvPr id="3" name="ZoneTexte 2">
            <a:extLst>
              <a:ext uri="{FF2B5EF4-FFF2-40B4-BE49-F238E27FC236}">
                <a16:creationId xmlns:a16="http://schemas.microsoft.com/office/drawing/2014/main" id="{DF7D1B96-A65F-4623-9E95-0F7FFCE1D949}"/>
              </a:ext>
            </a:extLst>
          </p:cNvPr>
          <p:cNvSpPr txBox="1"/>
          <p:nvPr/>
        </p:nvSpPr>
        <p:spPr>
          <a:xfrm>
            <a:off x="5326864" y="3545105"/>
            <a:ext cx="288480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dirty="0"/>
              <a:t>Idem pour les listes mais elle sont en plus modifiables.</a:t>
            </a:r>
          </a:p>
        </p:txBody>
      </p:sp>
    </p:spTree>
    <p:extLst>
      <p:ext uri="{BB962C8B-B14F-4D97-AF65-F5344CB8AC3E}">
        <p14:creationId xmlns:p14="http://schemas.microsoft.com/office/powerpoint/2010/main" val="42404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7" y="11590"/>
            <a:ext cx="2378484"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1</a:t>
            </a:r>
            <a:endParaRPr lang="fr-FR" sz="2800" b="1" dirty="0">
              <a:solidFill>
                <a:srgbClr val="17375E"/>
              </a:solidFill>
              <a:latin typeface="Times New Roman"/>
              <a:cs typeface="Times New Roman"/>
            </a:endParaRPr>
          </a:p>
        </p:txBody>
      </p:sp>
      <p:sp>
        <p:nvSpPr>
          <p:cNvPr id="5" name="Espace réservé du contenu 2"/>
          <p:cNvSpPr>
            <a:spLocks noGrp="1"/>
          </p:cNvSpPr>
          <p:nvPr>
            <p:ph idx="1"/>
          </p:nvPr>
        </p:nvSpPr>
        <p:spPr>
          <a:xfrm>
            <a:off x="215106" y="775355"/>
            <a:ext cx="8713787" cy="4857750"/>
          </a:xfrm>
        </p:spPr>
        <p:txBody>
          <a:bodyPr/>
          <a:lstStyle/>
          <a:p>
            <a:pPr marL="0" indent="0">
              <a:lnSpc>
                <a:spcPct val="90000"/>
              </a:lnSpc>
              <a:buNone/>
            </a:pPr>
            <a:r>
              <a:rPr lang="fr-FR" sz="2800" dirty="0">
                <a:latin typeface="Times New Roman" panose="02020603050405020304" pitchFamily="18" charset="0"/>
                <a:cs typeface="Times New Roman" panose="02020603050405020304" pitchFamily="18" charset="0"/>
              </a:rPr>
              <a:t>Implémentez la </a:t>
            </a:r>
            <a:r>
              <a:rPr lang="fr-FR" sz="2800" dirty="0">
                <a:highlight>
                  <a:srgbClr val="FF0000"/>
                </a:highlight>
                <a:latin typeface="Times New Roman" panose="02020603050405020304" pitchFamily="18" charset="0"/>
                <a:cs typeface="Times New Roman" panose="02020603050405020304" pitchFamily="18" charset="0"/>
              </a:rPr>
              <a:t>fonction </a:t>
            </a:r>
            <a:r>
              <a:rPr lang="fr-FR" sz="2800" dirty="0" err="1">
                <a:solidFill>
                  <a:srgbClr val="558ED5"/>
                </a:solidFill>
                <a:highlight>
                  <a:srgbClr val="FF0000"/>
                </a:highlight>
                <a:latin typeface="Courier New" panose="02070309020205020404" pitchFamily="49" charset="0"/>
                <a:cs typeface="Courier New" panose="02070309020205020404" pitchFamily="49" charset="0"/>
              </a:rPr>
              <a:t>nbr_mot</a:t>
            </a:r>
            <a:r>
              <a:rPr lang="fr-FR" sz="2800" dirty="0">
                <a:solidFill>
                  <a:srgbClr val="558ED5"/>
                </a:solidFill>
                <a:highlight>
                  <a:srgbClr val="FF0000"/>
                </a:highlight>
                <a:latin typeface="Courier New" panose="02070309020205020404" pitchFamily="49" charset="0"/>
                <a:cs typeface="Courier New" panose="02070309020205020404" pitchFamily="49" charset="0"/>
              </a:rPr>
              <a:t>(mot</a:t>
            </a:r>
            <a:r>
              <a:rPr lang="fr-FR" sz="2800" dirty="0">
                <a:solidFill>
                  <a:srgbClr val="558ED5"/>
                </a:solidFill>
                <a:latin typeface="Courier New" panose="02070309020205020404" pitchFamily="49" charset="0"/>
                <a:cs typeface="Courier New" panose="02070309020205020404" pitchFamily="49" charset="0"/>
              </a:rPr>
              <a:t>)</a:t>
            </a:r>
            <a:r>
              <a:rPr lang="fr-FR" sz="2800" dirty="0">
                <a:latin typeface="Times New Roman" panose="02020603050405020304" pitchFamily="18" charset="0"/>
                <a:cs typeface="Times New Roman" panose="02020603050405020304" pitchFamily="18" charset="0"/>
              </a:rPr>
              <a:t>, qui prend une </a:t>
            </a:r>
            <a:r>
              <a:rPr lang="fr-FR" sz="2800" dirty="0">
                <a:highlight>
                  <a:srgbClr val="00FFFF"/>
                </a:highlight>
                <a:latin typeface="Times New Roman" panose="02020603050405020304" pitchFamily="18" charset="0"/>
                <a:cs typeface="Times New Roman" panose="02020603050405020304" pitchFamily="18" charset="0"/>
              </a:rPr>
              <a:t>chaîne de caractères en entrée </a:t>
            </a:r>
            <a:r>
              <a:rPr lang="fr-FR" sz="2800" dirty="0">
                <a:latin typeface="Times New Roman" panose="02020603050405020304" pitchFamily="18" charset="0"/>
                <a:cs typeface="Times New Roman" panose="02020603050405020304" pitchFamily="18" charset="0"/>
              </a:rPr>
              <a:t>et qui </a:t>
            </a:r>
            <a:r>
              <a:rPr lang="fr-FR" sz="2800" dirty="0">
                <a:highlight>
                  <a:srgbClr val="00FF00"/>
                </a:highlight>
                <a:latin typeface="Times New Roman" panose="02020603050405020304" pitchFamily="18" charset="0"/>
                <a:cs typeface="Times New Roman" panose="02020603050405020304" pitchFamily="18" charset="0"/>
              </a:rPr>
              <a:t>renvoie en sortie le nombre de mots que contient la phrase</a:t>
            </a:r>
            <a:r>
              <a:rPr lang="fr-FR" sz="2800" dirty="0">
                <a:latin typeface="Times New Roman" panose="02020603050405020304" pitchFamily="18" charset="0"/>
                <a:cs typeface="Times New Roman" panose="02020603050405020304" pitchFamily="18" charset="0"/>
              </a:rPr>
              <a:t>.</a:t>
            </a:r>
          </a:p>
          <a:p>
            <a:pPr marL="0" indent="0">
              <a:buNone/>
            </a:pPr>
            <a:r>
              <a:rPr lang="fr-FR" sz="2800" dirty="0">
                <a:latin typeface="Times New Roman" panose="02020603050405020304" pitchFamily="18" charset="0"/>
                <a:cs typeface="Times New Roman" panose="02020603050405020304" pitchFamily="18" charset="0"/>
              </a:rPr>
              <a:t>Attention : on suppose que vous </a:t>
            </a:r>
            <a:r>
              <a:rPr lang="fr-FR" sz="2800" dirty="0">
                <a:highlight>
                  <a:srgbClr val="FFFF00"/>
                </a:highlight>
                <a:latin typeface="Times New Roman" panose="02020603050405020304" pitchFamily="18" charset="0"/>
                <a:cs typeface="Times New Roman" panose="02020603050405020304" pitchFamily="18" charset="0"/>
              </a:rPr>
              <a:t>ne recevez pas d'input vide</a:t>
            </a:r>
            <a:r>
              <a:rPr lang="fr-FR" sz="2800" dirty="0">
                <a:latin typeface="Times New Roman" panose="02020603050405020304" pitchFamily="18" charset="0"/>
                <a:cs typeface="Times New Roman" panose="02020603050405020304" pitchFamily="18" charset="0"/>
              </a:rPr>
              <a:t>. Exemple : "", " " n'est pas considéré comme vide.</a:t>
            </a:r>
          </a:p>
        </p:txBody>
      </p:sp>
      <p:sp>
        <p:nvSpPr>
          <p:cNvPr id="6" name="ZoneTexte 5">
            <a:extLst>
              <a:ext uri="{FF2B5EF4-FFF2-40B4-BE49-F238E27FC236}">
                <a16:creationId xmlns:a16="http://schemas.microsoft.com/office/drawing/2014/main" id="{7BA1A08C-F676-414F-A789-C9C42CA082F9}"/>
              </a:ext>
            </a:extLst>
          </p:cNvPr>
          <p:cNvSpPr txBox="1"/>
          <p:nvPr/>
        </p:nvSpPr>
        <p:spPr>
          <a:xfrm>
            <a:off x="773205" y="3534547"/>
            <a:ext cx="802117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b="1" i="1" u="sng" dirty="0"/>
              <a:t>Exemple :</a:t>
            </a:r>
          </a:p>
          <a:p>
            <a:r>
              <a:rPr lang="fr-BE" dirty="0" err="1">
                <a:latin typeface="Courier New" panose="02070309020205020404" pitchFamily="49" charset="0"/>
                <a:cs typeface="Courier New" panose="02070309020205020404" pitchFamily="49" charset="0"/>
              </a:rPr>
              <a:t>nbr_mots</a:t>
            </a:r>
            <a:r>
              <a:rPr lang="fr-BE" dirty="0">
                <a:latin typeface="Courier New" panose="02070309020205020404" pitchFamily="49" charset="0"/>
                <a:cs typeface="Courier New" panose="02070309020205020404" pitchFamily="49" charset="0"/>
              </a:rPr>
              <a:t>("Ceci est une chaîne de caractères") #return 6 </a:t>
            </a:r>
          </a:p>
          <a:p>
            <a:r>
              <a:rPr lang="fr-FR" dirty="0" err="1">
                <a:latin typeface="Courier New" panose="02070309020205020404" pitchFamily="49" charset="0"/>
                <a:cs typeface="Courier New" panose="02070309020205020404" pitchFamily="49" charset="0"/>
              </a:rPr>
              <a:t>nbr_mots</a:t>
            </a:r>
            <a:r>
              <a:rPr lang="fr-FR" dirty="0">
                <a:latin typeface="Courier New" panose="02070309020205020404" pitchFamily="49" charset="0"/>
                <a:cs typeface="Courier New" panose="02070309020205020404" pitchFamily="49" charset="0"/>
              </a:rPr>
              <a:t>("Ceci")                              #return 1</a:t>
            </a:r>
          </a:p>
          <a:p>
            <a:r>
              <a:rPr lang="fr-FR" dirty="0" err="1">
                <a:latin typeface="Courier New" panose="02070309020205020404" pitchFamily="49" charset="0"/>
                <a:cs typeface="Courier New" panose="02070309020205020404" pitchFamily="49" charset="0"/>
              </a:rPr>
              <a:t>nbr_mots</a:t>
            </a:r>
            <a:r>
              <a:rPr lang="fr-FR" dirty="0">
                <a:latin typeface="Courier New" panose="02070309020205020404" pitchFamily="49" charset="0"/>
                <a:cs typeface="Courier New" panose="02070309020205020404" pitchFamily="49" charset="0"/>
              </a:rPr>
              <a:t>(" ")                                 #return 0</a:t>
            </a:r>
          </a:p>
          <a:p>
            <a:r>
              <a:rPr lang="fr-FR" dirty="0" err="1">
                <a:latin typeface="Courier New" panose="02070309020205020404" pitchFamily="49" charset="0"/>
                <a:cs typeface="Courier New" panose="02070309020205020404" pitchFamily="49" charset="0"/>
              </a:rPr>
              <a:t>nbr_mots</a:t>
            </a:r>
            <a:r>
              <a:rPr lang="fr-FR" dirty="0">
                <a:latin typeface="Courier New" panose="02070309020205020404" pitchFamily="49" charset="0"/>
                <a:cs typeface="Courier New" panose="02070309020205020404" pitchFamily="49" charset="0"/>
              </a:rPr>
              <a:t>(" a      b ")                        #return 2</a:t>
            </a:r>
            <a:endParaRPr lang="fr-B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471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7" y="11590"/>
            <a:ext cx="2725850"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2</a:t>
            </a:r>
            <a:endParaRPr lang="fr-FR" sz="2800" b="1" dirty="0">
              <a:solidFill>
                <a:srgbClr val="17375E"/>
              </a:solidFill>
              <a:latin typeface="Times New Roman"/>
              <a:cs typeface="Times New Roman"/>
            </a:endParaRPr>
          </a:p>
        </p:txBody>
      </p:sp>
      <p:sp>
        <p:nvSpPr>
          <p:cNvPr id="15" name="Rectangle 3"/>
          <p:cNvSpPr txBox="1">
            <a:spLocks noChangeArrowheads="1"/>
          </p:cNvSpPr>
          <p:nvPr/>
        </p:nvSpPr>
        <p:spPr>
          <a:xfrm>
            <a:off x="175848" y="657920"/>
            <a:ext cx="8968152" cy="60476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Clr>
                <a:schemeClr val="bg1"/>
              </a:buClr>
              <a:buNone/>
            </a:pPr>
            <a:r>
              <a:rPr lang="fr-FR" sz="1600" dirty="0">
                <a:latin typeface="Times New Roman" panose="02020603050405020304" pitchFamily="18" charset="0"/>
                <a:ea typeface="ＭＳ Ｐゴシック" charset="0"/>
                <a:cs typeface="Times New Roman" panose="02020603050405020304" pitchFamily="18" charset="0"/>
              </a:rPr>
              <a:t>Ecrivez une fonction, </a:t>
            </a:r>
            <a:r>
              <a:rPr lang="fr-FR" sz="1700" dirty="0">
                <a:solidFill>
                  <a:srgbClr val="00B0F0"/>
                </a:solidFill>
                <a:latin typeface="Courier New" panose="02070309020205020404" pitchFamily="49" charset="0"/>
                <a:ea typeface="ＭＳ Ｐゴシック" charset="0"/>
                <a:cs typeface="Courier New" panose="02070309020205020404" pitchFamily="49" charset="0"/>
              </a:rPr>
              <a:t>anagramme</a:t>
            </a:r>
            <a:r>
              <a:rPr lang="fr-BE" sz="1200" b="0" dirty="0">
                <a:solidFill>
                  <a:srgbClr val="00B0F0"/>
                </a:solidFill>
                <a:effectLst/>
                <a:latin typeface="Courier New" panose="02070309020205020404" pitchFamily="49" charset="0"/>
                <a:cs typeface="Courier New" panose="02070309020205020404" pitchFamily="49" charset="0"/>
              </a:rPr>
              <a:t>(str1, str2)</a:t>
            </a:r>
            <a:r>
              <a:rPr lang="fr-FR" sz="1600" dirty="0">
                <a:latin typeface="Times New Roman" panose="02020603050405020304" pitchFamily="18" charset="0"/>
                <a:ea typeface="ＭＳ Ｐゴシック" charset="0"/>
                <a:cs typeface="Times New Roman" panose="02020603050405020304" pitchFamily="18" charset="0"/>
              </a:rPr>
              <a:t>, qui reçoit comme arguments d’entrée deux chaînes de caractères </a:t>
            </a:r>
            <a:r>
              <a:rPr lang="fr-FR" sz="1600" i="1" dirty="0">
                <a:latin typeface="Times New Roman" panose="02020603050405020304" pitchFamily="18" charset="0"/>
                <a:ea typeface="ＭＳ Ｐゴシック" charset="0"/>
                <a:cs typeface="Times New Roman" panose="02020603050405020304" pitchFamily="18" charset="0"/>
              </a:rPr>
              <a:t>str1 </a:t>
            </a:r>
            <a:r>
              <a:rPr lang="fr-FR" sz="1600" dirty="0">
                <a:latin typeface="Times New Roman" panose="02020603050405020304" pitchFamily="18" charset="0"/>
                <a:ea typeface="ＭＳ Ｐゴシック" charset="0"/>
                <a:cs typeface="Times New Roman" panose="02020603050405020304" pitchFamily="18" charset="0"/>
              </a:rPr>
              <a:t>et </a:t>
            </a:r>
            <a:r>
              <a:rPr lang="fr-FR" sz="1600" i="1" dirty="0">
                <a:latin typeface="Times New Roman" panose="02020603050405020304" pitchFamily="18" charset="0"/>
                <a:ea typeface="ＭＳ Ｐゴシック" charset="0"/>
                <a:cs typeface="Times New Roman" panose="02020603050405020304" pitchFamily="18" charset="0"/>
              </a:rPr>
              <a:t>str2</a:t>
            </a:r>
            <a:r>
              <a:rPr lang="fr-FR" sz="1600" dirty="0">
                <a:latin typeface="Times New Roman" panose="02020603050405020304" pitchFamily="18" charset="0"/>
                <a:ea typeface="ＭＳ Ｐゴシック" charset="0"/>
                <a:cs typeface="Times New Roman" panose="02020603050405020304" pitchFamily="18" charset="0"/>
              </a:rPr>
              <a:t>, et qui renvoie en sortie </a:t>
            </a:r>
            <a:r>
              <a:rPr lang="fr-FR" sz="1600" i="1" dirty="0" err="1">
                <a:latin typeface="Times New Roman" panose="02020603050405020304" pitchFamily="18" charset="0"/>
                <a:ea typeface="ＭＳ Ｐゴシック" charset="0"/>
                <a:cs typeface="Times New Roman" panose="02020603050405020304" pitchFamily="18" charset="0"/>
              </a:rPr>
              <a:t>True</a:t>
            </a:r>
            <a:r>
              <a:rPr lang="fr-FR" sz="1600" i="1" dirty="0">
                <a:latin typeface="Times New Roman" panose="02020603050405020304" pitchFamily="18" charset="0"/>
                <a:ea typeface="ＭＳ Ｐゴシック" charset="0"/>
                <a:cs typeface="Times New Roman" panose="02020603050405020304" pitchFamily="18" charset="0"/>
              </a:rPr>
              <a:t> </a:t>
            </a:r>
            <a:r>
              <a:rPr lang="fr-FR" sz="1600" dirty="0">
                <a:latin typeface="Times New Roman" panose="02020603050405020304" pitchFamily="18" charset="0"/>
                <a:ea typeface="ＭＳ Ｐゴシック" charset="0"/>
                <a:cs typeface="Times New Roman" panose="02020603050405020304" pitchFamily="18" charset="0"/>
              </a:rPr>
              <a:t>si les deux chaînes de caractères sont des anagrammes, </a:t>
            </a:r>
            <a:r>
              <a:rPr lang="fr-FR" sz="1600" i="1" dirty="0">
                <a:latin typeface="Times New Roman" panose="02020603050405020304" pitchFamily="18" charset="0"/>
                <a:ea typeface="ＭＳ Ｐゴシック" charset="0"/>
                <a:cs typeface="Times New Roman" panose="02020603050405020304" pitchFamily="18" charset="0"/>
              </a:rPr>
              <a:t>false </a:t>
            </a:r>
            <a:r>
              <a:rPr lang="fr-FR" sz="1600" dirty="0">
                <a:latin typeface="Times New Roman" panose="02020603050405020304" pitchFamily="18" charset="0"/>
                <a:ea typeface="ＭＳ Ｐゴシック" charset="0"/>
                <a:cs typeface="Times New Roman" panose="02020603050405020304" pitchFamily="18" charset="0"/>
              </a:rPr>
              <a:t>sinon ou si les deux chaînes sont de longueur différente. </a:t>
            </a:r>
          </a:p>
          <a:p>
            <a:pPr>
              <a:lnSpc>
                <a:spcPct val="80000"/>
              </a:lnSpc>
              <a:buClr>
                <a:schemeClr val="bg1"/>
              </a:buClr>
            </a:pPr>
            <a:endParaRPr lang="fr-FR" sz="1600" dirty="0">
              <a:latin typeface="Times New Roman" panose="02020603050405020304" pitchFamily="18" charset="0"/>
              <a:ea typeface="ＭＳ Ｐゴシック" charset="0"/>
              <a:cs typeface="Times New Roman" panose="02020603050405020304" pitchFamily="18" charset="0"/>
            </a:endParaRPr>
          </a:p>
          <a:p>
            <a:pPr marL="0" indent="0">
              <a:lnSpc>
                <a:spcPct val="80000"/>
              </a:lnSpc>
              <a:buClr>
                <a:schemeClr val="bg1"/>
              </a:buClr>
              <a:buNone/>
            </a:pPr>
            <a:r>
              <a:rPr lang="fr-FR" sz="1600" dirty="0">
                <a:latin typeface="Times New Roman" panose="02020603050405020304" pitchFamily="18" charset="0"/>
                <a:ea typeface="ＭＳ Ｐゴシック" charset="0"/>
                <a:cs typeface="Times New Roman" panose="02020603050405020304" pitchFamily="18" charset="0"/>
              </a:rPr>
              <a:t>Par soucis de simplification, nous posons comme hypothèse que </a:t>
            </a:r>
          </a:p>
          <a:p>
            <a:pPr marL="0" indent="0">
              <a:lnSpc>
                <a:spcPct val="80000"/>
              </a:lnSpc>
              <a:buClr>
                <a:schemeClr val="bg1"/>
              </a:buClr>
              <a:buNone/>
            </a:pPr>
            <a:r>
              <a:rPr lang="fr-FR" sz="1600" dirty="0">
                <a:latin typeface="Times New Roman" panose="02020603050405020304" pitchFamily="18" charset="0"/>
                <a:ea typeface="ＭＳ Ｐゴシック" charset="0"/>
                <a:cs typeface="Times New Roman" panose="02020603050405020304" pitchFamily="18" charset="0"/>
              </a:rPr>
              <a:t>1. Chaque lettre de l’alphabet n’apparaît qu’au plus une fois dans chaque chaîne de caractères (les lettres de l’alphabet n’apparaissent jamais en double dans une chaîne de caractères).</a:t>
            </a:r>
          </a:p>
          <a:p>
            <a:pPr marL="0" indent="0">
              <a:lnSpc>
                <a:spcPct val="80000"/>
              </a:lnSpc>
              <a:buClr>
                <a:schemeClr val="bg1"/>
              </a:buClr>
              <a:buNone/>
            </a:pPr>
            <a:r>
              <a:rPr lang="fr-FR" sz="1400" dirty="0">
                <a:latin typeface="Arial" charset="0"/>
                <a:ea typeface="ＭＳ Ｐゴシック" charset="0"/>
              </a:rPr>
              <a:t>2. </a:t>
            </a:r>
            <a:r>
              <a:rPr lang="fr-FR" sz="1600" b="0" i="0" dirty="0">
                <a:effectLst/>
                <a:latin typeface="Times New Roman" panose="02020603050405020304" pitchFamily="18" charset="0"/>
                <a:cs typeface="Times New Roman" panose="02020603050405020304" pitchFamily="18" charset="0"/>
              </a:rPr>
              <a:t>Vous ne devez pas vous préoccuper de savoir si les lettres sont en minuscules ou en majuscules.</a:t>
            </a:r>
          </a:p>
          <a:p>
            <a:pPr>
              <a:lnSpc>
                <a:spcPct val="80000"/>
              </a:lnSpc>
              <a:buClr>
                <a:schemeClr val="bg1"/>
              </a:buClr>
            </a:pPr>
            <a:endParaRPr lang="fr-FR" sz="1600" b="0" i="0" dirty="0">
              <a:effectLst/>
              <a:latin typeface="Times New Roman" panose="02020603050405020304" pitchFamily="18" charset="0"/>
              <a:cs typeface="Times New Roman" panose="02020603050405020304" pitchFamily="18" charset="0"/>
            </a:endParaRPr>
          </a:p>
          <a:p>
            <a:pPr marL="0" indent="0">
              <a:lnSpc>
                <a:spcPct val="80000"/>
              </a:lnSpc>
              <a:buClr>
                <a:schemeClr val="bg1"/>
              </a:buClr>
              <a:buNone/>
            </a:pPr>
            <a:r>
              <a:rPr lang="fr-FR" sz="1400" b="1" i="0" dirty="0">
                <a:solidFill>
                  <a:srgbClr val="222222"/>
                </a:solidFill>
                <a:effectLst/>
                <a:latin typeface="Times New Roman" panose="02020603050405020304" pitchFamily="18" charset="0"/>
                <a:cs typeface="Times New Roman" panose="02020603050405020304" pitchFamily="18" charset="0"/>
              </a:rPr>
              <a:t>Attention :</a:t>
            </a:r>
            <a:r>
              <a:rPr lang="fr-FR" sz="1400" b="0" i="0" dirty="0">
                <a:solidFill>
                  <a:srgbClr val="222222"/>
                </a:solidFill>
                <a:effectLst/>
                <a:latin typeface="Times New Roman" panose="02020603050405020304" pitchFamily="18" charset="0"/>
                <a:cs typeface="Times New Roman" panose="02020603050405020304" pitchFamily="18" charset="0"/>
              </a:rPr>
              <a:t> le mot "bonjour" n'est pas un anagramme de "</a:t>
            </a:r>
            <a:r>
              <a:rPr lang="fr-FR" sz="1400" b="0" i="0" dirty="0" err="1">
                <a:solidFill>
                  <a:srgbClr val="222222"/>
                </a:solidFill>
                <a:effectLst/>
                <a:latin typeface="Times New Roman" panose="02020603050405020304" pitchFamily="18" charset="0"/>
                <a:cs typeface="Times New Roman" panose="02020603050405020304" pitchFamily="18" charset="0"/>
              </a:rPr>
              <a:t>bonj</a:t>
            </a:r>
            <a:r>
              <a:rPr lang="fr-FR" sz="1400" b="0" i="0" dirty="0">
                <a:solidFill>
                  <a:srgbClr val="222222"/>
                </a:solidFill>
                <a:effectLst/>
                <a:latin typeface="Times New Roman" panose="02020603050405020304" pitchFamily="18" charset="0"/>
                <a:cs typeface="Times New Roman" panose="02020603050405020304" pitchFamily="18" charset="0"/>
              </a:rPr>
              <a:t> </a:t>
            </a:r>
            <a:r>
              <a:rPr lang="fr-FR" sz="1400" b="0" i="0" dirty="0" err="1">
                <a:solidFill>
                  <a:srgbClr val="222222"/>
                </a:solidFill>
                <a:effectLst/>
                <a:latin typeface="Times New Roman" panose="02020603050405020304" pitchFamily="18" charset="0"/>
                <a:cs typeface="Times New Roman" panose="02020603050405020304" pitchFamily="18" charset="0"/>
              </a:rPr>
              <a:t>our</a:t>
            </a:r>
            <a:r>
              <a:rPr lang="fr-FR" sz="1400" b="0" i="0" dirty="0">
                <a:solidFill>
                  <a:srgbClr val="222222"/>
                </a:solidFill>
                <a:effectLst/>
                <a:latin typeface="Times New Roman" panose="02020603050405020304" pitchFamily="18" charset="0"/>
                <a:cs typeface="Times New Roman" panose="02020603050405020304" pitchFamily="18" charset="0"/>
              </a:rPr>
              <a:t>" (les espaces comptent)</a:t>
            </a:r>
            <a:endParaRPr lang="fr-FR" sz="1400" dirty="0">
              <a:latin typeface="Times New Roman" panose="02020603050405020304" pitchFamily="18" charset="0"/>
              <a:ea typeface="ＭＳ Ｐゴシック" charset="0"/>
              <a:cs typeface="Times New Roman" panose="02020603050405020304" pitchFamily="18" charset="0"/>
            </a:endParaRPr>
          </a:p>
          <a:p>
            <a:pPr>
              <a:lnSpc>
                <a:spcPct val="80000"/>
              </a:lnSpc>
              <a:buClr>
                <a:schemeClr val="bg1"/>
              </a:buClr>
            </a:pPr>
            <a:endParaRPr lang="fr-FR" sz="1600" dirty="0">
              <a:latin typeface="Arial" charset="0"/>
              <a:ea typeface="ＭＳ Ｐゴシック" charset="0"/>
            </a:endParaRPr>
          </a:p>
          <a:p>
            <a:pPr marL="0" indent="0">
              <a:lnSpc>
                <a:spcPct val="80000"/>
              </a:lnSpc>
              <a:buClr>
                <a:schemeClr val="bg1"/>
              </a:buClr>
              <a:buNone/>
            </a:pPr>
            <a:r>
              <a:rPr lang="fr-FR" sz="1600" dirty="0">
                <a:latin typeface="Arial" charset="0"/>
                <a:ea typeface="ＭＳ Ｐゴシック" charset="0"/>
              </a:rPr>
              <a:t>Exemple : </a:t>
            </a:r>
          </a:p>
          <a:p>
            <a:pPr marL="0" indent="0">
              <a:lnSpc>
                <a:spcPct val="80000"/>
              </a:lnSpc>
              <a:buClr>
                <a:schemeClr val="bg1"/>
              </a:buClr>
              <a:buNone/>
            </a:pPr>
            <a:r>
              <a:rPr lang="fr-FR" sz="1600" dirty="0">
                <a:latin typeface="Arial" charset="0"/>
                <a:ea typeface="ＭＳ Ｐゴシック" charset="0"/>
              </a:rPr>
              <a:t>anagramme("maire" , "aimer" ) renverra en sortie </a:t>
            </a:r>
            <a:r>
              <a:rPr lang="fr-FR" sz="1600" i="1" dirty="0" err="1">
                <a:latin typeface="Arial" charset="0"/>
                <a:ea typeface="ＭＳ Ｐゴシック" charset="0"/>
              </a:rPr>
              <a:t>True</a:t>
            </a:r>
            <a:endParaRPr lang="fr-FR" sz="1600" i="1" dirty="0">
              <a:latin typeface="Arial" charset="0"/>
              <a:ea typeface="ＭＳ Ｐゴシック" charset="0"/>
            </a:endParaRPr>
          </a:p>
          <a:p>
            <a:pPr marL="0" indent="0">
              <a:lnSpc>
                <a:spcPct val="80000"/>
              </a:lnSpc>
              <a:buClr>
                <a:schemeClr val="bg1"/>
              </a:buClr>
              <a:buNone/>
            </a:pPr>
            <a:r>
              <a:rPr lang="fr-FR" sz="1600" dirty="0">
                <a:latin typeface="Arial" charset="0"/>
                <a:ea typeface="ＭＳ Ｐゴシック" charset="0"/>
              </a:rPr>
              <a:t>anagramme("maire" , "mari" ) renverra en sortie </a:t>
            </a:r>
            <a:r>
              <a:rPr lang="fr-FR" sz="1600" i="1" dirty="0">
                <a:latin typeface="Arial" charset="0"/>
                <a:ea typeface="ＭＳ Ｐゴシック" charset="0"/>
              </a:rPr>
              <a:t>False</a:t>
            </a:r>
          </a:p>
          <a:p>
            <a:pPr marL="0" indent="0">
              <a:lnSpc>
                <a:spcPct val="80000"/>
              </a:lnSpc>
              <a:buClr>
                <a:schemeClr val="bg1"/>
              </a:buClr>
              <a:buNone/>
            </a:pPr>
            <a:r>
              <a:rPr lang="fr-FR" sz="1600" dirty="0">
                <a:latin typeface="Arial" charset="0"/>
                <a:ea typeface="ＭＳ Ｐゴシック" charset="0"/>
              </a:rPr>
              <a:t>anagramme("maire" , "</a:t>
            </a:r>
            <a:r>
              <a:rPr lang="fr-FR" sz="1600" dirty="0" err="1">
                <a:latin typeface="Arial" charset="0"/>
                <a:ea typeface="ＭＳ Ｐゴシック" charset="0"/>
              </a:rPr>
              <a:t>mpire</a:t>
            </a:r>
            <a:r>
              <a:rPr lang="fr-FR" sz="1600" dirty="0">
                <a:latin typeface="Arial" charset="0"/>
                <a:ea typeface="ＭＳ Ｐゴシック" charset="0"/>
              </a:rPr>
              <a:t>" ) renverra en sortie </a:t>
            </a:r>
            <a:r>
              <a:rPr lang="fr-FR" sz="1600" i="1" dirty="0">
                <a:latin typeface="Arial" charset="0"/>
                <a:ea typeface="ＭＳ Ｐゴシック" charset="0"/>
              </a:rPr>
              <a:t>False</a:t>
            </a:r>
          </a:p>
          <a:p>
            <a:pPr marL="0" indent="0">
              <a:lnSpc>
                <a:spcPct val="80000"/>
              </a:lnSpc>
              <a:buClr>
                <a:schemeClr val="bg1"/>
              </a:buClr>
              <a:buNone/>
            </a:pPr>
            <a:r>
              <a:rPr lang="fr-FR" sz="1600" dirty="0">
                <a:latin typeface="Arial" charset="0"/>
                <a:ea typeface="ＭＳ Ｐゴシック" charset="0"/>
              </a:rPr>
              <a:t>anagramme("maire" , "marie") renverra en sortie </a:t>
            </a:r>
            <a:r>
              <a:rPr lang="fr-FR" sz="1600" i="1" dirty="0" err="1">
                <a:latin typeface="Arial" charset="0"/>
                <a:ea typeface="ＭＳ Ｐゴシック" charset="0"/>
              </a:rPr>
              <a:t>True</a:t>
            </a:r>
            <a:endParaRPr lang="fr-FR" sz="1600" i="1" dirty="0">
              <a:latin typeface="Arial" charset="0"/>
              <a:ea typeface="ＭＳ Ｐゴシック" charset="0"/>
            </a:endParaRPr>
          </a:p>
          <a:p>
            <a:pPr marL="0" indent="0">
              <a:lnSpc>
                <a:spcPct val="80000"/>
              </a:lnSpc>
              <a:buClr>
                <a:schemeClr val="bg1"/>
              </a:buClr>
              <a:buNone/>
            </a:pPr>
            <a:r>
              <a:rPr lang="fr-FR" sz="1600" dirty="0">
                <a:latin typeface="Arial" charset="0"/>
                <a:ea typeface="ＭＳ Ｐゴシック" charset="0"/>
              </a:rPr>
              <a:t>anagramme("maire" , "marie   ") renverra en sortie </a:t>
            </a:r>
            <a:r>
              <a:rPr lang="fr-FR" sz="1600" i="1" dirty="0">
                <a:latin typeface="Arial" charset="0"/>
                <a:ea typeface="ＭＳ Ｐゴシック" charset="0"/>
              </a:rPr>
              <a:t>False</a:t>
            </a:r>
          </a:p>
          <a:p>
            <a:pPr>
              <a:lnSpc>
                <a:spcPct val="80000"/>
              </a:lnSpc>
              <a:buClr>
                <a:schemeClr val="bg1"/>
              </a:buClr>
            </a:pPr>
            <a:endParaRPr lang="fr-FR" sz="1600" i="1" dirty="0">
              <a:latin typeface="Arial" charset="0"/>
              <a:ea typeface="ＭＳ Ｐゴシック" charset="0"/>
            </a:endParaRPr>
          </a:p>
          <a:p>
            <a:pPr>
              <a:lnSpc>
                <a:spcPct val="80000"/>
              </a:lnSpc>
              <a:buClr>
                <a:schemeClr val="bg1"/>
              </a:buClr>
            </a:pPr>
            <a:endParaRPr lang="fr-FR" sz="1600" i="1" dirty="0">
              <a:latin typeface="Arial" charset="0"/>
              <a:ea typeface="ＭＳ Ｐゴシック" charset="0"/>
            </a:endParaRPr>
          </a:p>
          <a:p>
            <a:pPr marL="0" indent="0">
              <a:lnSpc>
                <a:spcPct val="80000"/>
              </a:lnSpc>
              <a:buClr>
                <a:schemeClr val="bg1"/>
              </a:buClr>
              <a:buNone/>
            </a:pPr>
            <a:r>
              <a:rPr lang="fr-FR" sz="1600" u="sng" dirty="0">
                <a:latin typeface="Arial" charset="0"/>
                <a:ea typeface="ＭＳ Ｐゴシック" charset="0"/>
              </a:rPr>
              <a:t>Signature de la fonction:</a:t>
            </a:r>
            <a:r>
              <a:rPr lang="fr-FR" sz="1600" dirty="0">
                <a:latin typeface="Arial" charset="0"/>
                <a:ea typeface="ＭＳ Ｐゴシック" charset="0"/>
              </a:rPr>
              <a:t> </a:t>
            </a:r>
          </a:p>
          <a:p>
            <a:pPr algn="ctr">
              <a:lnSpc>
                <a:spcPct val="80000"/>
              </a:lnSpc>
              <a:buClr>
                <a:schemeClr val="bg1"/>
              </a:buClr>
              <a:buFont typeface="Arial" charset="0"/>
              <a:buNone/>
            </a:pPr>
            <a:r>
              <a:rPr lang="fr-FR" sz="1600" dirty="0" err="1">
                <a:latin typeface="Courier New" charset="0"/>
                <a:ea typeface="ＭＳ Ｐゴシック" charset="0"/>
              </a:rPr>
              <a:t>def</a:t>
            </a:r>
            <a:r>
              <a:rPr lang="fr-FR" sz="1600" dirty="0">
                <a:latin typeface="Courier New" charset="0"/>
                <a:ea typeface="ＭＳ Ｐゴシック" charset="0"/>
              </a:rPr>
              <a:t> anagramme(str1, str2)</a:t>
            </a:r>
          </a:p>
          <a:p>
            <a:pPr algn="ctr">
              <a:lnSpc>
                <a:spcPct val="80000"/>
              </a:lnSpc>
              <a:buClr>
                <a:schemeClr val="bg1"/>
              </a:buClr>
              <a:buFont typeface="Arial" charset="0"/>
              <a:buNone/>
            </a:pPr>
            <a:endParaRPr lang="en-US" sz="1600" dirty="0">
              <a:latin typeface="Courier New" charset="0"/>
              <a:ea typeface="ＭＳ Ｐゴシック" charset="0"/>
            </a:endParaRPr>
          </a:p>
          <a:p>
            <a:pPr>
              <a:lnSpc>
                <a:spcPct val="80000"/>
              </a:lnSpc>
              <a:buFont typeface="Arial" charset="0"/>
              <a:buNone/>
            </a:pPr>
            <a:r>
              <a:rPr lang="en-US" sz="1600" dirty="0">
                <a:latin typeface="Arial" charset="0"/>
                <a:ea typeface="ＭＳ Ｐゴシック" charset="0"/>
              </a:rPr>
              <a:t>NB : </a:t>
            </a:r>
            <a:r>
              <a:rPr lang="fr-FR" sz="1600" dirty="0">
                <a:latin typeface="Arial" charset="0"/>
                <a:ea typeface="ＭＳ Ｐゴシック" charset="0"/>
              </a:rPr>
              <a:t>une anagramme est un mot obtenu par transposition des lettres d’un autre mot</a:t>
            </a:r>
            <a:endParaRPr lang="en-US" sz="1600" dirty="0">
              <a:latin typeface="Arial" charset="0"/>
              <a:ea typeface="ＭＳ Ｐゴシック" charset="0"/>
            </a:endParaRPr>
          </a:p>
        </p:txBody>
      </p:sp>
    </p:spTree>
    <p:extLst>
      <p:ext uri="{BB962C8B-B14F-4D97-AF65-F5344CB8AC3E}">
        <p14:creationId xmlns:p14="http://schemas.microsoft.com/office/powerpoint/2010/main" val="163086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215106" y="936718"/>
            <a:ext cx="8713787" cy="48577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BE" sz="2400" dirty="0">
                <a:latin typeface="Times New Roman" panose="02020603050405020304" pitchFamily="18" charset="0"/>
                <a:ea typeface="ＭＳ Ｐゴシック" charset="0"/>
                <a:cs typeface="Times New Roman" panose="02020603050405020304" pitchFamily="18" charset="0"/>
              </a:rPr>
              <a:t>Écrivez une fonction </a:t>
            </a:r>
            <a:r>
              <a:rPr lang="fr-BE" sz="2400" dirty="0">
                <a:solidFill>
                  <a:srgbClr val="558ED5"/>
                </a:solidFill>
                <a:latin typeface="Courier New" panose="02070309020205020404" pitchFamily="49" charset="0"/>
                <a:ea typeface="ＭＳ Ｐゴシック" charset="0"/>
                <a:cs typeface="Courier New" panose="02070309020205020404" pitchFamily="49" charset="0"/>
              </a:rPr>
              <a:t>changer(</a:t>
            </a:r>
            <a:r>
              <a:rPr lang="fr-BE" sz="2400" dirty="0" err="1">
                <a:solidFill>
                  <a:srgbClr val="558ED5"/>
                </a:solidFill>
                <a:latin typeface="Courier New" panose="02070309020205020404" pitchFamily="49" charset="0"/>
                <a:ea typeface="ＭＳ Ｐゴシック" charset="0"/>
                <a:cs typeface="Courier New" panose="02070309020205020404" pitchFamily="49" charset="0"/>
              </a:rPr>
              <a:t>str</a:t>
            </a:r>
            <a:r>
              <a:rPr lang="fr-BE" sz="2400" dirty="0">
                <a:solidFill>
                  <a:srgbClr val="558ED5"/>
                </a:solidFill>
                <a:latin typeface="Courier New" panose="02070309020205020404" pitchFamily="49" charset="0"/>
                <a:ea typeface="ＭＳ Ｐゴシック" charset="0"/>
                <a:cs typeface="Courier New" panose="02070309020205020404" pitchFamily="49" charset="0"/>
              </a:rPr>
              <a:t>)</a:t>
            </a:r>
            <a:r>
              <a:rPr lang="fr-BE" sz="2400" dirty="0">
                <a:latin typeface="Times New Roman" panose="02020603050405020304" pitchFamily="18" charset="0"/>
                <a:ea typeface="ＭＳ Ｐゴシック" charset="0"/>
                <a:cs typeface="Times New Roman" panose="02020603050405020304" pitchFamily="18" charset="0"/>
              </a:rPr>
              <a:t>qui reçoit une chaîne de caractère en input, et renvoie en sortie cette chaîne où toutes les lettres 'r' seront remplacées par 'l'.</a:t>
            </a:r>
          </a:p>
          <a:p>
            <a:pPr marL="0" indent="0">
              <a:buFont typeface="Arial"/>
              <a:buNone/>
            </a:pPr>
            <a:endParaRPr lang="fr-BE" sz="2400" dirty="0">
              <a:latin typeface="Times New Roman" panose="02020603050405020304" pitchFamily="18" charset="0"/>
              <a:ea typeface="ＭＳ Ｐゴシック" charset="0"/>
              <a:cs typeface="Times New Roman" panose="02020603050405020304" pitchFamily="18" charset="0"/>
            </a:endParaRPr>
          </a:p>
        </p:txBody>
      </p:sp>
      <p:sp>
        <p:nvSpPr>
          <p:cNvPr id="3" name="ZoneTexte 2"/>
          <p:cNvSpPr txBox="1"/>
          <p:nvPr/>
        </p:nvSpPr>
        <p:spPr>
          <a:xfrm>
            <a:off x="175847" y="11590"/>
            <a:ext cx="2378484"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3</a:t>
            </a:r>
            <a:endParaRPr lang="fr-FR" sz="2800" b="1" dirty="0">
              <a:solidFill>
                <a:srgbClr val="17375E"/>
              </a:solidFill>
              <a:latin typeface="Times New Roman"/>
              <a:cs typeface="Times New Roman"/>
            </a:endParaRPr>
          </a:p>
        </p:txBody>
      </p:sp>
      <p:sp>
        <p:nvSpPr>
          <p:cNvPr id="4" name="ZoneTexte 3">
            <a:extLst>
              <a:ext uri="{FF2B5EF4-FFF2-40B4-BE49-F238E27FC236}">
                <a16:creationId xmlns:a16="http://schemas.microsoft.com/office/drawing/2014/main" id="{6B05143F-78D0-4D61-8854-00E893EC093A}"/>
              </a:ext>
            </a:extLst>
          </p:cNvPr>
          <p:cNvSpPr txBox="1"/>
          <p:nvPr/>
        </p:nvSpPr>
        <p:spPr>
          <a:xfrm>
            <a:off x="412352" y="2501153"/>
            <a:ext cx="8319294" cy="11387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b="1" i="1" u="sng" dirty="0"/>
              <a:t>Exemple :</a:t>
            </a:r>
          </a:p>
          <a:p>
            <a:endParaRPr lang="fr-BE" b="1" i="1" u="sng" dirty="0"/>
          </a:p>
          <a:p>
            <a:r>
              <a:rPr lang="fr-BE" sz="1600" dirty="0" err="1">
                <a:latin typeface="Courier New" panose="02070309020205020404" pitchFamily="49" charset="0"/>
                <a:cs typeface="Courier New" panose="02070309020205020404" pitchFamily="49" charset="0"/>
              </a:rPr>
              <a:t>str</a:t>
            </a:r>
            <a:r>
              <a:rPr lang="fr-BE" sz="1600" dirty="0">
                <a:latin typeface="Courier New" panose="02070309020205020404" pitchFamily="49" charset="0"/>
                <a:cs typeface="Courier New" panose="02070309020205020404" pitchFamily="49" charset="0"/>
              </a:rPr>
              <a:t> = </a:t>
            </a:r>
            <a:r>
              <a:rPr lang="fr-FR" sz="1600" dirty="0">
                <a:latin typeface="Courier New" panose="02070309020205020404" pitchFamily="49" charset="0"/>
                <a:cs typeface="Courier New" panose="02070309020205020404" pitchFamily="49" charset="0"/>
              </a:rPr>
              <a:t>"Et ce grand dragon, cet ancien serpent"  </a:t>
            </a:r>
          </a:p>
          <a:p>
            <a:r>
              <a:rPr lang="fr-FR" sz="1600" dirty="0">
                <a:latin typeface="Courier New" panose="02070309020205020404" pitchFamily="49" charset="0"/>
                <a:cs typeface="Courier New" panose="02070309020205020404" pitchFamily="49" charset="0"/>
              </a:rPr>
              <a:t>changer(</a:t>
            </a:r>
            <a:r>
              <a:rPr lang="fr-FR" sz="1600" dirty="0" err="1">
                <a:latin typeface="Courier New" panose="02070309020205020404" pitchFamily="49" charset="0"/>
                <a:cs typeface="Courier New" panose="02070309020205020404" pitchFamily="49" charset="0"/>
              </a:rPr>
              <a:t>str</a:t>
            </a:r>
            <a:r>
              <a:rPr lang="fr-FR" sz="1600" dirty="0">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#return </a:t>
            </a:r>
            <a:r>
              <a:rPr lang="fr-FR" sz="1600" b="1" dirty="0">
                <a:solidFill>
                  <a:srgbClr val="00B0F0"/>
                </a:solidFill>
                <a:latin typeface="Courier New" panose="02070309020205020404" pitchFamily="49" charset="0"/>
                <a:cs typeface="Courier New" panose="02070309020205020404" pitchFamily="49" charset="0"/>
              </a:rPr>
              <a:t>Et ce gland </a:t>
            </a:r>
            <a:r>
              <a:rPr lang="fr-FR" sz="1600" b="1" dirty="0" err="1">
                <a:solidFill>
                  <a:srgbClr val="00B0F0"/>
                </a:solidFill>
                <a:latin typeface="Courier New" panose="02070309020205020404" pitchFamily="49" charset="0"/>
                <a:cs typeface="Courier New" panose="02070309020205020404" pitchFamily="49" charset="0"/>
              </a:rPr>
              <a:t>dlagon</a:t>
            </a:r>
            <a:r>
              <a:rPr lang="fr-FR" sz="1600" b="1" dirty="0">
                <a:solidFill>
                  <a:srgbClr val="00B0F0"/>
                </a:solidFill>
                <a:latin typeface="Courier New" panose="02070309020205020404" pitchFamily="49" charset="0"/>
                <a:cs typeface="Courier New" panose="02070309020205020404" pitchFamily="49" charset="0"/>
              </a:rPr>
              <a:t>, cet ancien </a:t>
            </a:r>
            <a:r>
              <a:rPr lang="fr-FR" sz="1600" b="1" dirty="0" err="1">
                <a:solidFill>
                  <a:srgbClr val="00B0F0"/>
                </a:solidFill>
                <a:latin typeface="Courier New" panose="02070309020205020404" pitchFamily="49" charset="0"/>
                <a:cs typeface="Courier New" panose="02070309020205020404" pitchFamily="49" charset="0"/>
              </a:rPr>
              <a:t>selpent</a:t>
            </a:r>
            <a:endParaRPr lang="fr-BE" sz="1600" b="1" dirty="0">
              <a:solidFill>
                <a:srgbClr val="00B0F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651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bwMode="auto">
          <a:xfrm>
            <a:off x="283422" y="865002"/>
            <a:ext cx="8713787" cy="48577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504300"/>
              </a:buClr>
              <a:buFont typeface="Arial" charset="0"/>
              <a:buChar char="■"/>
              <a:defRPr sz="32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lr>
                <a:srgbClr val="504300"/>
              </a:buClr>
              <a:buFont typeface="Arial" charset="0"/>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504300"/>
              </a:buClr>
              <a:buFont typeface="Wingdings" charset="0"/>
              <a:buChar char="ü"/>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marR="0" lvl="0" indent="0" defTabSz="914400" rtl="0" eaLnBrk="1" fontAlgn="base" latinLnBrk="0" hangingPunct="1">
              <a:lnSpc>
                <a:spcPct val="100000"/>
              </a:lnSpc>
              <a:spcBef>
                <a:spcPct val="20000"/>
              </a:spcBef>
              <a:spcAft>
                <a:spcPct val="0"/>
              </a:spcAft>
              <a:buClr>
                <a:srgbClr val="504300"/>
              </a:buClr>
              <a:buSzTx/>
              <a:buFont typeface="Arial" charset="0"/>
              <a:buNone/>
              <a:tabLst/>
              <a:defRPr/>
            </a:pPr>
            <a:r>
              <a:rPr kumimoji="0" lang="fr-BE"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charset="0"/>
                <a:cs typeface="Times New Roman" panose="02020603050405020304" pitchFamily="18" charset="0"/>
              </a:rPr>
              <a:t>Écrivez une fonction </a:t>
            </a:r>
            <a:r>
              <a:rPr kumimoji="0" lang="fr-BE" sz="2400" b="0" i="0" u="none" strike="noStrike" kern="0" cap="none" spc="0" normalizeH="0" baseline="0" noProof="0" dirty="0">
                <a:ln>
                  <a:noFill/>
                </a:ln>
                <a:solidFill>
                  <a:srgbClr val="558ED5"/>
                </a:solidFill>
                <a:effectLst/>
                <a:uLnTx/>
                <a:uFillTx/>
                <a:latin typeface="Times New Roman" panose="02020603050405020304" pitchFamily="18" charset="0"/>
                <a:ea typeface="ＭＳ Ｐゴシック" charset="0"/>
                <a:cs typeface="Times New Roman" panose="02020603050405020304" pitchFamily="18" charset="0"/>
              </a:rPr>
              <a:t>miroir(mot) </a:t>
            </a:r>
            <a:r>
              <a:rPr kumimoji="0" lang="fr-BE"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charset="0"/>
                <a:cs typeface="Times New Roman" panose="02020603050405020304" pitchFamily="18" charset="0"/>
              </a:rPr>
              <a:t>qui prend en entrée un string et qui renvoie en sortie ce string dans l'ordre inverse.</a:t>
            </a:r>
          </a:p>
          <a:p>
            <a:pPr marL="0" marR="0" lvl="0" indent="0" defTabSz="914400" rtl="0" eaLnBrk="1" fontAlgn="base" latinLnBrk="0" hangingPunct="1">
              <a:lnSpc>
                <a:spcPct val="100000"/>
              </a:lnSpc>
              <a:spcBef>
                <a:spcPct val="20000"/>
              </a:spcBef>
              <a:spcAft>
                <a:spcPct val="0"/>
              </a:spcAft>
              <a:buClr>
                <a:srgbClr val="504300"/>
              </a:buClr>
              <a:buSzTx/>
              <a:buFont typeface="Arial" charset="0"/>
              <a:buNone/>
              <a:tabLst/>
              <a:defRPr/>
            </a:pPr>
            <a:endParaRPr kumimoji="0" lang="fr-FR"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endParaRPr>
          </a:p>
        </p:txBody>
      </p:sp>
      <p:sp>
        <p:nvSpPr>
          <p:cNvPr id="7" name="ZoneTexte 6"/>
          <p:cNvSpPr txBox="1"/>
          <p:nvPr/>
        </p:nvSpPr>
        <p:spPr>
          <a:xfrm>
            <a:off x="175847" y="11590"/>
            <a:ext cx="2378484"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a:t>
            </a:r>
            <a:endParaRPr lang="fr-FR" sz="2800" b="1" dirty="0">
              <a:solidFill>
                <a:srgbClr val="17375E"/>
              </a:solidFill>
              <a:latin typeface="Times New Roman"/>
              <a:cs typeface="Times New Roman"/>
            </a:endParaRPr>
          </a:p>
        </p:txBody>
      </p:sp>
      <p:sp>
        <p:nvSpPr>
          <p:cNvPr id="8" name="Rectangle 7"/>
          <p:cNvSpPr/>
          <p:nvPr/>
        </p:nvSpPr>
        <p:spPr>
          <a:xfrm>
            <a:off x="0" y="0"/>
            <a:ext cx="175846" cy="3365500"/>
          </a:xfrm>
          <a:prstGeom prst="rect">
            <a:avLst/>
          </a:prstGeom>
          <a:solidFill>
            <a:schemeClr val="accent1">
              <a:lumMod val="75000"/>
            </a:schemeClr>
          </a:solidFill>
          <a:ln>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8"/>
          <p:cNvSpPr/>
          <p:nvPr/>
        </p:nvSpPr>
        <p:spPr>
          <a:xfrm>
            <a:off x="0" y="3365500"/>
            <a:ext cx="175846" cy="941917"/>
          </a:xfrm>
          <a:prstGeom prst="rect">
            <a:avLst/>
          </a:prstGeom>
          <a:solidFill>
            <a:schemeClr val="accent5">
              <a:lumMod val="60000"/>
              <a:lumOff val="40000"/>
            </a:schemeClr>
          </a:solidFill>
          <a:ln>
            <a:solidFill>
              <a:srgbClr val="93CDD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9"/>
          <p:cNvSpPr/>
          <p:nvPr/>
        </p:nvSpPr>
        <p:spPr>
          <a:xfrm>
            <a:off x="0" y="4307417"/>
            <a:ext cx="175846" cy="2550583"/>
          </a:xfrm>
          <a:prstGeom prst="rect">
            <a:avLst/>
          </a:prstGeom>
          <a:solidFill>
            <a:schemeClr val="accent5">
              <a:lumMod val="20000"/>
              <a:lumOff val="80000"/>
            </a:schemeClr>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FDB9EC50-47C0-4E06-B79A-A74EFC27209A}"/>
              </a:ext>
            </a:extLst>
          </p:cNvPr>
          <p:cNvSpPr txBox="1"/>
          <p:nvPr/>
        </p:nvSpPr>
        <p:spPr>
          <a:xfrm>
            <a:off x="528918" y="2034988"/>
            <a:ext cx="78441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b="1" i="1" u="sng" dirty="0"/>
              <a:t>Exemple :</a:t>
            </a:r>
          </a:p>
          <a:p>
            <a:endParaRPr lang="fr-BE" b="1" i="1" u="sng" dirty="0"/>
          </a:p>
          <a:p>
            <a:r>
              <a:rPr lang="fr-BE" dirty="0">
                <a:latin typeface="Courier New" panose="02070309020205020404" pitchFamily="49" charset="0"/>
                <a:cs typeface="Courier New" panose="02070309020205020404" pitchFamily="49" charset="0"/>
              </a:rPr>
              <a:t>miroir("Tp3 LINGE1225") </a:t>
            </a:r>
            <a:r>
              <a:rPr lang="fr-BE" b="1" dirty="0">
                <a:latin typeface="Courier New" panose="02070309020205020404" pitchFamily="49" charset="0"/>
                <a:cs typeface="Courier New" panose="02070309020205020404" pitchFamily="49" charset="0"/>
              </a:rPr>
              <a:t>#return 5221EGNIL 3pT</a:t>
            </a:r>
          </a:p>
        </p:txBody>
      </p:sp>
    </p:spTree>
    <p:extLst>
      <p:ext uri="{BB962C8B-B14F-4D97-AF65-F5344CB8AC3E}">
        <p14:creationId xmlns:p14="http://schemas.microsoft.com/office/powerpoint/2010/main" val="23555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14437" y="0"/>
            <a:ext cx="3781893"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5</a:t>
            </a:r>
            <a:endParaRPr lang="fr-FR" sz="2800" b="1" dirty="0">
              <a:solidFill>
                <a:srgbClr val="17375E"/>
              </a:solidFill>
              <a:latin typeface="Times New Roman"/>
              <a:cs typeface="Times New Roman"/>
            </a:endParaRPr>
          </a:p>
        </p:txBody>
      </p:sp>
      <p:sp>
        <p:nvSpPr>
          <p:cNvPr id="6" name="Espace réservé du contenu 2"/>
          <p:cNvSpPr txBox="1">
            <a:spLocks/>
          </p:cNvSpPr>
          <p:nvPr/>
        </p:nvSpPr>
        <p:spPr>
          <a:xfrm>
            <a:off x="430213" y="1268413"/>
            <a:ext cx="8713787" cy="48577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400" dirty="0">
                <a:latin typeface="Times New Roman" panose="02020603050405020304" pitchFamily="18" charset="0"/>
                <a:cs typeface="Times New Roman" panose="02020603050405020304" pitchFamily="18" charset="0"/>
              </a:rPr>
              <a:t>Écrivez une fonction, </a:t>
            </a:r>
            <a:r>
              <a:rPr lang="fr-FR" sz="2400" i="1" dirty="0" err="1">
                <a:solidFill>
                  <a:srgbClr val="558ED5"/>
                </a:solidFill>
                <a:latin typeface="Courier New" panose="02070309020205020404" pitchFamily="49" charset="0"/>
                <a:cs typeface="Courier New" panose="02070309020205020404" pitchFamily="49" charset="0"/>
              </a:rPr>
              <a:t>verifierMul</a:t>
            </a:r>
            <a:r>
              <a:rPr lang="fr-FR" sz="2400" i="1" dirty="0">
                <a:solidFill>
                  <a:srgbClr val="558ED5"/>
                </a:solidFill>
                <a:latin typeface="Courier New" panose="02070309020205020404" pitchFamily="49" charset="0"/>
                <a:cs typeface="Courier New" panose="02070309020205020404" pitchFamily="49" charset="0"/>
              </a:rPr>
              <a:t>(l, n)</a:t>
            </a:r>
            <a:r>
              <a:rPr lang="fr-FR" sz="2400" dirty="0">
                <a:latin typeface="Times New Roman" panose="02020603050405020304" pitchFamily="18" charset="0"/>
                <a:cs typeface="Times New Roman" panose="02020603050405020304" pitchFamily="18" charset="0"/>
              </a:rPr>
              <a:t>, qui reçoit comme arguments d</a:t>
            </a:r>
            <a:r>
              <a:rPr lang="nl-BE" sz="2400" dirty="0">
                <a:latin typeface="Times New Roman" panose="02020603050405020304" pitchFamily="18" charset="0"/>
                <a:cs typeface="Times New Roman" panose="02020603050405020304" pitchFamily="18" charset="0"/>
              </a:rPr>
              <a:t>’</a:t>
            </a:r>
            <a:r>
              <a:rPr lang="fr-FR" altLang="ja-JP" sz="2400" dirty="0">
                <a:latin typeface="Times New Roman" panose="02020603050405020304" pitchFamily="18" charset="0"/>
                <a:cs typeface="Times New Roman" panose="02020603050405020304" pitchFamily="18" charset="0"/>
              </a:rPr>
              <a:t>entrée un tableau d</a:t>
            </a:r>
            <a:r>
              <a:rPr lang="ja-JP" altLang="fr-FR" sz="2400" dirty="0">
                <a:latin typeface="Times New Roman" panose="02020603050405020304" pitchFamily="18" charset="0"/>
                <a:cs typeface="Times New Roman" panose="02020603050405020304" pitchFamily="18" charset="0"/>
              </a:rPr>
              <a:t>’</a:t>
            </a:r>
            <a:r>
              <a:rPr lang="fr-FR" altLang="ja-JP" sz="2400" dirty="0">
                <a:latin typeface="Times New Roman" panose="02020603050405020304" pitchFamily="18" charset="0"/>
                <a:cs typeface="Times New Roman" panose="02020603050405020304" pitchFamily="18" charset="0"/>
              </a:rPr>
              <a:t>entiers </a:t>
            </a:r>
            <a:r>
              <a:rPr lang="fr-FR" altLang="ja-JP" sz="2400" i="1" dirty="0">
                <a:latin typeface="Times New Roman" panose="02020603050405020304" pitchFamily="18" charset="0"/>
                <a:cs typeface="Times New Roman" panose="02020603050405020304" pitchFamily="18" charset="0"/>
              </a:rPr>
              <a:t>l</a:t>
            </a:r>
            <a:r>
              <a:rPr lang="fr-FR" altLang="ja-JP" sz="2400" dirty="0">
                <a:latin typeface="Times New Roman" panose="02020603050405020304" pitchFamily="18" charset="0"/>
                <a:cs typeface="Times New Roman" panose="02020603050405020304" pitchFamily="18" charset="0"/>
              </a:rPr>
              <a:t> et un nombre entier </a:t>
            </a:r>
            <a:r>
              <a:rPr lang="fr-FR" altLang="ja-JP" sz="2400" i="1" dirty="0">
                <a:latin typeface="Times New Roman" panose="02020603050405020304" pitchFamily="18" charset="0"/>
                <a:cs typeface="Times New Roman" panose="02020603050405020304" pitchFamily="18" charset="0"/>
              </a:rPr>
              <a:t>n</a:t>
            </a:r>
            <a:r>
              <a:rPr lang="fr-FR" altLang="ja-JP" sz="2400" dirty="0">
                <a:latin typeface="Times New Roman" panose="02020603050405020304" pitchFamily="18" charset="0"/>
                <a:cs typeface="Times New Roman" panose="02020603050405020304" pitchFamily="18" charset="0"/>
              </a:rPr>
              <a:t>, et qui renvoie en sortie </a:t>
            </a:r>
            <a:r>
              <a:rPr lang="fr-FR" altLang="ja-JP" sz="2400" i="1" dirty="0" err="1">
                <a:latin typeface="Times New Roman" panose="02020603050405020304" pitchFamily="18" charset="0"/>
                <a:cs typeface="Times New Roman" panose="02020603050405020304" pitchFamily="18" charset="0"/>
              </a:rPr>
              <a:t>True</a:t>
            </a:r>
            <a:r>
              <a:rPr lang="fr-FR" altLang="ja-JP" sz="2400" dirty="0">
                <a:latin typeface="Times New Roman" panose="02020603050405020304" pitchFamily="18" charset="0"/>
                <a:cs typeface="Times New Roman" panose="02020603050405020304" pitchFamily="18" charset="0"/>
              </a:rPr>
              <a:t> si tous les entiers de la liste </a:t>
            </a:r>
            <a:r>
              <a:rPr lang="fr-FR" altLang="ja-JP" sz="2400" i="1" dirty="0">
                <a:latin typeface="Times New Roman" panose="02020603050405020304" pitchFamily="18" charset="0"/>
                <a:cs typeface="Times New Roman" panose="02020603050405020304" pitchFamily="18" charset="0"/>
              </a:rPr>
              <a:t>l</a:t>
            </a:r>
            <a:r>
              <a:rPr lang="fr-FR" altLang="ja-JP" sz="2400" dirty="0">
                <a:latin typeface="Times New Roman" panose="02020603050405020304" pitchFamily="18" charset="0"/>
                <a:cs typeface="Times New Roman" panose="02020603050405020304" pitchFamily="18" charset="0"/>
              </a:rPr>
              <a:t> sont des multiples exacts du nombre </a:t>
            </a:r>
            <a:r>
              <a:rPr lang="fr-FR" altLang="ja-JP" sz="2400" i="1" dirty="0">
                <a:latin typeface="Times New Roman" panose="02020603050405020304" pitchFamily="18" charset="0"/>
                <a:cs typeface="Times New Roman" panose="02020603050405020304" pitchFamily="18" charset="0"/>
              </a:rPr>
              <a:t>n</a:t>
            </a:r>
            <a:r>
              <a:rPr lang="fr-FR" altLang="ja-JP" sz="2400" dirty="0">
                <a:latin typeface="Times New Roman" panose="02020603050405020304" pitchFamily="18" charset="0"/>
                <a:cs typeface="Times New Roman" panose="02020603050405020304" pitchFamily="18" charset="0"/>
              </a:rPr>
              <a:t> et </a:t>
            </a:r>
            <a:r>
              <a:rPr lang="fr-FR" altLang="ja-JP" sz="2400" i="1" dirty="0">
                <a:latin typeface="Times New Roman" panose="02020603050405020304" pitchFamily="18" charset="0"/>
                <a:cs typeface="Times New Roman" panose="02020603050405020304" pitchFamily="18" charset="0"/>
              </a:rPr>
              <a:t>False</a:t>
            </a:r>
            <a:r>
              <a:rPr lang="fr-FR" altLang="ja-JP" sz="2400" dirty="0">
                <a:latin typeface="Times New Roman" panose="02020603050405020304" pitchFamily="18" charset="0"/>
                <a:cs typeface="Times New Roman" panose="02020603050405020304" pitchFamily="18" charset="0"/>
              </a:rPr>
              <a:t> si au moins un des nombres de </a:t>
            </a:r>
            <a:r>
              <a:rPr lang="fr-FR" altLang="ja-JP" sz="2400" i="1" dirty="0">
                <a:latin typeface="Times New Roman" panose="02020603050405020304" pitchFamily="18" charset="0"/>
                <a:cs typeface="Times New Roman" panose="02020603050405020304" pitchFamily="18" charset="0"/>
              </a:rPr>
              <a:t>l</a:t>
            </a:r>
            <a:r>
              <a:rPr lang="fr-FR" altLang="ja-JP" sz="2400" dirty="0">
                <a:latin typeface="Times New Roman" panose="02020603050405020304" pitchFamily="18" charset="0"/>
                <a:cs typeface="Times New Roman" panose="02020603050405020304" pitchFamily="18" charset="0"/>
              </a:rPr>
              <a:t> ne l</a:t>
            </a:r>
            <a:r>
              <a:rPr lang="fr-BE" altLang="ja-JP" sz="2400" dirty="0">
                <a:latin typeface="Times New Roman" panose="02020603050405020304" pitchFamily="18" charset="0"/>
                <a:cs typeface="Times New Roman" panose="02020603050405020304" pitchFamily="18" charset="0"/>
              </a:rPr>
              <a:t>’</a:t>
            </a:r>
            <a:r>
              <a:rPr lang="fr-FR" altLang="ja-JP" sz="2400" dirty="0">
                <a:latin typeface="Times New Roman" panose="02020603050405020304" pitchFamily="18" charset="0"/>
                <a:cs typeface="Times New Roman" panose="02020603050405020304" pitchFamily="18" charset="0"/>
              </a:rPr>
              <a:t>est pas (nous considérons que 0 est un multiple exact de tout nombre entier).</a:t>
            </a:r>
          </a:p>
          <a:p>
            <a:pPr marL="0" indent="0">
              <a:buFont typeface="Arial"/>
              <a:buNone/>
            </a:pPr>
            <a:endParaRPr lang="fr-FR" dirty="0"/>
          </a:p>
        </p:txBody>
      </p:sp>
      <p:sp>
        <p:nvSpPr>
          <p:cNvPr id="2" name="ZoneTexte 1">
            <a:extLst>
              <a:ext uri="{FF2B5EF4-FFF2-40B4-BE49-F238E27FC236}">
                <a16:creationId xmlns:a16="http://schemas.microsoft.com/office/drawing/2014/main" id="{D28416E3-2C48-4478-8550-75DB94D1FCF2}"/>
              </a:ext>
            </a:extLst>
          </p:cNvPr>
          <p:cNvSpPr txBox="1"/>
          <p:nvPr/>
        </p:nvSpPr>
        <p:spPr>
          <a:xfrm>
            <a:off x="999564" y="3835261"/>
            <a:ext cx="7144871"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b="1" i="1" u="sng" dirty="0"/>
              <a:t>Exemple :</a:t>
            </a:r>
          </a:p>
          <a:p>
            <a:endParaRPr lang="fr-BE" b="1" i="1" u="sng" dirty="0"/>
          </a:p>
          <a:p>
            <a:r>
              <a:rPr lang="fr-BE" dirty="0">
                <a:latin typeface="Courier New" panose="02070309020205020404" pitchFamily="49" charset="0"/>
                <a:cs typeface="Courier New" panose="02070309020205020404" pitchFamily="49" charset="0"/>
              </a:rPr>
              <a:t>l = [0,7,14,21]</a:t>
            </a:r>
          </a:p>
          <a:p>
            <a:r>
              <a:rPr lang="fr-BE" dirty="0" err="1">
                <a:latin typeface="Courier New" panose="02070309020205020404" pitchFamily="49" charset="0"/>
                <a:cs typeface="Courier New" panose="02070309020205020404" pitchFamily="49" charset="0"/>
              </a:rPr>
              <a:t>veriferMul</a:t>
            </a:r>
            <a:r>
              <a:rPr lang="fr-BE" dirty="0">
                <a:latin typeface="Courier New" panose="02070309020205020404" pitchFamily="49" charset="0"/>
                <a:cs typeface="Courier New" panose="02070309020205020404" pitchFamily="49" charset="0"/>
              </a:rPr>
              <a:t>(l,7) #return </a:t>
            </a:r>
            <a:r>
              <a:rPr lang="fr-BE" dirty="0" err="1">
                <a:latin typeface="Courier New" panose="02070309020205020404" pitchFamily="49" charset="0"/>
                <a:cs typeface="Courier New" panose="02070309020205020404" pitchFamily="49" charset="0"/>
              </a:rPr>
              <a:t>True</a:t>
            </a:r>
            <a:endParaRPr lang="fr-BE" dirty="0">
              <a:latin typeface="Courier New" panose="02070309020205020404" pitchFamily="49" charset="0"/>
              <a:cs typeface="Courier New" panose="02070309020205020404" pitchFamily="49" charset="0"/>
            </a:endParaRPr>
          </a:p>
          <a:p>
            <a:r>
              <a:rPr lang="fr-BE" dirty="0" err="1">
                <a:latin typeface="Courier New" panose="02070309020205020404" pitchFamily="49" charset="0"/>
                <a:cs typeface="Courier New" panose="02070309020205020404" pitchFamily="49" charset="0"/>
              </a:rPr>
              <a:t>veriferMul</a:t>
            </a:r>
            <a:r>
              <a:rPr lang="fr-BE" dirty="0">
                <a:latin typeface="Courier New" panose="02070309020205020404" pitchFamily="49" charset="0"/>
                <a:cs typeface="Courier New" panose="02070309020205020404" pitchFamily="49" charset="0"/>
              </a:rPr>
              <a:t>(l,2) #return False </a:t>
            </a:r>
          </a:p>
          <a:p>
            <a:r>
              <a:rPr lang="fr-BE" dirty="0" err="1">
                <a:latin typeface="Courier New" panose="02070309020205020404" pitchFamily="49" charset="0"/>
                <a:cs typeface="Courier New" panose="02070309020205020404" pitchFamily="49" charset="0"/>
              </a:rPr>
              <a:t>veriferMul</a:t>
            </a:r>
            <a:r>
              <a:rPr lang="fr-BE" dirty="0">
                <a:latin typeface="Courier New" panose="02070309020205020404" pitchFamily="49" charset="0"/>
                <a:cs typeface="Courier New" panose="02070309020205020404" pitchFamily="49" charset="0"/>
              </a:rPr>
              <a:t>(l,0) #return </a:t>
            </a:r>
            <a:r>
              <a:rPr lang="fr-BE" dirty="0" err="1">
                <a:latin typeface="Courier New" panose="02070309020205020404" pitchFamily="49" charset="0"/>
                <a:cs typeface="Courier New" panose="02070309020205020404" pitchFamily="49" charset="0"/>
              </a:rPr>
              <a:t>True</a:t>
            </a:r>
            <a:r>
              <a:rPr lang="fr-BE"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4713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7" y="-58115"/>
            <a:ext cx="2691640" cy="646331"/>
          </a:xfrm>
          <a:prstGeom prst="rect">
            <a:avLst/>
          </a:prstGeom>
          <a:noFill/>
        </p:spPr>
        <p:txBody>
          <a:bodyPr wrap="square" rtlCol="0">
            <a:spAutoFit/>
          </a:bodyPr>
          <a:lstStyle/>
          <a:p>
            <a:pPr algn="ctr"/>
            <a:r>
              <a:rPr lang="fr-FR" sz="3600" b="1">
                <a:solidFill>
                  <a:srgbClr val="17375E"/>
                </a:solidFill>
                <a:latin typeface="Times New Roman"/>
                <a:cs typeface="Times New Roman"/>
              </a:rPr>
              <a:t>Exercice 6 </a:t>
            </a:r>
            <a:r>
              <a:rPr lang="fr-FR" sz="3600" b="1" dirty="0">
                <a:solidFill>
                  <a:srgbClr val="17375E"/>
                </a:solidFill>
                <a:latin typeface="Times New Roman"/>
                <a:cs typeface="Times New Roman"/>
              </a:rPr>
              <a:t>:</a:t>
            </a:r>
            <a:endParaRPr lang="fr-FR" sz="2800" b="1" dirty="0">
              <a:solidFill>
                <a:srgbClr val="17375E"/>
              </a:solidFill>
              <a:latin typeface="Times New Roman"/>
              <a:cs typeface="Times New Roman"/>
            </a:endParaRPr>
          </a:p>
        </p:txBody>
      </p:sp>
      <p:sp>
        <p:nvSpPr>
          <p:cNvPr id="7" name="Rectangle 3"/>
          <p:cNvSpPr txBox="1">
            <a:spLocks noChangeArrowheads="1"/>
          </p:cNvSpPr>
          <p:nvPr/>
        </p:nvSpPr>
        <p:spPr>
          <a:xfrm>
            <a:off x="175847" y="1066717"/>
            <a:ext cx="8713787" cy="9572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fr-BE" sz="2000" dirty="0">
              <a:latin typeface="Arial" charset="0"/>
              <a:ea typeface="ＭＳ Ｐゴシック" charset="0"/>
            </a:endParaRPr>
          </a:p>
        </p:txBody>
      </p:sp>
      <p:sp>
        <p:nvSpPr>
          <p:cNvPr id="2" name="ZoneTexte 1">
            <a:extLst>
              <a:ext uri="{FF2B5EF4-FFF2-40B4-BE49-F238E27FC236}">
                <a16:creationId xmlns:a16="http://schemas.microsoft.com/office/drawing/2014/main" id="{940FEB72-6370-4AFE-B4B5-68EB6375DD87}"/>
              </a:ext>
            </a:extLst>
          </p:cNvPr>
          <p:cNvSpPr txBox="1"/>
          <p:nvPr/>
        </p:nvSpPr>
        <p:spPr>
          <a:xfrm>
            <a:off x="254366" y="710214"/>
            <a:ext cx="8713787"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Écrivez une fonction </a:t>
            </a:r>
            <a:r>
              <a:rPr lang="fr-FR" sz="2000" dirty="0" err="1">
                <a:solidFill>
                  <a:srgbClr val="00B0F0"/>
                </a:solidFill>
                <a:latin typeface="Courier New" panose="02070309020205020404" pitchFamily="49" charset="0"/>
                <a:cs typeface="Courier New" panose="02070309020205020404" pitchFamily="49" charset="0"/>
              </a:rPr>
              <a:t>merge_two_lists</a:t>
            </a:r>
            <a:r>
              <a:rPr lang="fr-FR" sz="2000">
                <a:solidFill>
                  <a:srgbClr val="00B0F0"/>
                </a:solidFill>
                <a:latin typeface="Courier New" panose="02070309020205020404" pitchFamily="49" charset="0"/>
                <a:cs typeface="Courier New" panose="02070309020205020404" pitchFamily="49" charset="0"/>
              </a:rPr>
              <a:t>(lst1, lst2</a:t>
            </a:r>
            <a:r>
              <a:rPr lang="fr-FR" sz="2000" dirty="0">
                <a:solidFill>
                  <a:srgbClr val="00B0F0"/>
                </a:solidFill>
                <a:latin typeface="Courier New" panose="02070309020205020404" pitchFamily="49" charset="0"/>
                <a:cs typeface="Courier New" panose="02070309020205020404" pitchFamily="49" charset="0"/>
              </a:rPr>
              <a:t>) </a:t>
            </a:r>
            <a:r>
              <a:rPr lang="fr-FR" sz="2000" dirty="0">
                <a:latin typeface="Times New Roman" panose="02020603050405020304" pitchFamily="18" charset="0"/>
                <a:cs typeface="Times New Roman" panose="02020603050405020304" pitchFamily="18" charset="0"/>
              </a:rPr>
              <a:t>qui prend en entrée 2 listes triées et qui retourne une liste triée qui est la fusion des deux listes données en input.</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Attention : </a:t>
            </a:r>
          </a:p>
          <a:p>
            <a:r>
              <a:rPr lang="fr-FR" sz="2000" dirty="0">
                <a:latin typeface="Times New Roman" panose="02020603050405020304" pitchFamily="18" charset="0"/>
                <a:cs typeface="Times New Roman" panose="02020603050405020304" pitchFamily="18" charset="0"/>
                <a:sym typeface="Wingdings" panose="05000000000000000000" pitchFamily="2" charset="2"/>
              </a:rPr>
              <a:t>   </a:t>
            </a:r>
            <a:r>
              <a:rPr lang="fr-FR" sz="2000" dirty="0">
                <a:latin typeface="Times New Roman" panose="02020603050405020304" pitchFamily="18" charset="0"/>
                <a:cs typeface="Times New Roman" panose="02020603050405020304" pitchFamily="18" charset="0"/>
              </a:rPr>
              <a:t>L'une des deux listes ou les deux listes peuvent être vides. Dans le cas où les 	deux listes sont vides, vous devez retourner une liste vide.</a:t>
            </a:r>
          </a:p>
          <a:p>
            <a:r>
              <a:rPr lang="fr-FR" sz="2000" dirty="0">
                <a:latin typeface="Times New Roman" panose="02020603050405020304" pitchFamily="18" charset="0"/>
                <a:cs typeface="Times New Roman" panose="02020603050405020304" pitchFamily="18" charset="0"/>
                <a:sym typeface="Wingdings" panose="05000000000000000000" pitchFamily="2" charset="2"/>
              </a:rPr>
              <a:t>   </a:t>
            </a:r>
            <a:r>
              <a:rPr lang="fr-FR" sz="2000" dirty="0">
                <a:latin typeface="Times New Roman" panose="02020603050405020304" pitchFamily="18" charset="0"/>
                <a:cs typeface="Times New Roman" panose="02020603050405020304" pitchFamily="18" charset="0"/>
              </a:rPr>
              <a:t>Les listes peuvent être de tailles différentes.</a:t>
            </a:r>
          </a:p>
        </p:txBody>
      </p:sp>
      <p:sp>
        <p:nvSpPr>
          <p:cNvPr id="3" name="ZoneTexte 2">
            <a:extLst>
              <a:ext uri="{FF2B5EF4-FFF2-40B4-BE49-F238E27FC236}">
                <a16:creationId xmlns:a16="http://schemas.microsoft.com/office/drawing/2014/main" id="{EEA07449-7D14-49E4-ABC7-E30CC1299460}"/>
              </a:ext>
            </a:extLst>
          </p:cNvPr>
          <p:cNvSpPr txBox="1"/>
          <p:nvPr/>
        </p:nvSpPr>
        <p:spPr>
          <a:xfrm>
            <a:off x="1808811" y="3625579"/>
            <a:ext cx="560489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b="1" i="1" u="sng" dirty="0"/>
              <a:t>Exemple :</a:t>
            </a:r>
          </a:p>
          <a:p>
            <a:r>
              <a:rPr lang="en-US" dirty="0">
                <a:latin typeface="Courier New" panose="02070309020205020404" pitchFamily="49" charset="0"/>
                <a:cs typeface="Courier New" panose="02070309020205020404" pitchFamily="49" charset="0"/>
              </a:rPr>
              <a:t>lst1 = [1,3,5,7,8,8]</a:t>
            </a:r>
          </a:p>
          <a:p>
            <a:r>
              <a:rPr lang="en-US" dirty="0">
                <a:latin typeface="Courier New" panose="02070309020205020404" pitchFamily="49" charset="0"/>
                <a:cs typeface="Courier New" panose="02070309020205020404" pitchFamily="49" charset="0"/>
              </a:rPr>
              <a:t>lst2 = [2,4,6,8]</a:t>
            </a:r>
          </a:p>
          <a:p>
            <a:r>
              <a:rPr lang="en-US" dirty="0" err="1">
                <a:latin typeface="Courier New" panose="02070309020205020404" pitchFamily="49" charset="0"/>
                <a:cs typeface="Courier New" panose="02070309020205020404" pitchFamily="49" charset="0"/>
              </a:rPr>
              <a:t>merge_two_lists</a:t>
            </a:r>
            <a:r>
              <a:rPr lang="en-US" dirty="0">
                <a:latin typeface="Courier New" panose="02070309020205020404" pitchFamily="49" charset="0"/>
                <a:cs typeface="Courier New" panose="02070309020205020404" pitchFamily="49" charset="0"/>
              </a:rPr>
              <a:t>(lst1, lst2)</a:t>
            </a:r>
          </a:p>
          <a:p>
            <a:r>
              <a:rPr lang="en-US" dirty="0">
                <a:latin typeface="Courier New" panose="02070309020205020404" pitchFamily="49" charset="0"/>
                <a:cs typeface="Courier New" panose="02070309020205020404" pitchFamily="49" charset="0"/>
              </a:rPr>
              <a:t>#return [1, 2, 3, 4, 5, 6, 7, 8, 8, 8]</a:t>
            </a:r>
            <a:endParaRPr lang="fr-B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398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8385449"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ExerciceSup1 : Explications plus précises</a:t>
            </a:r>
            <a:endParaRPr lang="fr-FR" sz="2800" b="1" dirty="0">
              <a:solidFill>
                <a:srgbClr val="17375E"/>
              </a:solidFill>
              <a:latin typeface="Times New Roman"/>
              <a:cs typeface="Times New Roman"/>
            </a:endParaRPr>
          </a:p>
        </p:txBody>
      </p:sp>
      <p:sp>
        <p:nvSpPr>
          <p:cNvPr id="5" name="Rectangle 3"/>
          <p:cNvSpPr txBox="1">
            <a:spLocks noChangeArrowheads="1"/>
          </p:cNvSpPr>
          <p:nvPr/>
        </p:nvSpPr>
        <p:spPr>
          <a:xfrm>
            <a:off x="175845" y="853884"/>
            <a:ext cx="8839106" cy="570541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Font typeface="Arial"/>
              <a:buNone/>
            </a:pPr>
            <a:r>
              <a:rPr lang="fr-BE" sz="2600" dirty="0">
                <a:latin typeface="Times New Roman" panose="02020603050405020304" pitchFamily="18" charset="0"/>
                <a:cs typeface="Times New Roman" panose="02020603050405020304" pitchFamily="18" charset="0"/>
              </a:rPr>
              <a:t>Écrivez une fonction </a:t>
            </a:r>
            <a:r>
              <a:rPr lang="fr-BE" sz="2600" i="1" dirty="0" err="1">
                <a:solidFill>
                  <a:srgbClr val="558ED5"/>
                </a:solidFill>
                <a:latin typeface="Courier New" panose="02070309020205020404" pitchFamily="49" charset="0"/>
                <a:cs typeface="Courier New" panose="02070309020205020404" pitchFamily="49" charset="0"/>
              </a:rPr>
              <a:t>tribulles</a:t>
            </a:r>
            <a:r>
              <a:rPr lang="fr-BE" sz="2600" i="1" dirty="0">
                <a:solidFill>
                  <a:srgbClr val="558ED5"/>
                </a:solidFill>
                <a:latin typeface="Courier New" panose="02070309020205020404" pitchFamily="49" charset="0"/>
                <a:cs typeface="Courier New" panose="02070309020205020404" pitchFamily="49" charset="0"/>
              </a:rPr>
              <a:t>(l)</a:t>
            </a:r>
            <a:r>
              <a:rPr lang="fr-BE" sz="2600" i="1" dirty="0">
                <a:solidFill>
                  <a:srgbClr val="FF0000"/>
                </a:solidFill>
                <a:latin typeface="Courier New" panose="02070309020205020404" pitchFamily="49" charset="0"/>
                <a:cs typeface="Courier New" panose="02070309020205020404" pitchFamily="49" charset="0"/>
              </a:rPr>
              <a:t> </a:t>
            </a:r>
            <a:r>
              <a:rPr lang="fr-BE" sz="2600" dirty="0">
                <a:latin typeface="Times New Roman" panose="02020603050405020304" pitchFamily="18" charset="0"/>
                <a:cs typeface="Times New Roman" panose="02020603050405020304" pitchFamily="18" charset="0"/>
              </a:rPr>
              <a:t>qui prend en input un tableau d’entier </a:t>
            </a:r>
            <a:r>
              <a:rPr lang="fr-BE" sz="2600" i="1" dirty="0">
                <a:latin typeface="Times New Roman" panose="02020603050405020304" pitchFamily="18" charset="0"/>
                <a:cs typeface="Times New Roman" panose="02020603050405020304" pitchFamily="18" charset="0"/>
              </a:rPr>
              <a:t>l</a:t>
            </a:r>
            <a:r>
              <a:rPr lang="fr-BE" sz="2600" dirty="0">
                <a:latin typeface="Times New Roman" panose="02020603050405020304" pitchFamily="18" charset="0"/>
                <a:cs typeface="Times New Roman" panose="02020603050405020304" pitchFamily="18" charset="0"/>
              </a:rPr>
              <a:t> </a:t>
            </a:r>
            <a:r>
              <a:rPr lang="fr-FR" sz="2600" dirty="0">
                <a:latin typeface="Times New Roman" panose="02020603050405020304" pitchFamily="18" charset="0"/>
                <a:cs typeface="Times New Roman" panose="02020603050405020304" pitchFamily="18" charset="0"/>
              </a:rPr>
              <a:t>et elle doit afficher les nombres dans l'ordre croissant. Il faut utiliser la méthode du tri à bulles pour trier la liste.</a:t>
            </a:r>
            <a:r>
              <a:rPr lang="fr-BE" sz="2600" dirty="0">
                <a:latin typeface="Times New Roman" panose="02020603050405020304" pitchFamily="18" charset="0"/>
                <a:cs typeface="Times New Roman" panose="02020603050405020304" pitchFamily="18" charset="0"/>
              </a:rPr>
              <a:t>. C’est-à-dire qu’on parcourt la liste, et compare les éléments voisins deux par deux. Lorsque deux éléments successifs ne sont pas dans l'ordre croissant, ils sont échangés. Après le parcours complet du tableau, l'algorithme recommence de nouveau et ainsi de suite (</a:t>
            </a:r>
            <a:r>
              <a:rPr lang="fr-BE" sz="2600" i="1" dirty="0">
                <a:latin typeface="Times New Roman" panose="02020603050405020304" pitchFamily="18" charset="0"/>
                <a:cs typeface="Times New Roman" panose="02020603050405020304" pitchFamily="18" charset="0"/>
              </a:rPr>
              <a:t>n-1</a:t>
            </a:r>
            <a:r>
              <a:rPr lang="fr-BE" sz="2600" dirty="0">
                <a:latin typeface="Times New Roman" panose="02020603050405020304" pitchFamily="18" charset="0"/>
                <a:cs typeface="Times New Roman" panose="02020603050405020304" pitchFamily="18" charset="0"/>
              </a:rPr>
              <a:t>) fois (où </a:t>
            </a:r>
            <a:r>
              <a:rPr lang="fr-BE" sz="2600" i="1" dirty="0">
                <a:latin typeface="Times New Roman" panose="02020603050405020304" pitchFamily="18" charset="0"/>
                <a:cs typeface="Times New Roman" panose="02020603050405020304" pitchFamily="18" charset="0"/>
              </a:rPr>
              <a:t>n</a:t>
            </a:r>
            <a:r>
              <a:rPr lang="fr-BE" sz="2600" dirty="0">
                <a:latin typeface="Times New Roman" panose="02020603050405020304" pitchFamily="18" charset="0"/>
                <a:cs typeface="Times New Roman" panose="02020603050405020304" pitchFamily="18" charset="0"/>
              </a:rPr>
              <a:t> est la taille du tableau). </a:t>
            </a:r>
          </a:p>
          <a:p>
            <a:pPr marL="0" indent="0">
              <a:lnSpc>
                <a:spcPct val="90000"/>
              </a:lnSpc>
              <a:buFont typeface="Arial"/>
              <a:buNone/>
            </a:pPr>
            <a:endParaRPr lang="fr-BE" sz="2600" dirty="0">
              <a:latin typeface="Times New Roman" panose="02020603050405020304" pitchFamily="18" charset="0"/>
              <a:cs typeface="Times New Roman" panose="02020603050405020304" pitchFamily="18" charset="0"/>
            </a:endParaRPr>
          </a:p>
          <a:p>
            <a:pPr marL="0" indent="0">
              <a:lnSpc>
                <a:spcPct val="90000"/>
              </a:lnSpc>
              <a:buFont typeface="Arial"/>
              <a:buNone/>
            </a:pPr>
            <a:endParaRPr lang="fr-BE" sz="1800" dirty="0">
              <a:latin typeface="Times New Roman" panose="02020603050405020304" pitchFamily="18" charset="0"/>
              <a:cs typeface="Times New Roman" panose="02020603050405020304" pitchFamily="18" charset="0"/>
            </a:endParaRPr>
          </a:p>
          <a:p>
            <a:pPr marL="0" indent="0">
              <a:lnSpc>
                <a:spcPct val="90000"/>
              </a:lnSpc>
              <a:buFont typeface="Arial"/>
              <a:buNone/>
            </a:pPr>
            <a:endParaRPr lang="fr-BE" sz="1800" dirty="0">
              <a:latin typeface="Times New Roman" panose="02020603050405020304" pitchFamily="18" charset="0"/>
              <a:cs typeface="Times New Roman" panose="02020603050405020304" pitchFamily="18" charset="0"/>
            </a:endParaRPr>
          </a:p>
          <a:p>
            <a:pPr marL="0" indent="0">
              <a:lnSpc>
                <a:spcPct val="90000"/>
              </a:lnSpc>
              <a:buFont typeface="Arial"/>
              <a:buNone/>
            </a:pPr>
            <a:endParaRPr lang="fr-BE" sz="1800" dirty="0">
              <a:latin typeface="Times New Roman" panose="02020603050405020304" pitchFamily="18" charset="0"/>
              <a:cs typeface="Times New Roman" panose="02020603050405020304" pitchFamily="18" charset="0"/>
            </a:endParaRPr>
          </a:p>
          <a:p>
            <a:pPr marL="0" indent="0">
              <a:lnSpc>
                <a:spcPct val="90000"/>
              </a:lnSpc>
              <a:buFont typeface="Arial"/>
              <a:buNone/>
            </a:pPr>
            <a:endParaRPr lang="fr-BE" sz="1800" dirty="0">
              <a:latin typeface="Times New Roman" panose="02020603050405020304" pitchFamily="18" charset="0"/>
              <a:cs typeface="Times New Roman" panose="02020603050405020304" pitchFamily="18" charset="0"/>
            </a:endParaRPr>
          </a:p>
          <a:p>
            <a:pPr marL="0" indent="0">
              <a:lnSpc>
                <a:spcPct val="90000"/>
              </a:lnSpc>
              <a:buFont typeface="Arial"/>
              <a:buNone/>
            </a:pPr>
            <a:r>
              <a:rPr lang="fr-BE" sz="1800" dirty="0">
                <a:latin typeface="Times New Roman" panose="02020603050405020304" pitchFamily="18" charset="0"/>
                <a:cs typeface="Times New Roman" panose="02020603050405020304" pitchFamily="18" charset="0"/>
              </a:rPr>
              <a:t>Avant de vous lancer dans cet exercice, assurez-vous d’avoir bien compris ce qu’était le tri à bulles ! Sans cela, vous n’arriverez pas à résoudre cet exercice.</a:t>
            </a:r>
          </a:p>
          <a:p>
            <a:pPr marL="0" indent="0">
              <a:lnSpc>
                <a:spcPct val="90000"/>
              </a:lnSpc>
              <a:buFont typeface="Arial"/>
              <a:buNone/>
            </a:pPr>
            <a:endParaRPr lang="fr-BE" sz="1800" dirty="0">
              <a:latin typeface="Times New Roman" panose="02020603050405020304" pitchFamily="18" charset="0"/>
              <a:cs typeface="Times New Roman" panose="02020603050405020304" pitchFamily="18" charset="0"/>
            </a:endParaRPr>
          </a:p>
          <a:p>
            <a:pPr marL="0" indent="0">
              <a:lnSpc>
                <a:spcPct val="90000"/>
              </a:lnSpc>
              <a:buFont typeface="Arial"/>
              <a:buNone/>
            </a:pPr>
            <a:r>
              <a:rPr lang="fr-BE" sz="1800" dirty="0">
                <a:latin typeface="Times New Roman" panose="02020603050405020304" pitchFamily="18" charset="0"/>
                <a:cs typeface="Times New Roman" panose="02020603050405020304" pitchFamily="18" charset="0"/>
              </a:rPr>
              <a:t>Pour votre information, les algorithmes de tri sont très importants en informatique. Le processeur d’un ordinateur passe +- 25% de son temps à faire du tri. C’est donc un sujet très étudié pour optimiser ces algorithmes.</a:t>
            </a:r>
          </a:p>
          <a:p>
            <a:pPr marL="0" indent="0">
              <a:lnSpc>
                <a:spcPct val="90000"/>
              </a:lnSpc>
              <a:buFont typeface="Arial"/>
              <a:buNone/>
            </a:pPr>
            <a:r>
              <a:rPr lang="fr-BE" sz="1800" dirty="0">
                <a:latin typeface="Times New Roman" panose="02020603050405020304" pitchFamily="18" charset="0"/>
                <a:cs typeface="Times New Roman" panose="02020603050405020304" pitchFamily="18" charset="0"/>
              </a:rPr>
              <a:t>Le tri à bulles est loin d’être le plus puissant mais vous permet d’avoir une approche de comment il est possible de dire à un ordinateur de trier une liste avec des notions pas encore trop complexes.</a:t>
            </a:r>
          </a:p>
        </p:txBody>
      </p:sp>
      <p:sp>
        <p:nvSpPr>
          <p:cNvPr id="2" name="ZoneTexte 1">
            <a:extLst>
              <a:ext uri="{FF2B5EF4-FFF2-40B4-BE49-F238E27FC236}">
                <a16:creationId xmlns:a16="http://schemas.microsoft.com/office/drawing/2014/main" id="{5E9DA679-D706-4625-88E2-37C706B1F86C}"/>
              </a:ext>
            </a:extLst>
          </p:cNvPr>
          <p:cNvSpPr txBox="1"/>
          <p:nvPr/>
        </p:nvSpPr>
        <p:spPr>
          <a:xfrm>
            <a:off x="1051090" y="3306542"/>
            <a:ext cx="733958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b="1" i="1" u="sng" dirty="0"/>
              <a:t>Exemple :</a:t>
            </a:r>
          </a:p>
          <a:p>
            <a:r>
              <a:rPr lang="fr-BE" dirty="0">
                <a:latin typeface="Courier New" panose="02070309020205020404" pitchFamily="49" charset="0"/>
                <a:cs typeface="Courier New" panose="02070309020205020404" pitchFamily="49" charset="0"/>
              </a:rPr>
              <a:t>L = [1,9,3,8,4,2]</a:t>
            </a:r>
          </a:p>
          <a:p>
            <a:r>
              <a:rPr lang="fr-BE" dirty="0" err="1">
                <a:latin typeface="Courier New" panose="02070309020205020404" pitchFamily="49" charset="0"/>
                <a:cs typeface="Courier New" panose="02070309020205020404" pitchFamily="49" charset="0"/>
              </a:rPr>
              <a:t>tribulles</a:t>
            </a:r>
            <a:r>
              <a:rPr lang="fr-BE" dirty="0">
                <a:latin typeface="Courier New" panose="02070309020205020404" pitchFamily="49" charset="0"/>
                <a:cs typeface="Courier New" panose="02070309020205020404" pitchFamily="49" charset="0"/>
              </a:rPr>
              <a:t>(l)</a:t>
            </a:r>
          </a:p>
          <a:p>
            <a:r>
              <a:rPr lang="fr-BE" dirty="0">
                <a:solidFill>
                  <a:srgbClr val="00B0F0"/>
                </a:solidFill>
                <a:latin typeface="Courier New" panose="02070309020205020404" pitchFamily="49" charset="0"/>
                <a:cs typeface="Courier New" panose="02070309020205020404" pitchFamily="49" charset="0"/>
              </a:rPr>
              <a:t>1 2 3 4 8 9</a:t>
            </a:r>
          </a:p>
        </p:txBody>
      </p:sp>
    </p:spTree>
    <p:extLst>
      <p:ext uri="{BB962C8B-B14F-4D97-AF65-F5344CB8AC3E}">
        <p14:creationId xmlns:p14="http://schemas.microsoft.com/office/powerpoint/2010/main" val="159818794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TotalTime>
  <Words>1177</Words>
  <Application>Microsoft Macintosh PowerPoint</Application>
  <PresentationFormat>Affichage à l'écran (4:3)</PresentationFormat>
  <Paragraphs>126</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Courier New</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Marine Panozzo</dc:creator>
  <cp:lastModifiedBy>Emma Goies</cp:lastModifiedBy>
  <cp:revision>7</cp:revision>
  <dcterms:created xsi:type="dcterms:W3CDTF">2019-07-05T07:01:29Z</dcterms:created>
  <dcterms:modified xsi:type="dcterms:W3CDTF">2021-11-07T22:33:28Z</dcterms:modified>
</cp:coreProperties>
</file>