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2" r:id="rId2"/>
  </p:sldMasterIdLst>
  <p:sldIdLst>
    <p:sldId id="257" r:id="rId3"/>
    <p:sldId id="261" r:id="rId4"/>
    <p:sldId id="262" r:id="rId5"/>
    <p:sldId id="263" r:id="rId6"/>
    <p:sldId id="264" r:id="rId7"/>
    <p:sldId id="265" r:id="rId8"/>
    <p:sldId id="266" r:id="rId9"/>
    <p:sldId id="267" r:id="rId10"/>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A80F6-D961-44CC-8C5F-C58BA8BD0740}" v="20" dt="2020-08-11T12:48:51.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érémie kuperblum" userId="ad9297b144f2de4c" providerId="LiveId" clId="{8F458C33-140D-4888-833B-28C83AEA0DDF}"/>
    <pc:docChg chg="delSld">
      <pc:chgData name="jérémie kuperblum" userId="ad9297b144f2de4c" providerId="LiveId" clId="{8F458C33-140D-4888-833B-28C83AEA0DDF}" dt="2020-08-03T07:33:10.951" v="10" actId="47"/>
      <pc:docMkLst>
        <pc:docMk/>
      </pc:docMkLst>
      <pc:sldChg chg="del">
        <pc:chgData name="jérémie kuperblum" userId="ad9297b144f2de4c" providerId="LiveId" clId="{8F458C33-140D-4888-833B-28C83AEA0DDF}" dt="2020-08-03T07:32:07.559" v="0" actId="47"/>
        <pc:sldMkLst>
          <pc:docMk/>
          <pc:sldMk cId="2747133854" sldId="259"/>
        </pc:sldMkLst>
      </pc:sldChg>
      <pc:sldChg chg="del">
        <pc:chgData name="jérémie kuperblum" userId="ad9297b144f2de4c" providerId="LiveId" clId="{8F458C33-140D-4888-833B-28C83AEA0DDF}" dt="2020-08-03T07:32:31.140" v="1" actId="47"/>
        <pc:sldMkLst>
          <pc:docMk/>
          <pc:sldMk cId="1598187948" sldId="260"/>
        </pc:sldMkLst>
      </pc:sldChg>
      <pc:sldChg chg="del">
        <pc:chgData name="jérémie kuperblum" userId="ad9297b144f2de4c" providerId="LiveId" clId="{8F458C33-140D-4888-833B-28C83AEA0DDF}" dt="2020-08-03T07:32:58.905" v="2" actId="47"/>
        <pc:sldMkLst>
          <pc:docMk/>
          <pc:sldMk cId="3867514095" sldId="265"/>
        </pc:sldMkLst>
      </pc:sldChg>
      <pc:sldChg chg="del">
        <pc:chgData name="jérémie kuperblum" userId="ad9297b144f2de4c" providerId="LiveId" clId="{8F458C33-140D-4888-833B-28C83AEA0DDF}" dt="2020-08-03T07:32:59.740" v="3" actId="47"/>
        <pc:sldMkLst>
          <pc:docMk/>
          <pc:sldMk cId="3401904446" sldId="266"/>
        </pc:sldMkLst>
      </pc:sldChg>
      <pc:sldChg chg="del">
        <pc:chgData name="jérémie kuperblum" userId="ad9297b144f2de4c" providerId="LiveId" clId="{8F458C33-140D-4888-833B-28C83AEA0DDF}" dt="2020-08-03T07:33:00.363" v="4" actId="47"/>
        <pc:sldMkLst>
          <pc:docMk/>
          <pc:sldMk cId="4157099864" sldId="267"/>
        </pc:sldMkLst>
      </pc:sldChg>
      <pc:sldChg chg="del">
        <pc:chgData name="jérémie kuperblum" userId="ad9297b144f2de4c" providerId="LiveId" clId="{8F458C33-140D-4888-833B-28C83AEA0DDF}" dt="2020-08-03T07:33:02.241" v="5" actId="47"/>
        <pc:sldMkLst>
          <pc:docMk/>
          <pc:sldMk cId="622864324" sldId="268"/>
        </pc:sldMkLst>
      </pc:sldChg>
      <pc:sldChg chg="del">
        <pc:chgData name="jérémie kuperblum" userId="ad9297b144f2de4c" providerId="LiveId" clId="{8F458C33-140D-4888-833B-28C83AEA0DDF}" dt="2020-08-03T07:33:06.934" v="6" actId="47"/>
        <pc:sldMkLst>
          <pc:docMk/>
          <pc:sldMk cId="1827704292" sldId="269"/>
        </pc:sldMkLst>
      </pc:sldChg>
      <pc:sldChg chg="del">
        <pc:chgData name="jérémie kuperblum" userId="ad9297b144f2de4c" providerId="LiveId" clId="{8F458C33-140D-4888-833B-28C83AEA0DDF}" dt="2020-08-03T07:33:08.738" v="7" actId="47"/>
        <pc:sldMkLst>
          <pc:docMk/>
          <pc:sldMk cId="3178957507" sldId="270"/>
        </pc:sldMkLst>
      </pc:sldChg>
      <pc:sldChg chg="del">
        <pc:chgData name="jérémie kuperblum" userId="ad9297b144f2de4c" providerId="LiveId" clId="{8F458C33-140D-4888-833B-28C83AEA0DDF}" dt="2020-08-03T07:33:09.552" v="8" actId="47"/>
        <pc:sldMkLst>
          <pc:docMk/>
          <pc:sldMk cId="4143695253" sldId="271"/>
        </pc:sldMkLst>
      </pc:sldChg>
      <pc:sldChg chg="del">
        <pc:chgData name="jérémie kuperblum" userId="ad9297b144f2de4c" providerId="LiveId" clId="{8F458C33-140D-4888-833B-28C83AEA0DDF}" dt="2020-08-03T07:33:10.300" v="9" actId="47"/>
        <pc:sldMkLst>
          <pc:docMk/>
          <pc:sldMk cId="3494115144" sldId="272"/>
        </pc:sldMkLst>
      </pc:sldChg>
      <pc:sldChg chg="del">
        <pc:chgData name="jérémie kuperblum" userId="ad9297b144f2de4c" providerId="LiveId" clId="{8F458C33-140D-4888-833B-28C83AEA0DDF}" dt="2020-08-03T07:33:10.951" v="10" actId="47"/>
        <pc:sldMkLst>
          <pc:docMk/>
          <pc:sldMk cId="3795705808" sldId="273"/>
        </pc:sldMkLst>
      </pc:sldChg>
    </pc:docChg>
  </pc:docChgLst>
  <pc:docChgLst>
    <pc:chgData name="jérémie kuperblum" userId="ad9297b144f2de4c" providerId="LiveId" clId="{5F7A80F6-D961-44CC-8C5F-C58BA8BD0740}"/>
    <pc:docChg chg="undo custSel addSld delSld modSld">
      <pc:chgData name="jérémie kuperblum" userId="ad9297b144f2de4c" providerId="LiveId" clId="{5F7A80F6-D961-44CC-8C5F-C58BA8BD0740}" dt="2020-08-20T10:06:39.578" v="671" actId="20577"/>
      <pc:docMkLst>
        <pc:docMk/>
      </pc:docMkLst>
      <pc:sldChg chg="addSp delSp modSp mod">
        <pc:chgData name="jérémie kuperblum" userId="ad9297b144f2de4c" providerId="LiveId" clId="{5F7A80F6-D961-44CC-8C5F-C58BA8BD0740}" dt="2020-08-06T07:25:07.543" v="373" actId="20577"/>
        <pc:sldMkLst>
          <pc:docMk/>
          <pc:sldMk cId="2924313790" sldId="257"/>
        </pc:sldMkLst>
        <pc:spChg chg="add mod">
          <ac:chgData name="jérémie kuperblum" userId="ad9297b144f2de4c" providerId="LiveId" clId="{5F7A80F6-D961-44CC-8C5F-C58BA8BD0740}" dt="2020-08-06T07:25:07.543" v="373" actId="20577"/>
          <ac:spMkLst>
            <pc:docMk/>
            <pc:sldMk cId="2924313790" sldId="257"/>
            <ac:spMk id="2" creationId="{22341DC6-4D22-4487-B018-2D6712305F50}"/>
          </ac:spMkLst>
        </pc:spChg>
        <pc:spChg chg="del">
          <ac:chgData name="jérémie kuperblum" userId="ad9297b144f2de4c" providerId="LiveId" clId="{5F7A80F6-D961-44CC-8C5F-C58BA8BD0740}" dt="2020-08-06T07:24:52.319" v="341" actId="478"/>
          <ac:spMkLst>
            <pc:docMk/>
            <pc:sldMk cId="2924313790" sldId="257"/>
            <ac:spMk id="6" creationId="{00000000-0000-0000-0000-000000000000}"/>
          </ac:spMkLst>
        </pc:spChg>
        <pc:spChg chg="add del">
          <ac:chgData name="jérémie kuperblum" userId="ad9297b144f2de4c" providerId="LiveId" clId="{5F7A80F6-D961-44CC-8C5F-C58BA8BD0740}" dt="2020-08-06T07:24:50.510" v="340" actId="478"/>
          <ac:spMkLst>
            <pc:docMk/>
            <pc:sldMk cId="2924313790" sldId="257"/>
            <ac:spMk id="9" creationId="{00000000-0000-0000-0000-000000000000}"/>
          </ac:spMkLst>
        </pc:spChg>
      </pc:sldChg>
      <pc:sldChg chg="modSp mod">
        <pc:chgData name="jérémie kuperblum" userId="ad9297b144f2de4c" providerId="LiveId" clId="{5F7A80F6-D961-44CC-8C5F-C58BA8BD0740}" dt="2020-08-05T13:58:32.230" v="68" actId="1076"/>
        <pc:sldMkLst>
          <pc:docMk/>
          <pc:sldMk cId="702180698" sldId="261"/>
        </pc:sldMkLst>
        <pc:spChg chg="mod">
          <ac:chgData name="jérémie kuperblum" userId="ad9297b144f2de4c" providerId="LiveId" clId="{5F7A80F6-D961-44CC-8C5F-C58BA8BD0740}" dt="2020-08-05T13:55:05.033" v="16" actId="14100"/>
          <ac:spMkLst>
            <pc:docMk/>
            <pc:sldMk cId="702180698" sldId="261"/>
            <ac:spMk id="4" creationId="{00000000-0000-0000-0000-000000000000}"/>
          </ac:spMkLst>
        </pc:spChg>
        <pc:spChg chg="mod">
          <ac:chgData name="jérémie kuperblum" userId="ad9297b144f2de4c" providerId="LiveId" clId="{5F7A80F6-D961-44CC-8C5F-C58BA8BD0740}" dt="2020-08-05T13:58:27.107" v="67" actId="20577"/>
          <ac:spMkLst>
            <pc:docMk/>
            <pc:sldMk cId="702180698" sldId="261"/>
            <ac:spMk id="13" creationId="{00000000-0000-0000-0000-000000000000}"/>
          </ac:spMkLst>
        </pc:spChg>
        <pc:grpChg chg="mod">
          <ac:chgData name="jérémie kuperblum" userId="ad9297b144f2de4c" providerId="LiveId" clId="{5F7A80F6-D961-44CC-8C5F-C58BA8BD0740}" dt="2020-08-05T13:58:32.230" v="68" actId="1076"/>
          <ac:grpSpMkLst>
            <pc:docMk/>
            <pc:sldMk cId="702180698" sldId="261"/>
            <ac:grpSpMk id="36" creationId="{00000000-0000-0000-0000-000000000000}"/>
          </ac:grpSpMkLst>
        </pc:grpChg>
      </pc:sldChg>
      <pc:sldChg chg="modSp mod">
        <pc:chgData name="jérémie kuperblum" userId="ad9297b144f2de4c" providerId="LiveId" clId="{5F7A80F6-D961-44CC-8C5F-C58BA8BD0740}" dt="2020-08-05T14:20:57.133" v="311" actId="14100"/>
        <pc:sldMkLst>
          <pc:docMk/>
          <pc:sldMk cId="1898086708" sldId="262"/>
        </pc:sldMkLst>
        <pc:spChg chg="mod">
          <ac:chgData name="jérémie kuperblum" userId="ad9297b144f2de4c" providerId="LiveId" clId="{5F7A80F6-D961-44CC-8C5F-C58BA8BD0740}" dt="2020-08-05T14:20:57.133" v="311" actId="14100"/>
          <ac:spMkLst>
            <pc:docMk/>
            <pc:sldMk cId="1898086708" sldId="262"/>
            <ac:spMk id="4" creationId="{00000000-0000-0000-0000-000000000000}"/>
          </ac:spMkLst>
        </pc:spChg>
        <pc:spChg chg="mod">
          <ac:chgData name="jérémie kuperblum" userId="ad9297b144f2de4c" providerId="LiveId" clId="{5F7A80F6-D961-44CC-8C5F-C58BA8BD0740}" dt="2020-08-05T14:11:20.636" v="309" actId="20577"/>
          <ac:spMkLst>
            <pc:docMk/>
            <pc:sldMk cId="1898086708" sldId="262"/>
            <ac:spMk id="25" creationId="{00000000-0000-0000-0000-000000000000}"/>
          </ac:spMkLst>
        </pc:spChg>
        <pc:grpChg chg="mod">
          <ac:chgData name="jérémie kuperblum" userId="ad9297b144f2de4c" providerId="LiveId" clId="{5F7A80F6-D961-44CC-8C5F-C58BA8BD0740}" dt="2020-08-05T13:59:51.557" v="149" actId="1076"/>
          <ac:grpSpMkLst>
            <pc:docMk/>
            <pc:sldMk cId="1898086708" sldId="262"/>
            <ac:grpSpMk id="26" creationId="{00000000-0000-0000-0000-000000000000}"/>
          </ac:grpSpMkLst>
        </pc:grpChg>
      </pc:sldChg>
      <pc:sldChg chg="addSp delSp modSp mod">
        <pc:chgData name="jérémie kuperblum" userId="ad9297b144f2de4c" providerId="LiveId" clId="{5F7A80F6-D961-44CC-8C5F-C58BA8BD0740}" dt="2020-08-11T11:55:22.747" v="462" actId="20577"/>
        <pc:sldMkLst>
          <pc:docMk/>
          <pc:sldMk cId="3310504386" sldId="263"/>
        </pc:sldMkLst>
        <pc:spChg chg="mod">
          <ac:chgData name="jérémie kuperblum" userId="ad9297b144f2de4c" providerId="LiveId" clId="{5F7A80F6-D961-44CC-8C5F-C58BA8BD0740}" dt="2020-08-11T11:18:38.427" v="379" actId="14100"/>
          <ac:spMkLst>
            <pc:docMk/>
            <pc:sldMk cId="3310504386" sldId="263"/>
            <ac:spMk id="4" creationId="{00000000-0000-0000-0000-000000000000}"/>
          </ac:spMkLst>
        </pc:spChg>
        <pc:spChg chg="add mod">
          <ac:chgData name="jérémie kuperblum" userId="ad9297b144f2de4c" providerId="LiveId" clId="{5F7A80F6-D961-44CC-8C5F-C58BA8BD0740}" dt="2020-08-11T11:54:46.428" v="444" actId="1076"/>
          <ac:spMkLst>
            <pc:docMk/>
            <pc:sldMk cId="3310504386" sldId="263"/>
            <ac:spMk id="5" creationId="{6D6DD56C-1B20-427C-ADCF-255B052136DC}"/>
          </ac:spMkLst>
        </pc:spChg>
        <pc:spChg chg="add del">
          <ac:chgData name="jérémie kuperblum" userId="ad9297b144f2de4c" providerId="LiveId" clId="{5F7A80F6-D961-44CC-8C5F-C58BA8BD0740}" dt="2020-08-11T11:53:19.511" v="406"/>
          <ac:spMkLst>
            <pc:docMk/>
            <pc:sldMk cId="3310504386" sldId="263"/>
            <ac:spMk id="6" creationId="{D1882C68-CA48-4931-991F-6F6F0943B55C}"/>
          </ac:spMkLst>
        </pc:spChg>
        <pc:spChg chg="mod">
          <ac:chgData name="jérémie kuperblum" userId="ad9297b144f2de4c" providerId="LiveId" clId="{5F7A80F6-D961-44CC-8C5F-C58BA8BD0740}" dt="2020-08-11T11:55:22.747" v="462" actId="20577"/>
          <ac:spMkLst>
            <pc:docMk/>
            <pc:sldMk cId="3310504386" sldId="263"/>
            <ac:spMk id="14" creationId="{00000000-0000-0000-0000-000000000000}"/>
          </ac:spMkLst>
        </pc:spChg>
        <pc:grpChg chg="del">
          <ac:chgData name="jérémie kuperblum" userId="ad9297b144f2de4c" providerId="LiveId" clId="{5F7A80F6-D961-44CC-8C5F-C58BA8BD0740}" dt="2020-08-11T11:50:31.016" v="380" actId="478"/>
          <ac:grpSpMkLst>
            <pc:docMk/>
            <pc:sldMk cId="3310504386" sldId="263"/>
            <ac:grpSpMk id="15" creationId="{00000000-0000-0000-0000-000000000000}"/>
          </ac:grpSpMkLst>
        </pc:grpChg>
        <pc:picChg chg="add mod">
          <ac:chgData name="jérémie kuperblum" userId="ad9297b144f2de4c" providerId="LiveId" clId="{5F7A80F6-D961-44CC-8C5F-C58BA8BD0740}" dt="2020-08-11T11:55:14.571" v="452" actId="1076"/>
          <ac:picMkLst>
            <pc:docMk/>
            <pc:sldMk cId="3310504386" sldId="263"/>
            <ac:picMk id="3" creationId="{50462C1E-68B9-476B-BDEC-B98B12BCE0CA}"/>
          </ac:picMkLst>
        </pc:picChg>
      </pc:sldChg>
      <pc:sldChg chg="addSp delSp modSp add mod">
        <pc:chgData name="jérémie kuperblum" userId="ad9297b144f2de4c" providerId="LiveId" clId="{5F7A80F6-D961-44CC-8C5F-C58BA8BD0740}" dt="2020-08-11T11:57:32.689" v="506" actId="20577"/>
        <pc:sldMkLst>
          <pc:docMk/>
          <pc:sldMk cId="1162851056" sldId="264"/>
        </pc:sldMkLst>
        <pc:spChg chg="add del">
          <ac:chgData name="jérémie kuperblum" userId="ad9297b144f2de4c" providerId="LiveId" clId="{5F7A80F6-D961-44CC-8C5F-C58BA8BD0740}" dt="2020-08-11T11:55:51.177" v="467"/>
          <ac:spMkLst>
            <pc:docMk/>
            <pc:sldMk cId="1162851056" sldId="264"/>
            <ac:spMk id="2" creationId="{7B64C296-9CE4-411A-88FE-AD0B7D6D08CD}"/>
          </ac:spMkLst>
        </pc:spChg>
        <pc:spChg chg="mod">
          <ac:chgData name="jérémie kuperblum" userId="ad9297b144f2de4c" providerId="LiveId" clId="{5F7A80F6-D961-44CC-8C5F-C58BA8BD0740}" dt="2020-08-11T11:55:41.168" v="465" actId="20577"/>
          <ac:spMkLst>
            <pc:docMk/>
            <pc:sldMk cId="1162851056" sldId="264"/>
            <ac:spMk id="4" creationId="{00000000-0000-0000-0000-000000000000}"/>
          </ac:spMkLst>
        </pc:spChg>
        <pc:spChg chg="mod">
          <ac:chgData name="jérémie kuperblum" userId="ad9297b144f2de4c" providerId="LiveId" clId="{5F7A80F6-D961-44CC-8C5F-C58BA8BD0740}" dt="2020-08-11T11:57:32.689" v="506" actId="20577"/>
          <ac:spMkLst>
            <pc:docMk/>
            <pc:sldMk cId="1162851056" sldId="264"/>
            <ac:spMk id="25" creationId="{00000000-0000-0000-0000-000000000000}"/>
          </ac:spMkLst>
        </pc:spChg>
        <pc:grpChg chg="del">
          <ac:chgData name="jérémie kuperblum" userId="ad9297b144f2de4c" providerId="LiveId" clId="{5F7A80F6-D961-44CC-8C5F-C58BA8BD0740}" dt="2020-08-11T11:56:02.807" v="471" actId="478"/>
          <ac:grpSpMkLst>
            <pc:docMk/>
            <pc:sldMk cId="1162851056" sldId="264"/>
            <ac:grpSpMk id="26" creationId="{00000000-0000-0000-0000-000000000000}"/>
          </ac:grpSpMkLst>
        </pc:grpChg>
        <pc:picChg chg="add mod">
          <ac:chgData name="jérémie kuperblum" userId="ad9297b144f2de4c" providerId="LiveId" clId="{5F7A80F6-D961-44CC-8C5F-C58BA8BD0740}" dt="2020-08-11T11:57:14.996" v="499" actId="1076"/>
          <ac:picMkLst>
            <pc:docMk/>
            <pc:sldMk cId="1162851056" sldId="264"/>
            <ac:picMk id="5" creationId="{13975A34-11E3-4A4D-A6BC-115AA7E20FA1}"/>
          </ac:picMkLst>
        </pc:picChg>
      </pc:sldChg>
      <pc:sldChg chg="addSp delSp modSp add mod">
        <pc:chgData name="jérémie kuperblum" userId="ad9297b144f2de4c" providerId="LiveId" clId="{5F7A80F6-D961-44CC-8C5F-C58BA8BD0740}" dt="2020-08-11T12:01:52.311" v="554" actId="1076"/>
        <pc:sldMkLst>
          <pc:docMk/>
          <pc:sldMk cId="4157759402" sldId="265"/>
        </pc:sldMkLst>
        <pc:spChg chg="add mod">
          <ac:chgData name="jérémie kuperblum" userId="ad9297b144f2de4c" providerId="LiveId" clId="{5F7A80F6-D961-44CC-8C5F-C58BA8BD0740}" dt="2020-08-11T12:01:41.554" v="544" actId="1076"/>
          <ac:spMkLst>
            <pc:docMk/>
            <pc:sldMk cId="4157759402" sldId="265"/>
            <ac:spMk id="2" creationId="{4E6FB656-CC24-4165-96C9-76512391A75D}"/>
          </ac:spMkLst>
        </pc:spChg>
        <pc:spChg chg="mod">
          <ac:chgData name="jérémie kuperblum" userId="ad9297b144f2de4c" providerId="LiveId" clId="{5F7A80F6-D961-44CC-8C5F-C58BA8BD0740}" dt="2020-08-11T12:00:55.709" v="516" actId="14100"/>
          <ac:spMkLst>
            <pc:docMk/>
            <pc:sldMk cId="4157759402" sldId="265"/>
            <ac:spMk id="4" creationId="{00000000-0000-0000-0000-000000000000}"/>
          </ac:spMkLst>
        </pc:spChg>
        <pc:spChg chg="mod">
          <ac:chgData name="jérémie kuperblum" userId="ad9297b144f2de4c" providerId="LiveId" clId="{5F7A80F6-D961-44CC-8C5F-C58BA8BD0740}" dt="2020-08-11T12:01:52.311" v="554" actId="1076"/>
          <ac:spMkLst>
            <pc:docMk/>
            <pc:sldMk cId="4157759402" sldId="265"/>
            <ac:spMk id="25" creationId="{00000000-0000-0000-0000-000000000000}"/>
          </ac:spMkLst>
        </pc:spChg>
        <pc:picChg chg="del">
          <ac:chgData name="jérémie kuperblum" userId="ad9297b144f2de4c" providerId="LiveId" clId="{5F7A80F6-D961-44CC-8C5F-C58BA8BD0740}" dt="2020-08-11T12:01:05.336" v="521" actId="478"/>
          <ac:picMkLst>
            <pc:docMk/>
            <pc:sldMk cId="4157759402" sldId="265"/>
            <ac:picMk id="5" creationId="{13975A34-11E3-4A4D-A6BC-115AA7E20FA1}"/>
          </ac:picMkLst>
        </pc:picChg>
      </pc:sldChg>
      <pc:sldChg chg="delSp modSp add mod">
        <pc:chgData name="jérémie kuperblum" userId="ad9297b144f2de4c" providerId="LiveId" clId="{5F7A80F6-D961-44CC-8C5F-C58BA8BD0740}" dt="2020-08-20T10:06:39.578" v="671" actId="20577"/>
        <pc:sldMkLst>
          <pc:docMk/>
          <pc:sldMk cId="993796814" sldId="266"/>
        </pc:sldMkLst>
        <pc:spChg chg="mod">
          <ac:chgData name="jérémie kuperblum" userId="ad9297b144f2de4c" providerId="LiveId" clId="{5F7A80F6-D961-44CC-8C5F-C58BA8BD0740}" dt="2020-08-11T12:02:10.575" v="557" actId="20577"/>
          <ac:spMkLst>
            <pc:docMk/>
            <pc:sldMk cId="993796814" sldId="266"/>
            <ac:spMk id="4" creationId="{00000000-0000-0000-0000-000000000000}"/>
          </ac:spMkLst>
        </pc:spChg>
        <pc:spChg chg="mod">
          <ac:chgData name="jérémie kuperblum" userId="ad9297b144f2de4c" providerId="LiveId" clId="{5F7A80F6-D961-44CC-8C5F-C58BA8BD0740}" dt="2020-08-20T10:06:39.578" v="671" actId="20577"/>
          <ac:spMkLst>
            <pc:docMk/>
            <pc:sldMk cId="993796814" sldId="266"/>
            <ac:spMk id="25" creationId="{00000000-0000-0000-0000-000000000000}"/>
          </ac:spMkLst>
        </pc:spChg>
        <pc:picChg chg="del">
          <ac:chgData name="jérémie kuperblum" userId="ad9297b144f2de4c" providerId="LiveId" clId="{5F7A80F6-D961-44CC-8C5F-C58BA8BD0740}" dt="2020-08-11T12:02:19.368" v="558" actId="478"/>
          <ac:picMkLst>
            <pc:docMk/>
            <pc:sldMk cId="993796814" sldId="266"/>
            <ac:picMk id="5" creationId="{13975A34-11E3-4A4D-A6BC-115AA7E20FA1}"/>
          </ac:picMkLst>
        </pc:picChg>
      </pc:sldChg>
      <pc:sldChg chg="add del">
        <pc:chgData name="jérémie kuperblum" userId="ad9297b144f2de4c" providerId="LiveId" clId="{5F7A80F6-D961-44CC-8C5F-C58BA8BD0740}" dt="2020-08-11T12:01:03.354" v="520"/>
        <pc:sldMkLst>
          <pc:docMk/>
          <pc:sldMk cId="1102515217" sldId="266"/>
        </pc:sldMkLst>
      </pc:sldChg>
      <pc:sldChg chg="addSp delSp modSp add mod">
        <pc:chgData name="jérémie kuperblum" userId="ad9297b144f2de4c" providerId="LiveId" clId="{5F7A80F6-D961-44CC-8C5F-C58BA8BD0740}" dt="2020-08-11T12:09:19.533" v="606" actId="14100"/>
        <pc:sldMkLst>
          <pc:docMk/>
          <pc:sldMk cId="3529661817" sldId="267"/>
        </pc:sldMkLst>
        <pc:spChg chg="add mod">
          <ac:chgData name="jérémie kuperblum" userId="ad9297b144f2de4c" providerId="LiveId" clId="{5F7A80F6-D961-44CC-8C5F-C58BA8BD0740}" dt="2020-08-11T12:09:19.533" v="606" actId="14100"/>
          <ac:spMkLst>
            <pc:docMk/>
            <pc:sldMk cId="3529661817" sldId="267"/>
            <ac:spMk id="2" creationId="{A531E5D9-9DE2-44EC-AB9C-D73712558499}"/>
          </ac:spMkLst>
        </pc:spChg>
        <pc:spChg chg="add del">
          <ac:chgData name="jérémie kuperblum" userId="ad9297b144f2de4c" providerId="LiveId" clId="{5F7A80F6-D961-44CC-8C5F-C58BA8BD0740}" dt="2020-08-11T12:08:53.257" v="598"/>
          <ac:spMkLst>
            <pc:docMk/>
            <pc:sldMk cId="3529661817" sldId="267"/>
            <ac:spMk id="3" creationId="{71B9439D-EB70-46FB-8C51-7CBD84A27B29}"/>
          </ac:spMkLst>
        </pc:spChg>
        <pc:spChg chg="mod">
          <ac:chgData name="jérémie kuperblum" userId="ad9297b144f2de4c" providerId="LiveId" clId="{5F7A80F6-D961-44CC-8C5F-C58BA8BD0740}" dt="2020-08-11T12:08:23.241" v="579" actId="14100"/>
          <ac:spMkLst>
            <pc:docMk/>
            <pc:sldMk cId="3529661817" sldId="267"/>
            <ac:spMk id="4" creationId="{00000000-0000-0000-0000-000000000000}"/>
          </ac:spMkLst>
        </pc:spChg>
        <pc:spChg chg="mod">
          <ac:chgData name="jérémie kuperblum" userId="ad9297b144f2de4c" providerId="LiveId" clId="{5F7A80F6-D961-44CC-8C5F-C58BA8BD0740}" dt="2020-08-11T12:08:35.493" v="595" actId="115"/>
          <ac:spMkLst>
            <pc:docMk/>
            <pc:sldMk cId="3529661817" sldId="267"/>
            <ac:spMk id="2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nl-BE"/>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Cliquez pour modifier le style des sous-titres du masque</a:t>
            </a:r>
            <a:endParaRPr lang="fr-FR"/>
          </a:p>
        </p:txBody>
      </p:sp>
      <p:sp>
        <p:nvSpPr>
          <p:cNvPr id="4" name="Espace réservé de la date 3"/>
          <p:cNvSpPr>
            <a:spLocks noGrp="1"/>
          </p:cNvSpPr>
          <p:nvPr>
            <p:ph type="dt" sz="half" idx="10"/>
          </p:nvPr>
        </p:nvSpPr>
        <p:spPr/>
        <p:txBody>
          <a:bodyPr/>
          <a:lstStyle/>
          <a:p>
            <a:fld id="{26342979-971D-3146-B76F-E0D25830F17D}" type="datetimeFigureOut">
              <a:rPr lang="fr-FR" smtClean="0"/>
              <a:t>10/09/2020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70328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26342979-971D-3146-B76F-E0D25830F17D}" type="datetimeFigureOut">
              <a:rPr lang="fr-FR" smtClean="0"/>
              <a:t>10/09/2020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420640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nl-BE"/>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26342979-971D-3146-B76F-E0D25830F17D}" type="datetimeFigureOut">
              <a:rPr lang="fr-FR" smtClean="0"/>
              <a:t>10/09/2020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28739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nl-BE"/>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Cliquez pour modifier le style des sous-titres du masque</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586057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
        <p:nvSpPr>
          <p:cNvPr id="7" name="Rectangle 6"/>
          <p:cNvSpPr/>
          <p:nvPr userDrawn="1"/>
        </p:nvSpPr>
        <p:spPr>
          <a:xfrm>
            <a:off x="0" y="0"/>
            <a:ext cx="175846" cy="3365500"/>
          </a:xfrm>
          <a:prstGeom prst="rect">
            <a:avLst/>
          </a:prstGeom>
          <a:solidFill>
            <a:schemeClr val="accent1">
              <a:lumMod val="75000"/>
            </a:schemeClr>
          </a:solidFill>
          <a:ln>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prstClr val="white"/>
              </a:solidFill>
              <a:latin typeface="Calibri"/>
            </a:endParaRPr>
          </a:p>
        </p:txBody>
      </p:sp>
      <p:sp>
        <p:nvSpPr>
          <p:cNvPr id="8" name="Rectangle 7"/>
          <p:cNvSpPr/>
          <p:nvPr userDrawn="1"/>
        </p:nvSpPr>
        <p:spPr>
          <a:xfrm>
            <a:off x="0" y="3365500"/>
            <a:ext cx="175846" cy="941917"/>
          </a:xfrm>
          <a:prstGeom prst="rect">
            <a:avLst/>
          </a:prstGeom>
          <a:solidFill>
            <a:schemeClr val="accent5">
              <a:lumMod val="60000"/>
              <a:lumOff val="40000"/>
            </a:schemeClr>
          </a:solidFill>
          <a:ln>
            <a:solidFill>
              <a:srgbClr val="93CDD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prstClr val="white"/>
              </a:solidFill>
              <a:latin typeface="Calibri"/>
            </a:endParaRPr>
          </a:p>
        </p:txBody>
      </p:sp>
      <p:sp>
        <p:nvSpPr>
          <p:cNvPr id="9" name="Rectangle 8"/>
          <p:cNvSpPr/>
          <p:nvPr userDrawn="1"/>
        </p:nvSpPr>
        <p:spPr>
          <a:xfrm>
            <a:off x="0" y="4307417"/>
            <a:ext cx="175846" cy="2550583"/>
          </a:xfrm>
          <a:prstGeom prst="rect">
            <a:avLst/>
          </a:prstGeom>
          <a:solidFill>
            <a:schemeClr val="accent5">
              <a:lumMod val="20000"/>
              <a:lumOff val="80000"/>
            </a:schemeClr>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prstClr val="white"/>
              </a:solidFill>
              <a:latin typeface="Calibri"/>
            </a:endParaRPr>
          </a:p>
        </p:txBody>
      </p:sp>
    </p:spTree>
    <p:extLst>
      <p:ext uri="{BB962C8B-B14F-4D97-AF65-F5344CB8AC3E}">
        <p14:creationId xmlns:p14="http://schemas.microsoft.com/office/powerpoint/2010/main" val="2128157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nl-BE"/>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Cliquez pour modifier les styles du texte du masque</a:t>
            </a: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707934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e la date 4"/>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latin typeface="Calibri"/>
            </a:endParaRP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30413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nl-BE"/>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7" name="Espace réservé de la date 6"/>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latin typeface="Calibri"/>
            </a:endParaRPr>
          </a:p>
        </p:txBody>
      </p:sp>
      <p:sp>
        <p:nvSpPr>
          <p:cNvPr id="9" name="Espace réservé du numéro de diapositive 8"/>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173377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e la date 2"/>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latin typeface="Calibri"/>
            </a:endParaRPr>
          </a:p>
        </p:txBody>
      </p:sp>
      <p:sp>
        <p:nvSpPr>
          <p:cNvPr id="5" name="Espace réservé du numéro de diapositive 4"/>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790770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latin typeface="Calibri"/>
            </a:endParaRPr>
          </a:p>
        </p:txBody>
      </p:sp>
      <p:sp>
        <p:nvSpPr>
          <p:cNvPr id="4" name="Espace réservé du numéro de diapositive 3"/>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770919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nl-BE"/>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latin typeface="Calibri"/>
            </a:endParaRP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2812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26342979-971D-3146-B76F-E0D25830F17D}" type="datetimeFigureOut">
              <a:rPr lang="fr-FR" smtClean="0"/>
              <a:t>10/09/2020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4241842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nl-BE"/>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latin typeface="Calibri"/>
            </a:endParaRPr>
          </a:p>
        </p:txBody>
      </p:sp>
      <p:sp>
        <p:nvSpPr>
          <p:cNvPr id="7" name="Espace réservé du numéro de diapositive 6"/>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1351568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2025890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nl-BE"/>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10"/>
          </p:nvPr>
        </p:nvSpPr>
        <p:spPr/>
        <p:txBody>
          <a:body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12"/>
          </p:nvPr>
        </p:nvSpPr>
        <p:spPr/>
        <p:txBody>
          <a:body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52187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nl-BE"/>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Cliquez pour modifier les styles du texte du masque</a:t>
            </a:r>
          </a:p>
        </p:txBody>
      </p:sp>
      <p:sp>
        <p:nvSpPr>
          <p:cNvPr id="4" name="Espace réservé de la date 3"/>
          <p:cNvSpPr>
            <a:spLocks noGrp="1"/>
          </p:cNvSpPr>
          <p:nvPr>
            <p:ph type="dt" sz="half" idx="10"/>
          </p:nvPr>
        </p:nvSpPr>
        <p:spPr/>
        <p:txBody>
          <a:bodyPr/>
          <a:lstStyle/>
          <a:p>
            <a:fld id="{26342979-971D-3146-B76F-E0D25830F17D}" type="datetimeFigureOut">
              <a:rPr lang="fr-FR" smtClean="0"/>
              <a:t>10/09/2020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195973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e la date 4"/>
          <p:cNvSpPr>
            <a:spLocks noGrp="1"/>
          </p:cNvSpPr>
          <p:nvPr>
            <p:ph type="dt" sz="half" idx="10"/>
          </p:nvPr>
        </p:nvSpPr>
        <p:spPr/>
        <p:txBody>
          <a:bodyPr/>
          <a:lstStyle/>
          <a:p>
            <a:fld id="{26342979-971D-3146-B76F-E0D25830F17D}" type="datetimeFigureOut">
              <a:rPr lang="fr-FR" smtClean="0"/>
              <a:t>10/09/2020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362623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nl-BE"/>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7" name="Espace réservé de la date 6"/>
          <p:cNvSpPr>
            <a:spLocks noGrp="1"/>
          </p:cNvSpPr>
          <p:nvPr>
            <p:ph type="dt" sz="half" idx="10"/>
          </p:nvPr>
        </p:nvSpPr>
        <p:spPr/>
        <p:txBody>
          <a:bodyPr/>
          <a:lstStyle/>
          <a:p>
            <a:fld id="{26342979-971D-3146-B76F-E0D25830F17D}" type="datetimeFigureOut">
              <a:rPr lang="fr-FR" smtClean="0"/>
              <a:t>10/09/2020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39251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fr-FR"/>
          </a:p>
        </p:txBody>
      </p:sp>
      <p:sp>
        <p:nvSpPr>
          <p:cNvPr id="3" name="Espace réservé de la date 2"/>
          <p:cNvSpPr>
            <a:spLocks noGrp="1"/>
          </p:cNvSpPr>
          <p:nvPr>
            <p:ph type="dt" sz="half" idx="10"/>
          </p:nvPr>
        </p:nvSpPr>
        <p:spPr/>
        <p:txBody>
          <a:bodyPr/>
          <a:lstStyle/>
          <a:p>
            <a:fld id="{26342979-971D-3146-B76F-E0D25830F17D}" type="datetimeFigureOut">
              <a:rPr lang="fr-FR" smtClean="0"/>
              <a:t>10/09/2020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407812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6342979-971D-3146-B76F-E0D25830F17D}" type="datetimeFigureOut">
              <a:rPr lang="fr-FR" smtClean="0"/>
              <a:t>10/09/2020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177406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nl-BE"/>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26342979-971D-3146-B76F-E0D25830F17D}" type="datetimeFigureOut">
              <a:rPr lang="fr-FR" smtClean="0"/>
              <a:t>10/09/2020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1449365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nl-BE"/>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
        <p:nvSpPr>
          <p:cNvPr id="5" name="Espace réservé de la date 4"/>
          <p:cNvSpPr>
            <a:spLocks noGrp="1"/>
          </p:cNvSpPr>
          <p:nvPr>
            <p:ph type="dt" sz="half" idx="10"/>
          </p:nvPr>
        </p:nvSpPr>
        <p:spPr/>
        <p:txBody>
          <a:bodyPr/>
          <a:lstStyle/>
          <a:p>
            <a:fld id="{26342979-971D-3146-B76F-E0D25830F17D}" type="datetimeFigureOut">
              <a:rPr lang="fr-FR" smtClean="0"/>
              <a:t>10/09/2020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EDB41ED-52D9-7640-A94E-D2E72F9B09B6}" type="slidenum">
              <a:rPr lang="fr-FR" smtClean="0"/>
              <a:t>‹N°›</a:t>
            </a:fld>
            <a:endParaRPr lang="fr-FR"/>
          </a:p>
        </p:txBody>
      </p:sp>
    </p:spTree>
    <p:extLst>
      <p:ext uri="{BB962C8B-B14F-4D97-AF65-F5344CB8AC3E}">
        <p14:creationId xmlns:p14="http://schemas.microsoft.com/office/powerpoint/2010/main" val="224269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BE"/>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42979-971D-3146-B76F-E0D25830F17D}" type="datetimeFigureOut">
              <a:rPr lang="fr-FR" smtClean="0"/>
              <a:t>10/09/2020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B41ED-52D9-7640-A94E-D2E72F9B09B6}" type="slidenum">
              <a:rPr lang="fr-FR" smtClean="0"/>
              <a:t>‹N°›</a:t>
            </a:fld>
            <a:endParaRPr lang="fr-FR"/>
          </a:p>
        </p:txBody>
      </p:sp>
    </p:spTree>
    <p:extLst>
      <p:ext uri="{BB962C8B-B14F-4D97-AF65-F5344CB8AC3E}">
        <p14:creationId xmlns:p14="http://schemas.microsoft.com/office/powerpoint/2010/main" val="196854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BE"/>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FBD3E-346E-584D-89CC-F5306B2DC94B}" type="datetimeFigureOut">
              <a:rPr lang="fr-FR" smtClean="0">
                <a:solidFill>
                  <a:prstClr val="black">
                    <a:tint val="75000"/>
                  </a:prstClr>
                </a:solidFill>
                <a:latin typeface="Calibri"/>
              </a:rPr>
              <a:pPr/>
              <a:t>10/09/2020</a:t>
            </a:fld>
            <a:endParaRPr lang="fr-FR">
              <a:solidFill>
                <a:prstClr val="black">
                  <a:tint val="75000"/>
                </a:prstClr>
              </a:solidFill>
              <a:latin typeface="Calibri"/>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latin typeface="Calibri"/>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F40E0-303B-AA4D-BFAF-9ED7C6F16924}" type="slidenum">
              <a:rPr lang="fr-FR" smtClean="0">
                <a:solidFill>
                  <a:prstClr val="black">
                    <a:tint val="75000"/>
                  </a:prstClr>
                </a:solidFill>
                <a:latin typeface="Calibri"/>
              </a:rPr>
              <a:pPr/>
              <a:t>‹N°›</a:t>
            </a:fld>
            <a:endParaRPr lang="fr-FR">
              <a:solidFill>
                <a:prstClr val="black">
                  <a:tint val="75000"/>
                </a:prstClr>
              </a:solidFill>
              <a:latin typeface="Calibri"/>
            </a:endParaRPr>
          </a:p>
        </p:txBody>
      </p:sp>
    </p:spTree>
    <p:extLst>
      <p:ext uri="{BB962C8B-B14F-4D97-AF65-F5344CB8AC3E}">
        <p14:creationId xmlns:p14="http://schemas.microsoft.com/office/powerpoint/2010/main" val="34139892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40709" y="1257557"/>
            <a:ext cx="7344399" cy="4426107"/>
          </a:xfrm>
          <a:prstGeom prst="rect">
            <a:avLst/>
          </a:prstGeom>
          <a:solidFill>
            <a:schemeClr val="bg1"/>
          </a:solidFill>
          <a:ln>
            <a:solidFill>
              <a:srgbClr val="558ED5"/>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Rectangle 3"/>
          <p:cNvSpPr/>
          <p:nvPr/>
        </p:nvSpPr>
        <p:spPr>
          <a:xfrm rot="5400000">
            <a:off x="6510771" y="1788989"/>
            <a:ext cx="183175" cy="3365500"/>
          </a:xfrm>
          <a:prstGeom prst="rect">
            <a:avLst/>
          </a:prstGeom>
          <a:solidFill>
            <a:schemeClr val="accent1">
              <a:lumMod val="75000"/>
            </a:schemeClr>
          </a:solidFill>
          <a:ln>
            <a:solidFill>
              <a:srgbClr val="2159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Rectangle 4"/>
          <p:cNvSpPr/>
          <p:nvPr/>
        </p:nvSpPr>
        <p:spPr>
          <a:xfrm rot="5400000">
            <a:off x="4357060" y="3000782"/>
            <a:ext cx="183177" cy="941918"/>
          </a:xfrm>
          <a:prstGeom prst="rect">
            <a:avLst/>
          </a:prstGeom>
          <a:solidFill>
            <a:schemeClr val="accent5">
              <a:lumMod val="60000"/>
              <a:lumOff val="40000"/>
            </a:schemeClr>
          </a:solidFill>
          <a:ln>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p:nvSpPr>
        <p:spPr>
          <a:xfrm rot="5400000">
            <a:off x="2367613" y="1953251"/>
            <a:ext cx="183175" cy="3036979"/>
          </a:xfrm>
          <a:prstGeom prst="rect">
            <a:avLst/>
          </a:prstGeom>
          <a:solidFill>
            <a:schemeClr val="accent5">
              <a:lumMod val="40000"/>
              <a:lumOff val="60000"/>
            </a:schemeClr>
          </a:solidFill>
          <a:ln>
            <a:solidFill>
              <a:schemeClr val="accent5">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22341DC6-4D22-4487-B018-2D6712305F50}"/>
              </a:ext>
            </a:extLst>
          </p:cNvPr>
          <p:cNvSpPr txBox="1"/>
          <p:nvPr/>
        </p:nvSpPr>
        <p:spPr>
          <a:xfrm>
            <a:off x="1206470" y="1566080"/>
            <a:ext cx="6776214" cy="4001095"/>
          </a:xfrm>
          <a:prstGeom prst="rect">
            <a:avLst/>
          </a:prstGeom>
          <a:noFill/>
        </p:spPr>
        <p:txBody>
          <a:bodyPr wrap="none" rtlCol="0">
            <a:spAutoFit/>
          </a:bodyPr>
          <a:lstStyle/>
          <a:p>
            <a:pPr algn="ctr"/>
            <a:r>
              <a:rPr kumimoji="0" lang="fr-FR" sz="2400" b="0" i="0" u="none" strike="noStrike" kern="1200" cap="none" spc="0" normalizeH="0" baseline="0" noProof="0" dirty="0">
                <a:ln>
                  <a:noFill/>
                </a:ln>
                <a:effectLst/>
                <a:uLnTx/>
                <a:uFillTx/>
                <a:latin typeface="Times New Roman"/>
                <a:ea typeface="+mn-ea"/>
                <a:cs typeface="Times New Roman"/>
              </a:rPr>
              <a:t>LINGE1225 : Programmation en économie et gestion</a:t>
            </a:r>
          </a:p>
          <a:p>
            <a:pPr algn="ctr"/>
            <a:endParaRPr lang="fr-FR" sz="2800" dirty="0">
              <a:latin typeface="Times New Roman"/>
              <a:cs typeface="Times New Roman"/>
            </a:endParaRPr>
          </a:p>
          <a:p>
            <a:pPr algn="ctr"/>
            <a:r>
              <a:rPr lang="fr-FR" sz="2800" dirty="0">
                <a:latin typeface="Times New Roman"/>
                <a:cs typeface="Times New Roman"/>
              </a:rPr>
              <a:t>TP04</a:t>
            </a:r>
            <a:endParaRPr lang="fr-FR" sz="2400" dirty="0">
              <a:latin typeface="Times New Roman"/>
              <a:cs typeface="Times New Roman"/>
            </a:endParaRPr>
          </a:p>
          <a:p>
            <a:pPr algn="ctr"/>
            <a:endParaRPr lang="fr-FR" sz="2800" dirty="0">
              <a:latin typeface="Times New Roman"/>
              <a:cs typeface="Times New Roman"/>
            </a:endParaRPr>
          </a:p>
          <a:p>
            <a:pPr algn="ctr"/>
            <a:endParaRPr lang="fr-FR" sz="2800" dirty="0">
              <a:latin typeface="Times New Roman"/>
              <a:cs typeface="Times New Roman"/>
            </a:endParaRPr>
          </a:p>
          <a:p>
            <a:pPr algn="ctr"/>
            <a:r>
              <a:rPr lang="fr-FR" sz="2800" dirty="0">
                <a:latin typeface="Times New Roman"/>
                <a:cs typeface="Times New Roman"/>
              </a:rPr>
              <a:t>Listes imbriquées </a:t>
            </a:r>
            <a:r>
              <a:rPr lang="fr-FR" sz="2800">
                <a:latin typeface="Times New Roman"/>
                <a:cs typeface="Times New Roman"/>
              </a:rPr>
              <a:t>et tableaux</a:t>
            </a:r>
            <a:endParaRPr lang="fr-FR" sz="280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BE" sz="2800" b="0" i="0" u="none" strike="noStrike" kern="1200" cap="none" spc="0" normalizeH="0" baseline="0" noProof="0" dirty="0">
              <a:ln>
                <a:noFill/>
              </a:ln>
              <a:solidFill>
                <a:prstClr val="black"/>
              </a:solidFill>
              <a:effectLst/>
              <a:uLnTx/>
              <a:uFillTx/>
              <a:latin typeface="Times New Roman" pitchFamily="18"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Times New Roman"/>
                <a:ea typeface="+mn-ea"/>
                <a:cs typeface="Times New Roman"/>
              </a:rPr>
              <a:t>François </a:t>
            </a:r>
            <a:r>
              <a:rPr kumimoji="0" lang="fr-FR" sz="2000" b="0" i="0" u="none" strike="noStrike" kern="1200" cap="none" spc="0" normalizeH="0" baseline="0" noProof="0" dirty="0" err="1">
                <a:ln>
                  <a:noFill/>
                </a:ln>
                <a:solidFill>
                  <a:prstClr val="black"/>
                </a:solidFill>
                <a:effectLst/>
                <a:uLnTx/>
                <a:uFillTx/>
                <a:latin typeface="Times New Roman"/>
                <a:ea typeface="+mn-ea"/>
                <a:cs typeface="Times New Roman"/>
              </a:rPr>
              <a:t>Fouss</a:t>
            </a:r>
            <a:r>
              <a:rPr kumimoji="0" lang="fr-FR" sz="2000" b="0" i="0" u="none" strike="noStrike" kern="1200" cap="none" spc="0" normalizeH="0" baseline="0" noProof="0" dirty="0">
                <a:ln>
                  <a:noFill/>
                </a:ln>
                <a:solidFill>
                  <a:prstClr val="black"/>
                </a:solidFill>
                <a:effectLst/>
                <a:uLnTx/>
                <a:uFillTx/>
                <a:latin typeface="Times New Roman"/>
                <a:ea typeface="+mn-ea"/>
                <a:cs typeface="Times New Roman"/>
              </a:rPr>
              <a:t> &amp; Marco Saerens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28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BE" sz="1400" b="0" i="0" u="none" strike="noStrike" kern="1200" cap="none" spc="0" normalizeH="0" baseline="0" noProof="0" dirty="0">
                <a:ln>
                  <a:noFill/>
                </a:ln>
                <a:solidFill>
                  <a:prstClr val="black"/>
                </a:solidFill>
                <a:effectLst/>
                <a:uLnTx/>
                <a:uFillTx/>
                <a:latin typeface="Times New Roman" pitchFamily="18" charset="0"/>
                <a:ea typeface="+mn-ea"/>
                <a:cs typeface="+mn-cs"/>
              </a:rPr>
              <a:t>Année académique 2020-2021</a:t>
            </a:r>
          </a:p>
        </p:txBody>
      </p:sp>
    </p:spTree>
    <p:extLst>
      <p:ext uri="{BB962C8B-B14F-4D97-AF65-F5344CB8AC3E}">
        <p14:creationId xmlns:p14="http://schemas.microsoft.com/office/powerpoint/2010/main" val="292431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6" y="11590"/>
            <a:ext cx="2514346"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1</a:t>
            </a:r>
            <a:endParaRPr lang="fr-FR" sz="2800" b="1" dirty="0">
              <a:solidFill>
                <a:srgbClr val="17375E"/>
              </a:solidFill>
              <a:latin typeface="Times New Roman"/>
              <a:cs typeface="Times New Roman"/>
            </a:endParaRPr>
          </a:p>
        </p:txBody>
      </p:sp>
      <p:sp>
        <p:nvSpPr>
          <p:cNvPr id="13" name="Rectangle 3"/>
          <p:cNvSpPr txBox="1">
            <a:spLocks noChangeArrowheads="1"/>
          </p:cNvSpPr>
          <p:nvPr/>
        </p:nvSpPr>
        <p:spPr>
          <a:xfrm>
            <a:off x="457200" y="1268413"/>
            <a:ext cx="8229600" cy="486092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Font typeface="Arial"/>
              <a:buNone/>
            </a:pPr>
            <a:r>
              <a:rPr lang="fr-FR" sz="2800" dirty="0">
                <a:latin typeface="Times New Roman" panose="02020603050405020304" pitchFamily="18" charset="0"/>
                <a:ea typeface="ＭＳ Ｐゴシック" charset="0"/>
                <a:cs typeface="Times New Roman" panose="02020603050405020304" pitchFamily="18" charset="0"/>
              </a:rPr>
              <a:t>Ecrivez une fonction </a:t>
            </a:r>
            <a:r>
              <a:rPr lang="fr-FR" sz="2800" i="1" dirty="0" err="1">
                <a:solidFill>
                  <a:srgbClr val="00B0F0"/>
                </a:solidFill>
                <a:latin typeface="Courier New" panose="02070309020205020404" pitchFamily="49" charset="0"/>
                <a:ea typeface="ＭＳ Ｐゴシック" charset="0"/>
                <a:cs typeface="Courier New" panose="02070309020205020404" pitchFamily="49" charset="0"/>
              </a:rPr>
              <a:t>demiSomme</a:t>
            </a:r>
            <a:r>
              <a:rPr lang="fr-FR" sz="2800" i="1" dirty="0">
                <a:solidFill>
                  <a:srgbClr val="00B0F0"/>
                </a:solidFill>
                <a:latin typeface="Courier New" panose="02070309020205020404" pitchFamily="49" charset="0"/>
                <a:ea typeface="ＭＳ Ｐゴシック" charset="0"/>
                <a:cs typeface="Courier New" panose="02070309020205020404" pitchFamily="49" charset="0"/>
              </a:rPr>
              <a:t>(l)</a:t>
            </a:r>
            <a:r>
              <a:rPr lang="fr-FR" sz="2800" dirty="0">
                <a:latin typeface="Times New Roman" panose="02020603050405020304" pitchFamily="18" charset="0"/>
                <a:ea typeface="ＭＳ Ｐゴシック" charset="0"/>
                <a:cs typeface="Times New Roman" panose="02020603050405020304" pitchFamily="18" charset="0"/>
              </a:rPr>
              <a:t>,</a:t>
            </a:r>
            <a:r>
              <a:rPr lang="fr-FR" sz="2800" dirty="0">
                <a:solidFill>
                  <a:srgbClr val="00B0F0"/>
                </a:solidFill>
                <a:latin typeface="Times New Roman" panose="02020603050405020304" pitchFamily="18" charset="0"/>
                <a:ea typeface="ＭＳ Ｐゴシック" charset="0"/>
                <a:cs typeface="Times New Roman" panose="02020603050405020304" pitchFamily="18" charset="0"/>
              </a:rPr>
              <a:t> </a:t>
            </a:r>
            <a:r>
              <a:rPr lang="fr-FR" sz="2800" dirty="0">
                <a:latin typeface="Times New Roman" panose="02020603050405020304" pitchFamily="18" charset="0"/>
                <a:ea typeface="ＭＳ Ｐゴシック" charset="0"/>
                <a:cs typeface="Times New Roman" panose="02020603050405020304" pitchFamily="18" charset="0"/>
              </a:rPr>
              <a:t>qui reçoit un tableau d</a:t>
            </a:r>
            <a:r>
              <a:rPr lang="fr-BE" sz="2800" dirty="0">
                <a:latin typeface="Times New Roman" panose="02020603050405020304" pitchFamily="18" charset="0"/>
                <a:ea typeface="ＭＳ Ｐゴシック" charset="0"/>
                <a:cs typeface="Times New Roman" panose="02020603050405020304" pitchFamily="18" charset="0"/>
              </a:rPr>
              <a:t>’</a:t>
            </a:r>
            <a:r>
              <a:rPr lang="fr-FR" altLang="ja-JP" sz="2800" dirty="0">
                <a:latin typeface="Times New Roman" panose="02020603050405020304" pitchFamily="18" charset="0"/>
                <a:ea typeface="ＭＳ Ｐゴシック" charset="0"/>
                <a:cs typeface="Times New Roman" panose="02020603050405020304" pitchFamily="18" charset="0"/>
              </a:rPr>
              <a:t>entiers à deux dimensions en entrée représentant</a:t>
            </a:r>
            <a:r>
              <a:rPr lang="fr-FR" sz="2800" dirty="0">
                <a:latin typeface="Times New Roman" panose="02020603050405020304" pitchFamily="18" charset="0"/>
                <a:ea typeface="ＭＳ Ｐゴシック" charset="0"/>
                <a:cs typeface="Times New Roman" panose="02020603050405020304" pitchFamily="18" charset="0"/>
              </a:rPr>
              <a:t> une matrice carrée</a:t>
            </a:r>
            <a:r>
              <a:rPr lang="fr-FR" altLang="ja-JP" sz="2800" dirty="0">
                <a:latin typeface="Times New Roman" panose="02020603050405020304" pitchFamily="18" charset="0"/>
                <a:ea typeface="ＭＳ Ｐゴシック" charset="0"/>
                <a:cs typeface="Times New Roman" panose="02020603050405020304" pitchFamily="18" charset="0"/>
              </a:rPr>
              <a:t> et qui renvoie en sortie un tableau contenant la somme des éléments pour chaque ligne de la matrice, mais uniquement des éléments de la partie diagonale droite de la matrice (les éléments qui se situent sur la diagonale ou à droite de la diagonale).</a:t>
            </a:r>
          </a:p>
          <a:p>
            <a:pPr marL="0" indent="0">
              <a:lnSpc>
                <a:spcPct val="120000"/>
              </a:lnSpc>
              <a:buNone/>
            </a:pPr>
            <a:r>
              <a:rPr lang="fr-BE" sz="2800" dirty="0">
                <a:latin typeface="Times New Roman" panose="02020603050405020304" pitchFamily="18" charset="0"/>
                <a:ea typeface="ＭＳ Ｐゴシック" charset="0"/>
                <a:cs typeface="Times New Roman" panose="02020603050405020304" pitchFamily="18" charset="0"/>
              </a:rPr>
              <a:t>Il faut auparavant vérifier que la matrice d’entrée est carrée; si ce n’est pas le cas, la méthode doit envoyer </a:t>
            </a:r>
            <a:r>
              <a:rPr lang="fr-BE" sz="2800" b="1" dirty="0">
                <a:latin typeface="Times New Roman" panose="02020603050405020304" pitchFamily="18" charset="0"/>
                <a:ea typeface="ＭＳ Ｐゴシック" charset="0"/>
                <a:cs typeface="Times New Roman" panose="02020603050405020304" pitchFamily="18" charset="0"/>
              </a:rPr>
              <a:t>None</a:t>
            </a:r>
            <a:r>
              <a:rPr lang="fr-BE" sz="2800" dirty="0">
                <a:latin typeface="Times New Roman" panose="02020603050405020304" pitchFamily="18" charset="0"/>
                <a:ea typeface="ＭＳ Ｐゴシック" charset="0"/>
                <a:cs typeface="Times New Roman" panose="02020603050405020304" pitchFamily="18" charset="0"/>
              </a:rPr>
              <a:t>.</a:t>
            </a:r>
          </a:p>
          <a:p>
            <a:pPr marL="0" indent="0">
              <a:lnSpc>
                <a:spcPct val="80000"/>
              </a:lnSpc>
              <a:buFont typeface="Arial"/>
              <a:buNone/>
            </a:pPr>
            <a:endParaRPr lang="fr-FR" altLang="ja-JP" sz="2800" dirty="0">
              <a:latin typeface="Times New Roman" panose="02020603050405020304" pitchFamily="18" charset="0"/>
              <a:ea typeface="ＭＳ Ｐゴシック" charset="0"/>
              <a:cs typeface="Times New Roman" panose="02020603050405020304" pitchFamily="18" charset="0"/>
            </a:endParaRPr>
          </a:p>
          <a:p>
            <a:pPr marL="0" indent="0">
              <a:lnSpc>
                <a:spcPct val="80000"/>
              </a:lnSpc>
              <a:buFont typeface="Arial"/>
              <a:buNone/>
            </a:pPr>
            <a:endParaRPr lang="fr-FR" altLang="ja-JP" sz="28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r>
              <a:rPr lang="fr-FR" sz="2800" dirty="0">
                <a:latin typeface="Times New Roman" panose="02020603050405020304" pitchFamily="18" charset="0"/>
                <a:ea typeface="ＭＳ Ｐゴシック" charset="0"/>
                <a:cs typeface="Times New Roman" panose="02020603050405020304" pitchFamily="18" charset="0"/>
              </a:rPr>
              <a:t>	</a:t>
            </a:r>
            <a:r>
              <a:rPr lang="fr-FR" sz="2800" u="sng" dirty="0">
                <a:latin typeface="Times New Roman" panose="02020603050405020304" pitchFamily="18" charset="0"/>
                <a:ea typeface="ＭＳ Ｐゴシック" charset="0"/>
                <a:cs typeface="Times New Roman" panose="02020603050405020304" pitchFamily="18" charset="0"/>
              </a:rPr>
              <a:t>Exemple :</a:t>
            </a:r>
            <a:r>
              <a:rPr lang="fr-FR" sz="2800" dirty="0">
                <a:latin typeface="Times New Roman" panose="02020603050405020304" pitchFamily="18" charset="0"/>
                <a:ea typeface="ＭＳ Ｐゴシック" charset="0"/>
                <a:cs typeface="Times New Roman" panose="02020603050405020304" pitchFamily="18" charset="0"/>
              </a:rPr>
              <a:t>	Soit la matrice</a:t>
            </a:r>
          </a:p>
          <a:p>
            <a:pPr>
              <a:lnSpc>
                <a:spcPct val="80000"/>
              </a:lnSpc>
              <a:buFont typeface="Arial" charset="0"/>
              <a:buNone/>
            </a:pPr>
            <a:endParaRPr lang="fr-FR" sz="28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endParaRPr lang="fr-FR" sz="28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endParaRPr lang="fr-FR" sz="36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endParaRPr lang="fr-FR" sz="36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r>
              <a:rPr lang="fr-FR" sz="2800" dirty="0">
                <a:latin typeface="Times New Roman" panose="02020603050405020304" pitchFamily="18" charset="0"/>
                <a:ea typeface="ＭＳ Ｐゴシック" charset="0"/>
                <a:cs typeface="Times New Roman" panose="02020603050405020304" pitchFamily="18" charset="0"/>
              </a:rPr>
              <a:t>	 </a:t>
            </a:r>
          </a:p>
          <a:p>
            <a:pPr>
              <a:lnSpc>
                <a:spcPct val="80000"/>
              </a:lnSpc>
              <a:buFont typeface="Arial" charset="0"/>
              <a:buNone/>
            </a:pPr>
            <a:endParaRPr lang="fr-FR" sz="28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r>
              <a:rPr lang="fr-FR" sz="2800" dirty="0">
                <a:latin typeface="Times New Roman" panose="02020603050405020304" pitchFamily="18" charset="0"/>
                <a:ea typeface="ＭＳ Ｐゴシック" charset="0"/>
                <a:cs typeface="Times New Roman" panose="02020603050405020304" pitchFamily="18" charset="0"/>
              </a:rPr>
              <a:t>	La méthode reverra en sortie le tableau [9, 10, 8]</a:t>
            </a:r>
          </a:p>
        </p:txBody>
      </p:sp>
      <p:grpSp>
        <p:nvGrpSpPr>
          <p:cNvPr id="36" name="Group 39"/>
          <p:cNvGrpSpPr>
            <a:grpSpLocks/>
          </p:cNvGrpSpPr>
          <p:nvPr/>
        </p:nvGrpSpPr>
        <p:grpSpPr bwMode="auto">
          <a:xfrm>
            <a:off x="4213226" y="4359276"/>
            <a:ext cx="2663825" cy="1133475"/>
            <a:chOff x="2880" y="2115"/>
            <a:chExt cx="1678" cy="714"/>
          </a:xfrm>
        </p:grpSpPr>
        <p:sp>
          <p:nvSpPr>
            <p:cNvPr id="37" name="Oval 19"/>
            <p:cNvSpPr>
              <a:spLocks noChangeArrowheads="1"/>
            </p:cNvSpPr>
            <p:nvPr/>
          </p:nvSpPr>
          <p:spPr bwMode="auto">
            <a:xfrm>
              <a:off x="2880" y="2161"/>
              <a:ext cx="1043" cy="135"/>
            </a:xfrm>
            <a:prstGeom prst="ellipse">
              <a:avLst/>
            </a:prstGeom>
            <a:solidFill>
              <a:srgbClr val="CCFFCC">
                <a:alpha val="70195"/>
              </a:srgbClr>
            </a:solidFill>
            <a:ln w="9525">
              <a:solidFill>
                <a:srgbClr val="003366"/>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mn-cs"/>
              </a:endParaRPr>
            </a:p>
          </p:txBody>
        </p:sp>
        <p:sp>
          <p:nvSpPr>
            <p:cNvPr id="38" name="Oval 20"/>
            <p:cNvSpPr>
              <a:spLocks noChangeArrowheads="1"/>
            </p:cNvSpPr>
            <p:nvPr/>
          </p:nvSpPr>
          <p:spPr bwMode="auto">
            <a:xfrm>
              <a:off x="3198" y="2387"/>
              <a:ext cx="725" cy="136"/>
            </a:xfrm>
            <a:prstGeom prst="ellipse">
              <a:avLst/>
            </a:prstGeom>
            <a:solidFill>
              <a:srgbClr val="CCFFCC">
                <a:alpha val="70195"/>
              </a:srgbClr>
            </a:solidFill>
            <a:ln w="9525">
              <a:solidFill>
                <a:srgbClr val="003366"/>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mn-cs"/>
              </a:endParaRPr>
            </a:p>
          </p:txBody>
        </p:sp>
        <p:sp>
          <p:nvSpPr>
            <p:cNvPr id="39" name="Oval 21"/>
            <p:cNvSpPr>
              <a:spLocks noChangeArrowheads="1"/>
            </p:cNvSpPr>
            <p:nvPr/>
          </p:nvSpPr>
          <p:spPr bwMode="auto">
            <a:xfrm>
              <a:off x="3470" y="2614"/>
              <a:ext cx="408" cy="136"/>
            </a:xfrm>
            <a:prstGeom prst="ellipse">
              <a:avLst/>
            </a:prstGeom>
            <a:solidFill>
              <a:srgbClr val="CCFFCC">
                <a:alpha val="70195"/>
              </a:srgbClr>
            </a:solidFill>
            <a:ln w="9525">
              <a:solidFill>
                <a:srgbClr val="003366"/>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mn-cs"/>
              </a:endParaRPr>
            </a:p>
          </p:txBody>
        </p:sp>
        <p:sp>
          <p:nvSpPr>
            <p:cNvPr id="40" name="Text Box 22"/>
            <p:cNvSpPr txBox="1">
              <a:spLocks noChangeArrowheads="1"/>
            </p:cNvSpPr>
            <p:nvPr/>
          </p:nvSpPr>
          <p:spPr bwMode="auto">
            <a:xfrm>
              <a:off x="3017" y="2115"/>
              <a:ext cx="272" cy="237"/>
            </a:xfrm>
            <a:prstGeom prst="rect">
              <a:avLst/>
            </a:prstGeom>
            <a:solidFill>
              <a:srgbClr val="C0C0C0">
                <a:alpha val="54901"/>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1</a:t>
              </a:r>
            </a:p>
          </p:txBody>
        </p:sp>
        <p:sp>
          <p:nvSpPr>
            <p:cNvPr id="41" name="Text Box 23"/>
            <p:cNvSpPr txBox="1">
              <a:spLocks noChangeArrowheads="1"/>
            </p:cNvSpPr>
            <p:nvPr/>
          </p:nvSpPr>
          <p:spPr bwMode="auto">
            <a:xfrm>
              <a:off x="3289" y="2115"/>
              <a:ext cx="272" cy="237"/>
            </a:xfrm>
            <a:prstGeom prst="rect">
              <a:avLst/>
            </a:prstGeom>
            <a:solidFill>
              <a:srgbClr val="C0C0C0">
                <a:alpha val="54901"/>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3</a:t>
              </a:r>
            </a:p>
          </p:txBody>
        </p:sp>
        <p:sp>
          <p:nvSpPr>
            <p:cNvPr id="42" name="Text Box 24"/>
            <p:cNvSpPr txBox="1">
              <a:spLocks noChangeArrowheads="1"/>
            </p:cNvSpPr>
            <p:nvPr/>
          </p:nvSpPr>
          <p:spPr bwMode="auto">
            <a:xfrm>
              <a:off x="3561" y="2115"/>
              <a:ext cx="272" cy="237"/>
            </a:xfrm>
            <a:prstGeom prst="rect">
              <a:avLst/>
            </a:prstGeom>
            <a:solidFill>
              <a:srgbClr val="C0C0C0">
                <a:alpha val="54901"/>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5</a:t>
              </a:r>
            </a:p>
          </p:txBody>
        </p:sp>
        <p:sp>
          <p:nvSpPr>
            <p:cNvPr id="43" name="Text Box 25"/>
            <p:cNvSpPr txBox="1">
              <a:spLocks noChangeArrowheads="1"/>
            </p:cNvSpPr>
            <p:nvPr/>
          </p:nvSpPr>
          <p:spPr bwMode="auto">
            <a:xfrm>
              <a:off x="3017" y="2342"/>
              <a:ext cx="272" cy="23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2</a:t>
              </a:r>
            </a:p>
          </p:txBody>
        </p:sp>
        <p:sp>
          <p:nvSpPr>
            <p:cNvPr id="44" name="Text Box 26"/>
            <p:cNvSpPr txBox="1">
              <a:spLocks noChangeArrowheads="1"/>
            </p:cNvSpPr>
            <p:nvPr/>
          </p:nvSpPr>
          <p:spPr bwMode="auto">
            <a:xfrm>
              <a:off x="3289" y="2342"/>
              <a:ext cx="272" cy="237"/>
            </a:xfrm>
            <a:prstGeom prst="rect">
              <a:avLst/>
            </a:prstGeom>
            <a:solidFill>
              <a:srgbClr val="C0C0C0">
                <a:alpha val="54901"/>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7</a:t>
              </a:r>
            </a:p>
          </p:txBody>
        </p:sp>
        <p:sp>
          <p:nvSpPr>
            <p:cNvPr id="45" name="Text Box 27"/>
            <p:cNvSpPr txBox="1">
              <a:spLocks noChangeArrowheads="1"/>
            </p:cNvSpPr>
            <p:nvPr/>
          </p:nvSpPr>
          <p:spPr bwMode="auto">
            <a:xfrm>
              <a:off x="3561" y="2342"/>
              <a:ext cx="272" cy="237"/>
            </a:xfrm>
            <a:prstGeom prst="rect">
              <a:avLst/>
            </a:prstGeom>
            <a:solidFill>
              <a:srgbClr val="C0C0C0">
                <a:alpha val="54901"/>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cs typeface="+mn-cs"/>
                </a:rPr>
                <a:t>3</a:t>
              </a:r>
            </a:p>
          </p:txBody>
        </p:sp>
        <p:sp>
          <p:nvSpPr>
            <p:cNvPr id="46" name="Text Box 28"/>
            <p:cNvSpPr txBox="1">
              <a:spLocks noChangeArrowheads="1"/>
            </p:cNvSpPr>
            <p:nvPr/>
          </p:nvSpPr>
          <p:spPr bwMode="auto">
            <a:xfrm>
              <a:off x="3017" y="2579"/>
              <a:ext cx="272" cy="23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9</a:t>
              </a:r>
            </a:p>
          </p:txBody>
        </p:sp>
        <p:sp>
          <p:nvSpPr>
            <p:cNvPr id="47" name="Text Box 29"/>
            <p:cNvSpPr txBox="1">
              <a:spLocks noChangeArrowheads="1"/>
            </p:cNvSpPr>
            <p:nvPr/>
          </p:nvSpPr>
          <p:spPr bwMode="auto">
            <a:xfrm>
              <a:off x="3289" y="2579"/>
              <a:ext cx="272" cy="23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1</a:t>
              </a:r>
            </a:p>
          </p:txBody>
        </p:sp>
        <p:sp>
          <p:nvSpPr>
            <p:cNvPr id="48" name="Text Box 30"/>
            <p:cNvSpPr txBox="1">
              <a:spLocks noChangeArrowheads="1"/>
            </p:cNvSpPr>
            <p:nvPr/>
          </p:nvSpPr>
          <p:spPr bwMode="auto">
            <a:xfrm>
              <a:off x="3561" y="2579"/>
              <a:ext cx="272" cy="237"/>
            </a:xfrm>
            <a:prstGeom prst="rect">
              <a:avLst/>
            </a:prstGeom>
            <a:solidFill>
              <a:srgbClr val="C0C0C0">
                <a:alpha val="54901"/>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cs typeface="+mn-cs"/>
                </a:rPr>
                <a:t>8</a:t>
              </a:r>
            </a:p>
          </p:txBody>
        </p:sp>
        <p:sp>
          <p:nvSpPr>
            <p:cNvPr id="49" name="Text Box 31"/>
            <p:cNvSpPr txBox="1">
              <a:spLocks noChangeArrowheads="1"/>
            </p:cNvSpPr>
            <p:nvPr/>
          </p:nvSpPr>
          <p:spPr bwMode="auto">
            <a:xfrm>
              <a:off x="4196" y="2115"/>
              <a:ext cx="272" cy="23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C0C0C0"/>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9</a:t>
              </a:r>
            </a:p>
          </p:txBody>
        </p:sp>
        <p:sp>
          <p:nvSpPr>
            <p:cNvPr id="50" name="Text Box 32"/>
            <p:cNvSpPr txBox="1">
              <a:spLocks noChangeArrowheads="1"/>
            </p:cNvSpPr>
            <p:nvPr/>
          </p:nvSpPr>
          <p:spPr bwMode="auto">
            <a:xfrm>
              <a:off x="4196" y="2355"/>
              <a:ext cx="272" cy="23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C0C0C0"/>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mn-cs"/>
              </a:endParaRPr>
            </a:p>
          </p:txBody>
        </p:sp>
        <p:sp>
          <p:nvSpPr>
            <p:cNvPr id="51" name="Text Box 33"/>
            <p:cNvSpPr txBox="1">
              <a:spLocks noChangeArrowheads="1"/>
            </p:cNvSpPr>
            <p:nvPr/>
          </p:nvSpPr>
          <p:spPr bwMode="auto">
            <a:xfrm>
              <a:off x="4196" y="2592"/>
              <a:ext cx="272" cy="23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C0C0C0"/>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mn-cs"/>
              </a:endParaRPr>
            </a:p>
          </p:txBody>
        </p:sp>
        <p:sp>
          <p:nvSpPr>
            <p:cNvPr id="52" name="Text Box 34"/>
            <p:cNvSpPr txBox="1">
              <a:spLocks noChangeArrowheads="1"/>
            </p:cNvSpPr>
            <p:nvPr/>
          </p:nvSpPr>
          <p:spPr bwMode="auto">
            <a:xfrm>
              <a:off x="4195" y="2352"/>
              <a:ext cx="36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10</a:t>
              </a:r>
            </a:p>
          </p:txBody>
        </p:sp>
        <p:sp>
          <p:nvSpPr>
            <p:cNvPr id="53" name="Text Box 35"/>
            <p:cNvSpPr txBox="1">
              <a:spLocks noChangeArrowheads="1"/>
            </p:cNvSpPr>
            <p:nvPr/>
          </p:nvSpPr>
          <p:spPr bwMode="auto">
            <a:xfrm>
              <a:off x="4195" y="2598"/>
              <a:ext cx="36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cs typeface="+mn-cs"/>
                </a:rPr>
                <a:t> 8</a:t>
              </a:r>
            </a:p>
          </p:txBody>
        </p:sp>
        <p:sp>
          <p:nvSpPr>
            <p:cNvPr id="54" name="Line 36"/>
            <p:cNvSpPr>
              <a:spLocks noChangeShapeType="1"/>
            </p:cNvSpPr>
            <p:nvPr/>
          </p:nvSpPr>
          <p:spPr bwMode="auto">
            <a:xfrm>
              <a:off x="3855" y="2221"/>
              <a:ext cx="318" cy="0"/>
            </a:xfrm>
            <a:prstGeom prst="line">
              <a:avLst/>
            </a:prstGeom>
            <a:noFill/>
            <a:ln w="9525">
              <a:solidFill>
                <a:srgbClr val="3333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5" name="Line 37"/>
            <p:cNvSpPr>
              <a:spLocks noChangeShapeType="1"/>
            </p:cNvSpPr>
            <p:nvPr/>
          </p:nvSpPr>
          <p:spPr bwMode="auto">
            <a:xfrm>
              <a:off x="3855" y="2466"/>
              <a:ext cx="318" cy="0"/>
            </a:xfrm>
            <a:prstGeom prst="line">
              <a:avLst/>
            </a:prstGeom>
            <a:noFill/>
            <a:ln w="9525">
              <a:solidFill>
                <a:srgbClr val="3333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6" name="Line 38"/>
            <p:cNvSpPr>
              <a:spLocks noChangeShapeType="1"/>
            </p:cNvSpPr>
            <p:nvPr/>
          </p:nvSpPr>
          <p:spPr bwMode="auto">
            <a:xfrm>
              <a:off x="3855" y="2693"/>
              <a:ext cx="318" cy="0"/>
            </a:xfrm>
            <a:prstGeom prst="line">
              <a:avLst/>
            </a:prstGeom>
            <a:noFill/>
            <a:ln w="9525">
              <a:solidFill>
                <a:srgbClr val="3333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70218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5" y="11590"/>
            <a:ext cx="2469701"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2</a:t>
            </a:r>
            <a:endParaRPr lang="fr-FR" sz="2800" b="1" dirty="0">
              <a:solidFill>
                <a:srgbClr val="17375E"/>
              </a:solidFill>
              <a:latin typeface="Times New Roman"/>
              <a:cs typeface="Times New Roman"/>
            </a:endParaRPr>
          </a:p>
        </p:txBody>
      </p:sp>
      <p:sp>
        <p:nvSpPr>
          <p:cNvPr id="25" name="Rectangle 3"/>
          <p:cNvSpPr txBox="1">
            <a:spLocks noChangeArrowheads="1"/>
          </p:cNvSpPr>
          <p:nvPr/>
        </p:nvSpPr>
        <p:spPr>
          <a:xfrm>
            <a:off x="430213" y="962819"/>
            <a:ext cx="8713787" cy="493236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Font typeface="Arial"/>
              <a:buNone/>
            </a:pPr>
            <a:r>
              <a:rPr lang="fr-BE" sz="2400" dirty="0">
                <a:latin typeface="Times New Roman" panose="02020603050405020304" pitchFamily="18" charset="0"/>
                <a:ea typeface="ＭＳ Ｐゴシック" charset="0"/>
                <a:cs typeface="Times New Roman" panose="02020603050405020304" pitchFamily="18" charset="0"/>
              </a:rPr>
              <a:t>Un carré magique d’ordre </a:t>
            </a:r>
            <a:r>
              <a:rPr lang="fr-BE" sz="2400" i="1" dirty="0">
                <a:latin typeface="Times New Roman" panose="02020603050405020304" pitchFamily="18" charset="0"/>
                <a:ea typeface="ＭＳ Ｐゴシック" charset="0"/>
                <a:cs typeface="Times New Roman" panose="02020603050405020304" pitchFamily="18" charset="0"/>
              </a:rPr>
              <a:t>n </a:t>
            </a:r>
            <a:r>
              <a:rPr lang="fr-BE" sz="2400" dirty="0">
                <a:latin typeface="Times New Roman" panose="02020603050405020304" pitchFamily="18" charset="0"/>
                <a:ea typeface="ＭＳ Ｐゴシック" charset="0"/>
                <a:cs typeface="Times New Roman" panose="02020603050405020304" pitchFamily="18" charset="0"/>
              </a:rPr>
              <a:t>est une matrice carrée </a:t>
            </a:r>
            <a:r>
              <a:rPr lang="fr-BE" sz="2400" i="1" dirty="0">
                <a:latin typeface="Times New Roman" panose="02020603050405020304" pitchFamily="18" charset="0"/>
                <a:ea typeface="ＭＳ Ｐゴシック" charset="0"/>
                <a:cs typeface="Times New Roman" panose="02020603050405020304" pitchFamily="18" charset="0"/>
              </a:rPr>
              <a:t>n </a:t>
            </a:r>
            <a:r>
              <a:rPr lang="fr-BE" sz="2400" dirty="0">
                <a:latin typeface="Times New Roman" panose="02020603050405020304" pitchFamily="18" charset="0"/>
                <a:ea typeface="ＭＳ Ｐゴシック" charset="0"/>
                <a:cs typeface="Times New Roman" panose="02020603050405020304" pitchFamily="18" charset="0"/>
              </a:rPr>
              <a:t>x </a:t>
            </a:r>
            <a:r>
              <a:rPr lang="fr-BE" sz="2400" i="1" dirty="0">
                <a:latin typeface="Times New Roman" panose="02020603050405020304" pitchFamily="18" charset="0"/>
                <a:ea typeface="ＭＳ Ｐゴシック" charset="0"/>
                <a:cs typeface="Times New Roman" panose="02020603050405020304" pitchFamily="18" charset="0"/>
              </a:rPr>
              <a:t>n </a:t>
            </a:r>
            <a:r>
              <a:rPr lang="fr-BE" sz="2400" dirty="0">
                <a:latin typeface="Times New Roman" panose="02020603050405020304" pitchFamily="18" charset="0"/>
                <a:ea typeface="ＭＳ Ｐゴシック" charset="0"/>
                <a:cs typeface="Times New Roman" panose="02020603050405020304" pitchFamily="18" charset="0"/>
              </a:rPr>
              <a:t>telle que la somme des entiers de chaque ligne, de chaque colonne et des deux diagonales principales est identique. Écrivez une méthode</a:t>
            </a:r>
            <a:r>
              <a:rPr lang="fr-BE" sz="2400" dirty="0">
                <a:solidFill>
                  <a:srgbClr val="FF0000"/>
                </a:solidFill>
                <a:latin typeface="Times New Roman" panose="02020603050405020304" pitchFamily="18" charset="0"/>
                <a:ea typeface="ＭＳ Ｐゴシック" charset="0"/>
                <a:cs typeface="Times New Roman" panose="02020603050405020304" pitchFamily="18" charset="0"/>
              </a:rPr>
              <a:t> </a:t>
            </a:r>
            <a:r>
              <a:rPr lang="fr-BE" sz="2400" dirty="0" err="1">
                <a:solidFill>
                  <a:srgbClr val="558ED5"/>
                </a:solidFill>
                <a:latin typeface="Courier New" panose="02070309020205020404" pitchFamily="49" charset="0"/>
                <a:ea typeface="ＭＳ Ｐゴシック" charset="0"/>
                <a:cs typeface="Courier New" panose="02070309020205020404" pitchFamily="49" charset="0"/>
              </a:rPr>
              <a:t>estMagique</a:t>
            </a:r>
            <a:r>
              <a:rPr lang="fr-BE" sz="2400" dirty="0">
                <a:solidFill>
                  <a:srgbClr val="558ED5"/>
                </a:solidFill>
                <a:latin typeface="Courier New" panose="02070309020205020404" pitchFamily="49" charset="0"/>
                <a:ea typeface="ＭＳ Ｐゴシック" charset="0"/>
                <a:cs typeface="Courier New" panose="02070309020205020404" pitchFamily="49" charset="0"/>
              </a:rPr>
              <a:t>(mat)</a:t>
            </a:r>
            <a:r>
              <a:rPr lang="fr-BE" sz="2400" dirty="0">
                <a:solidFill>
                  <a:srgbClr val="FF0000"/>
                </a:solidFill>
                <a:latin typeface="Times New Roman" panose="02020603050405020304" pitchFamily="18" charset="0"/>
                <a:ea typeface="ＭＳ Ｐゴシック" charset="0"/>
                <a:cs typeface="Times New Roman" panose="02020603050405020304" pitchFamily="18" charset="0"/>
              </a:rPr>
              <a:t> </a:t>
            </a:r>
            <a:r>
              <a:rPr lang="fr-BE" sz="2400" dirty="0">
                <a:latin typeface="Times New Roman" panose="02020603050405020304" pitchFamily="18" charset="0"/>
                <a:ea typeface="ＭＳ Ｐゴシック" charset="0"/>
                <a:cs typeface="Times New Roman" panose="02020603050405020304" pitchFamily="18" charset="0"/>
              </a:rPr>
              <a:t>qui reçoit en entrée une liste à deux dimensions et qui teste si cette liste représente un carré magique. La méthode renverra </a:t>
            </a:r>
            <a:r>
              <a:rPr lang="fr-BE" sz="2400" b="1" i="1" dirty="0" err="1">
                <a:latin typeface="Times New Roman" panose="02020603050405020304" pitchFamily="18" charset="0"/>
                <a:ea typeface="ＭＳ Ｐゴシック" charset="0"/>
                <a:cs typeface="Times New Roman" panose="02020603050405020304" pitchFamily="18" charset="0"/>
              </a:rPr>
              <a:t>True</a:t>
            </a:r>
            <a:r>
              <a:rPr lang="fr-BE" sz="2400" dirty="0">
                <a:latin typeface="Times New Roman" panose="02020603050405020304" pitchFamily="18" charset="0"/>
                <a:ea typeface="ＭＳ Ｐゴシック" charset="0"/>
                <a:cs typeface="Times New Roman" panose="02020603050405020304" pitchFamily="18" charset="0"/>
              </a:rPr>
              <a:t> si la matrice donnée est un carré magique, </a:t>
            </a:r>
            <a:r>
              <a:rPr lang="fr-BE" sz="2400" b="1" i="1" dirty="0">
                <a:latin typeface="Times New Roman" panose="02020603050405020304" pitchFamily="18" charset="0"/>
                <a:ea typeface="ＭＳ Ｐゴシック" charset="0"/>
                <a:cs typeface="Times New Roman" panose="02020603050405020304" pitchFamily="18" charset="0"/>
              </a:rPr>
              <a:t>False</a:t>
            </a:r>
            <a:r>
              <a:rPr lang="fr-BE" sz="2400" dirty="0">
                <a:latin typeface="Times New Roman" panose="02020603050405020304" pitchFamily="18" charset="0"/>
                <a:ea typeface="ＭＳ Ｐゴシック" charset="0"/>
                <a:cs typeface="Times New Roman" panose="02020603050405020304" pitchFamily="18" charset="0"/>
              </a:rPr>
              <a:t> sinon. Il faut auparavant vérifier que la matrice d’entrée est carrée; si ce n’est pas le cas, la méthode doit envoyer </a:t>
            </a:r>
            <a:r>
              <a:rPr lang="fr-BE" sz="2400" b="1" dirty="0">
                <a:latin typeface="Times New Roman" panose="02020603050405020304" pitchFamily="18" charset="0"/>
                <a:ea typeface="ＭＳ Ｐゴシック" charset="0"/>
                <a:cs typeface="Times New Roman" panose="02020603050405020304" pitchFamily="18" charset="0"/>
              </a:rPr>
              <a:t>False</a:t>
            </a:r>
            <a:r>
              <a:rPr lang="fr-BE" sz="2400" dirty="0">
                <a:latin typeface="Times New Roman" panose="02020603050405020304" pitchFamily="18" charset="0"/>
                <a:ea typeface="ＭＳ Ｐゴシック" charset="0"/>
                <a:cs typeface="Times New Roman" panose="02020603050405020304" pitchFamily="18" charset="0"/>
              </a:rPr>
              <a:t>.</a:t>
            </a:r>
          </a:p>
          <a:p>
            <a:pPr>
              <a:lnSpc>
                <a:spcPct val="80000"/>
              </a:lnSpc>
            </a:pPr>
            <a:endParaRPr lang="fr-BE" sz="24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r>
              <a:rPr lang="fr-BE" sz="2400" dirty="0">
                <a:latin typeface="Times New Roman" panose="02020603050405020304" pitchFamily="18" charset="0"/>
                <a:ea typeface="ＭＳ Ｐゴシック" charset="0"/>
                <a:cs typeface="Times New Roman" panose="02020603050405020304" pitchFamily="18" charset="0"/>
              </a:rPr>
              <a:t>	</a:t>
            </a:r>
            <a:r>
              <a:rPr lang="fr-BE" sz="2400" u="sng" dirty="0">
                <a:latin typeface="Times New Roman" panose="02020603050405020304" pitchFamily="18" charset="0"/>
                <a:ea typeface="ＭＳ Ｐゴシック" charset="0"/>
                <a:cs typeface="Times New Roman" panose="02020603050405020304" pitchFamily="18" charset="0"/>
              </a:rPr>
              <a:t>Exemple :</a:t>
            </a:r>
            <a:r>
              <a:rPr lang="fr-BE" sz="2400" dirty="0">
                <a:latin typeface="Times New Roman" panose="02020603050405020304" pitchFamily="18" charset="0"/>
                <a:ea typeface="ＭＳ Ｐゴシック" charset="0"/>
                <a:cs typeface="Times New Roman" panose="02020603050405020304" pitchFamily="18" charset="0"/>
              </a:rPr>
              <a:t>  Soit la matrice			</a:t>
            </a:r>
          </a:p>
          <a:p>
            <a:pPr>
              <a:lnSpc>
                <a:spcPct val="80000"/>
              </a:lnSpc>
              <a:buFont typeface="Arial" charset="0"/>
              <a:buNone/>
            </a:pPr>
            <a:endParaRPr lang="fr-BE" sz="36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endParaRPr lang="fr-BE" sz="36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endParaRPr lang="fr-BE" sz="3600" dirty="0">
              <a:latin typeface="Times New Roman" panose="02020603050405020304" pitchFamily="18" charset="0"/>
              <a:ea typeface="ＭＳ Ｐゴシック" charset="0"/>
              <a:cs typeface="Times New Roman" panose="02020603050405020304" pitchFamily="18" charset="0"/>
            </a:endParaRPr>
          </a:p>
          <a:p>
            <a:pPr>
              <a:lnSpc>
                <a:spcPct val="80000"/>
              </a:lnSpc>
              <a:buFont typeface="Arial" charset="0"/>
              <a:buNone/>
            </a:pPr>
            <a:r>
              <a:rPr lang="fr-BE" sz="3600" dirty="0">
                <a:latin typeface="Times New Roman" panose="02020603050405020304" pitchFamily="18" charset="0"/>
                <a:ea typeface="ＭＳ Ｐゴシック" charset="0"/>
                <a:cs typeface="Times New Roman" panose="02020603050405020304" pitchFamily="18" charset="0"/>
              </a:rPr>
              <a:t>	</a:t>
            </a:r>
            <a:r>
              <a:rPr lang="fr-BE" sz="2400" dirty="0">
                <a:latin typeface="Times New Roman" panose="02020603050405020304" pitchFamily="18" charset="0"/>
                <a:ea typeface="ＭＳ Ｐゴシック" charset="0"/>
                <a:cs typeface="Times New Roman" panose="02020603050405020304" pitchFamily="18" charset="0"/>
              </a:rPr>
              <a:t>La fonction renverra « </a:t>
            </a:r>
            <a:r>
              <a:rPr lang="fr-BE" sz="2400" i="1" dirty="0">
                <a:latin typeface="Times New Roman" panose="02020603050405020304" pitchFamily="18" charset="0"/>
                <a:ea typeface="ＭＳ Ｐゴシック" charset="0"/>
                <a:cs typeface="Times New Roman" panose="02020603050405020304" pitchFamily="18" charset="0"/>
              </a:rPr>
              <a:t>true </a:t>
            </a:r>
            <a:r>
              <a:rPr lang="fr-BE" sz="2400" dirty="0">
                <a:latin typeface="Times New Roman" panose="02020603050405020304" pitchFamily="18" charset="0"/>
                <a:ea typeface="ＭＳ Ｐゴシック" charset="0"/>
                <a:cs typeface="Times New Roman" panose="02020603050405020304" pitchFamily="18" charset="0"/>
              </a:rPr>
              <a:t>» en sortie </a:t>
            </a:r>
            <a:endParaRPr lang="fr-BE" sz="3600" dirty="0">
              <a:latin typeface="Times New Roman" panose="02020603050405020304" pitchFamily="18" charset="0"/>
              <a:ea typeface="ＭＳ Ｐゴシック" charset="0"/>
              <a:cs typeface="Times New Roman" panose="02020603050405020304" pitchFamily="18" charset="0"/>
            </a:endParaRPr>
          </a:p>
        </p:txBody>
      </p:sp>
      <p:grpSp>
        <p:nvGrpSpPr>
          <p:cNvPr id="26" name="Group 13"/>
          <p:cNvGrpSpPr>
            <a:grpSpLocks/>
          </p:cNvGrpSpPr>
          <p:nvPr/>
        </p:nvGrpSpPr>
        <p:grpSpPr bwMode="auto">
          <a:xfrm>
            <a:off x="3924300" y="4029869"/>
            <a:ext cx="1295400" cy="1128712"/>
            <a:chOff x="3243" y="2956"/>
            <a:chExt cx="816" cy="711"/>
          </a:xfrm>
        </p:grpSpPr>
        <p:sp>
          <p:nvSpPr>
            <p:cNvPr id="27" name="Text Box 14"/>
            <p:cNvSpPr txBox="1">
              <a:spLocks noChangeArrowheads="1"/>
            </p:cNvSpPr>
            <p:nvPr/>
          </p:nvSpPr>
          <p:spPr bwMode="auto">
            <a:xfrm>
              <a:off x="3243" y="2956"/>
              <a:ext cx="272"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spcBef>
                  <a:spcPct val="50000"/>
                </a:spcBef>
                <a:defRPr/>
              </a:pPr>
              <a:r>
                <a:rPr lang="en-US">
                  <a:cs typeface="+mn-cs"/>
                </a:rPr>
                <a:t>4</a:t>
              </a:r>
            </a:p>
          </p:txBody>
        </p:sp>
        <p:sp>
          <p:nvSpPr>
            <p:cNvPr id="28" name="Text Box 15"/>
            <p:cNvSpPr txBox="1">
              <a:spLocks noChangeArrowheads="1"/>
            </p:cNvSpPr>
            <p:nvPr/>
          </p:nvSpPr>
          <p:spPr bwMode="auto">
            <a:xfrm>
              <a:off x="3515" y="2956"/>
              <a:ext cx="272"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spcBef>
                  <a:spcPct val="50000"/>
                </a:spcBef>
                <a:defRPr/>
              </a:pPr>
              <a:r>
                <a:rPr lang="en-US">
                  <a:cs typeface="+mn-cs"/>
                </a:rPr>
                <a:t>9</a:t>
              </a:r>
            </a:p>
          </p:txBody>
        </p:sp>
        <p:sp>
          <p:nvSpPr>
            <p:cNvPr id="29" name="Text Box 16"/>
            <p:cNvSpPr txBox="1">
              <a:spLocks noChangeArrowheads="1"/>
            </p:cNvSpPr>
            <p:nvPr/>
          </p:nvSpPr>
          <p:spPr bwMode="auto">
            <a:xfrm>
              <a:off x="3787" y="2956"/>
              <a:ext cx="272"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spcBef>
                  <a:spcPct val="50000"/>
                </a:spcBef>
                <a:defRPr/>
              </a:pPr>
              <a:r>
                <a:rPr lang="en-US" dirty="0">
                  <a:cs typeface="+mn-cs"/>
                </a:rPr>
                <a:t>2</a:t>
              </a:r>
            </a:p>
          </p:txBody>
        </p:sp>
        <p:sp>
          <p:nvSpPr>
            <p:cNvPr id="30" name="Text Box 17"/>
            <p:cNvSpPr txBox="1">
              <a:spLocks noChangeArrowheads="1"/>
            </p:cNvSpPr>
            <p:nvPr/>
          </p:nvSpPr>
          <p:spPr bwMode="auto">
            <a:xfrm>
              <a:off x="3243" y="3193"/>
              <a:ext cx="272"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spcBef>
                  <a:spcPct val="50000"/>
                </a:spcBef>
                <a:defRPr/>
              </a:pPr>
              <a:r>
                <a:rPr lang="en-US">
                  <a:cs typeface="+mn-cs"/>
                </a:rPr>
                <a:t>3</a:t>
              </a:r>
            </a:p>
          </p:txBody>
        </p:sp>
        <p:sp>
          <p:nvSpPr>
            <p:cNvPr id="31" name="Text Box 18"/>
            <p:cNvSpPr txBox="1">
              <a:spLocks noChangeArrowheads="1"/>
            </p:cNvSpPr>
            <p:nvPr/>
          </p:nvSpPr>
          <p:spPr bwMode="auto">
            <a:xfrm>
              <a:off x="3515" y="3193"/>
              <a:ext cx="272"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spcBef>
                  <a:spcPct val="50000"/>
                </a:spcBef>
                <a:defRPr/>
              </a:pPr>
              <a:r>
                <a:rPr lang="en-US" dirty="0">
                  <a:cs typeface="+mn-cs"/>
                </a:rPr>
                <a:t>5</a:t>
              </a:r>
            </a:p>
          </p:txBody>
        </p:sp>
        <p:sp>
          <p:nvSpPr>
            <p:cNvPr id="32" name="Text Box 19"/>
            <p:cNvSpPr txBox="1">
              <a:spLocks noChangeArrowheads="1"/>
            </p:cNvSpPr>
            <p:nvPr/>
          </p:nvSpPr>
          <p:spPr bwMode="auto">
            <a:xfrm>
              <a:off x="3787" y="3193"/>
              <a:ext cx="272"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spcBef>
                  <a:spcPct val="50000"/>
                </a:spcBef>
                <a:defRPr/>
              </a:pPr>
              <a:r>
                <a:rPr lang="en-US">
                  <a:cs typeface="+mn-cs"/>
                </a:rPr>
                <a:t>7</a:t>
              </a:r>
            </a:p>
          </p:txBody>
        </p:sp>
        <p:sp>
          <p:nvSpPr>
            <p:cNvPr id="33" name="Text Box 20"/>
            <p:cNvSpPr txBox="1">
              <a:spLocks noChangeArrowheads="1"/>
            </p:cNvSpPr>
            <p:nvPr/>
          </p:nvSpPr>
          <p:spPr bwMode="auto">
            <a:xfrm>
              <a:off x="3243" y="3430"/>
              <a:ext cx="272"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spcBef>
                  <a:spcPct val="50000"/>
                </a:spcBef>
                <a:defRPr/>
              </a:pPr>
              <a:r>
                <a:rPr lang="en-US">
                  <a:cs typeface="+mn-cs"/>
                </a:rPr>
                <a:t>8</a:t>
              </a:r>
            </a:p>
          </p:txBody>
        </p:sp>
        <p:sp>
          <p:nvSpPr>
            <p:cNvPr id="34" name="Text Box 21"/>
            <p:cNvSpPr txBox="1">
              <a:spLocks noChangeArrowheads="1"/>
            </p:cNvSpPr>
            <p:nvPr/>
          </p:nvSpPr>
          <p:spPr bwMode="auto">
            <a:xfrm>
              <a:off x="3515" y="3430"/>
              <a:ext cx="272"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spcBef>
                  <a:spcPct val="50000"/>
                </a:spcBef>
                <a:defRPr/>
              </a:pPr>
              <a:r>
                <a:rPr lang="en-US">
                  <a:cs typeface="+mn-cs"/>
                </a:rPr>
                <a:t>1</a:t>
              </a:r>
            </a:p>
          </p:txBody>
        </p:sp>
        <p:sp>
          <p:nvSpPr>
            <p:cNvPr id="35" name="Text Box 22"/>
            <p:cNvSpPr txBox="1">
              <a:spLocks noChangeArrowheads="1"/>
            </p:cNvSpPr>
            <p:nvPr/>
          </p:nvSpPr>
          <p:spPr bwMode="auto">
            <a:xfrm>
              <a:off x="3787" y="3430"/>
              <a:ext cx="272"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spcBef>
                  <a:spcPct val="50000"/>
                </a:spcBef>
                <a:defRPr/>
              </a:pPr>
              <a:r>
                <a:rPr lang="en-US">
                  <a:cs typeface="+mn-cs"/>
                </a:rPr>
                <a:t>6</a:t>
              </a:r>
            </a:p>
          </p:txBody>
        </p:sp>
      </p:grpSp>
    </p:spTree>
    <p:extLst>
      <p:ext uri="{BB962C8B-B14F-4D97-AF65-F5344CB8AC3E}">
        <p14:creationId xmlns:p14="http://schemas.microsoft.com/office/powerpoint/2010/main" val="189808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5" y="11590"/>
            <a:ext cx="2407557"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3</a:t>
            </a:r>
            <a:endParaRPr lang="fr-FR" sz="2800" b="1" dirty="0">
              <a:solidFill>
                <a:srgbClr val="17375E"/>
              </a:solidFill>
              <a:latin typeface="Times New Roman"/>
              <a:cs typeface="Times New Roman"/>
            </a:endParaRPr>
          </a:p>
        </p:txBody>
      </p:sp>
      <p:sp>
        <p:nvSpPr>
          <p:cNvPr id="14" name="Rectangle 3"/>
          <p:cNvSpPr txBox="1">
            <a:spLocks noChangeArrowheads="1"/>
          </p:cNvSpPr>
          <p:nvPr/>
        </p:nvSpPr>
        <p:spPr>
          <a:xfrm>
            <a:off x="279991" y="601667"/>
            <a:ext cx="9144000" cy="492094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Clr>
                <a:schemeClr val="bg1"/>
              </a:buClr>
              <a:buNone/>
            </a:pPr>
            <a:r>
              <a:rPr lang="fr-FR" sz="1800" dirty="0">
                <a:latin typeface="Times New Roman" panose="02020603050405020304" pitchFamily="18" charset="0"/>
                <a:cs typeface="Times New Roman" panose="02020603050405020304" pitchFamily="18" charset="0"/>
              </a:rPr>
              <a:t>Un chauffeur de taxi a enregistré dans un tableau de nombres entier "M", à deux dimension les coordonnées des points de départ et d'arrivée des différentes courses qu'il a réalisées dans la journée.</a:t>
            </a:r>
          </a:p>
          <a:p>
            <a:pPr>
              <a:lnSpc>
                <a:spcPct val="80000"/>
              </a:lnSpc>
              <a:buClr>
                <a:schemeClr val="bg1"/>
              </a:buClr>
            </a:pPr>
            <a:endParaRPr lang="fr-FR" sz="1800" dirty="0">
              <a:latin typeface="Times New Roman" panose="02020603050405020304" pitchFamily="18" charset="0"/>
              <a:cs typeface="Times New Roman" panose="02020603050405020304" pitchFamily="18" charset="0"/>
            </a:endParaRPr>
          </a:p>
          <a:p>
            <a:pPr>
              <a:lnSpc>
                <a:spcPct val="80000"/>
              </a:lnSpc>
              <a:buClr>
                <a:schemeClr val="bg1"/>
              </a:buClr>
            </a:pPr>
            <a:endParaRPr lang="fr-FR" sz="1800" dirty="0">
              <a:latin typeface="Times New Roman" panose="02020603050405020304" pitchFamily="18" charset="0"/>
              <a:cs typeface="Times New Roman" panose="02020603050405020304" pitchFamily="18" charset="0"/>
            </a:endParaRPr>
          </a:p>
          <a:p>
            <a:pPr>
              <a:lnSpc>
                <a:spcPct val="80000"/>
              </a:lnSpc>
              <a:buClr>
                <a:schemeClr val="bg1"/>
              </a:buClr>
            </a:pPr>
            <a:endParaRPr lang="fr-FR" sz="1800" dirty="0">
              <a:latin typeface="Times New Roman" panose="02020603050405020304" pitchFamily="18" charset="0"/>
              <a:cs typeface="Times New Roman" panose="02020603050405020304" pitchFamily="18" charset="0"/>
            </a:endParaRPr>
          </a:p>
          <a:p>
            <a:pPr marL="0" indent="0">
              <a:lnSpc>
                <a:spcPct val="80000"/>
              </a:lnSpc>
              <a:buClr>
                <a:schemeClr val="bg1"/>
              </a:buClr>
              <a:buNone/>
            </a:pPr>
            <a:r>
              <a:rPr lang="fr-FR" sz="1800" dirty="0">
                <a:latin typeface="Times New Roman" panose="02020603050405020304" pitchFamily="18" charset="0"/>
                <a:cs typeface="Times New Roman" panose="02020603050405020304" pitchFamily="18" charset="0"/>
              </a:rPr>
              <a:t>Afin de connaitre son gain du jour, il doit calculer la distance total qu'il a parcouru sur l'ensemble de ses courses et la multiplier par une constante réelle "P" exprimée en $/km. Néanmoins, la distance utilisée dans ce secteur n'est pas une distance euclidienne classique mais une distance de Manhattan.</a:t>
            </a:r>
          </a:p>
          <a:p>
            <a:pPr>
              <a:lnSpc>
                <a:spcPct val="80000"/>
              </a:lnSpc>
              <a:buClr>
                <a:schemeClr val="bg1"/>
              </a:buClr>
            </a:pPr>
            <a:endParaRPr lang="fr-FR" sz="1800" dirty="0">
              <a:latin typeface="Times New Roman" panose="02020603050405020304" pitchFamily="18" charset="0"/>
              <a:cs typeface="Times New Roman" panose="02020603050405020304" pitchFamily="18" charset="0"/>
            </a:endParaRPr>
          </a:p>
          <a:p>
            <a:pPr marL="0" indent="0">
              <a:lnSpc>
                <a:spcPct val="80000"/>
              </a:lnSpc>
              <a:buClr>
                <a:schemeClr val="bg1"/>
              </a:buClr>
              <a:buNone/>
            </a:pPr>
            <a:r>
              <a:rPr lang="fr-FR" sz="1800" dirty="0">
                <a:latin typeface="Times New Roman" panose="02020603050405020304" pitchFamily="18" charset="0"/>
                <a:cs typeface="Times New Roman" panose="02020603050405020304" pitchFamily="18" charset="0"/>
              </a:rPr>
              <a:t>La distance de Manhattan entre deux points est définie par la formule suivante :</a:t>
            </a:r>
          </a:p>
          <a:p>
            <a:pPr marL="0" indent="0">
              <a:lnSpc>
                <a:spcPct val="80000"/>
              </a:lnSpc>
              <a:buClr>
                <a:schemeClr val="bg1"/>
              </a:buClr>
              <a:buNone/>
            </a:pPr>
            <a:r>
              <a:rPr lang="fr-FR" sz="1800" dirty="0">
                <a:latin typeface="Times New Roman" panose="02020603050405020304" pitchFamily="18" charset="0"/>
                <a:cs typeface="Times New Roman" panose="02020603050405020304" pitchFamily="18" charset="0"/>
              </a:rPr>
              <a:t>    </a:t>
            </a:r>
          </a:p>
          <a:p>
            <a:pPr marL="0" indent="0" algn="ctr">
              <a:lnSpc>
                <a:spcPct val="80000"/>
              </a:lnSpc>
              <a:buClr>
                <a:schemeClr val="bg1"/>
              </a:buClr>
              <a:buNone/>
            </a:pPr>
            <a:r>
              <a:rPr lang="fr-FR" sz="1800" b="1" dirty="0">
                <a:latin typeface="Times New Roman" panose="02020603050405020304" pitchFamily="18" charset="0"/>
                <a:cs typeface="Times New Roman" panose="02020603050405020304" pitchFamily="18" charset="0"/>
              </a:rPr>
              <a:t>d(A,B)=|XB−XA|+|YB−YA|</a:t>
            </a:r>
          </a:p>
          <a:p>
            <a:pPr algn="ctr">
              <a:lnSpc>
                <a:spcPct val="80000"/>
              </a:lnSpc>
              <a:buClr>
                <a:schemeClr val="bg1"/>
              </a:buClr>
            </a:pPr>
            <a:endParaRPr lang="fr-FR" sz="1800" b="1" dirty="0">
              <a:latin typeface="Times New Roman" panose="02020603050405020304" pitchFamily="18" charset="0"/>
              <a:cs typeface="Times New Roman" panose="02020603050405020304" pitchFamily="18" charset="0"/>
            </a:endParaRPr>
          </a:p>
          <a:p>
            <a:pPr marL="0" indent="0">
              <a:lnSpc>
                <a:spcPct val="80000"/>
              </a:lnSpc>
              <a:buClr>
                <a:schemeClr val="bg1"/>
              </a:buClr>
              <a:buNone/>
            </a:pPr>
            <a:r>
              <a:rPr lang="fr-FR" sz="1800" dirty="0">
                <a:latin typeface="Times New Roman" panose="02020603050405020304" pitchFamily="18" charset="0"/>
                <a:cs typeface="Times New Roman" panose="02020603050405020304" pitchFamily="18" charset="0"/>
              </a:rPr>
              <a:t>Nous vous demandons d'implémenter une fonction </a:t>
            </a:r>
            <a:r>
              <a:rPr lang="fr-FR" sz="1800" dirty="0" err="1">
                <a:solidFill>
                  <a:srgbClr val="00B0F0"/>
                </a:solidFill>
                <a:latin typeface="Courier New" panose="02070309020205020404" pitchFamily="49" charset="0"/>
                <a:cs typeface="Courier New" panose="02070309020205020404" pitchFamily="49" charset="0"/>
              </a:rPr>
              <a:t>payeTaxi</a:t>
            </a:r>
            <a:r>
              <a:rPr lang="fr-FR" sz="1800" dirty="0">
                <a:solidFill>
                  <a:srgbClr val="00B0F0"/>
                </a:solidFill>
                <a:latin typeface="Courier New" panose="02070309020205020404" pitchFamily="49" charset="0"/>
                <a:cs typeface="Courier New" panose="02070309020205020404" pitchFamily="49" charset="0"/>
              </a:rPr>
              <a:t>(M,P)</a:t>
            </a:r>
            <a:r>
              <a:rPr lang="fr-FR" sz="1800" dirty="0">
                <a:latin typeface="Times New Roman" panose="02020603050405020304" pitchFamily="18" charset="0"/>
                <a:cs typeface="Times New Roman" panose="02020603050405020304" pitchFamily="18" charset="0"/>
              </a:rPr>
              <a:t> permettant de renvoyer un vecteur qui contient, d'une part, le gain du jours du chauffeur de taxi et, d'autre part, le numéro de la course qui lui a rapporté le plus d'argent. Votre fonction reçoit donc en entrée une matrice à deux dimensions et le prix exprimé en $/km.</a:t>
            </a:r>
          </a:p>
          <a:p>
            <a:pPr>
              <a:lnSpc>
                <a:spcPct val="80000"/>
              </a:lnSpc>
              <a:buClr>
                <a:schemeClr val="bg1"/>
              </a:buClr>
            </a:pPr>
            <a:endParaRPr lang="fr-FR" sz="1800" dirty="0">
              <a:latin typeface="Times New Roman" panose="02020603050405020304" pitchFamily="18" charset="0"/>
              <a:cs typeface="Times New Roman" panose="02020603050405020304" pitchFamily="18" charset="0"/>
            </a:endParaRPr>
          </a:p>
          <a:p>
            <a:pPr marL="0" indent="0">
              <a:lnSpc>
                <a:spcPct val="80000"/>
              </a:lnSpc>
              <a:buClr>
                <a:schemeClr val="bg1"/>
              </a:buClr>
              <a:buNone/>
            </a:pPr>
            <a:r>
              <a:rPr lang="fr-FR" sz="1800" dirty="0">
                <a:latin typeface="Times New Roman" panose="02020603050405020304" pitchFamily="18" charset="0"/>
                <a:cs typeface="Times New Roman" panose="02020603050405020304" pitchFamily="18" charset="0"/>
              </a:rPr>
              <a:t>Attention : Il est possible que le taxi ne fasse aucun trajet pendant la journée.</a:t>
            </a:r>
          </a:p>
          <a:p>
            <a:pPr marL="0" indent="0">
              <a:lnSpc>
                <a:spcPct val="80000"/>
              </a:lnSpc>
              <a:buClr>
                <a:schemeClr val="bg1"/>
              </a:buClr>
              <a:buNone/>
            </a:pPr>
            <a:endParaRPr lang="fr-FR" sz="1800" dirty="0">
              <a:latin typeface="Times New Roman" panose="02020603050405020304" pitchFamily="18" charset="0"/>
              <a:cs typeface="Times New Roman" panose="02020603050405020304" pitchFamily="18" charset="0"/>
            </a:endParaRPr>
          </a:p>
          <a:p>
            <a:pPr marL="0" indent="0">
              <a:lnSpc>
                <a:spcPct val="80000"/>
              </a:lnSpc>
              <a:buClr>
                <a:schemeClr val="bg1"/>
              </a:buClr>
              <a:buNone/>
            </a:pPr>
            <a:r>
              <a:rPr lang="fr-FR" sz="1800" dirty="0">
                <a:latin typeface="Times New Roman" panose="02020603050405020304" pitchFamily="18" charset="0"/>
                <a:cs typeface="Times New Roman" panose="02020603050405020304" pitchFamily="18" charset="0"/>
              </a:rPr>
              <a:t>Exemple :</a:t>
            </a:r>
          </a:p>
        </p:txBody>
      </p:sp>
      <p:pic>
        <p:nvPicPr>
          <p:cNvPr id="3" name="Image 2">
            <a:extLst>
              <a:ext uri="{FF2B5EF4-FFF2-40B4-BE49-F238E27FC236}">
                <a16:creationId xmlns:a16="http://schemas.microsoft.com/office/drawing/2014/main" id="{50462C1E-68B9-476B-BDEC-B98B12BCE0CA}"/>
              </a:ext>
            </a:extLst>
          </p:cNvPr>
          <p:cNvPicPr>
            <a:picLocks noChangeAspect="1"/>
          </p:cNvPicPr>
          <p:nvPr/>
        </p:nvPicPr>
        <p:blipFill>
          <a:blip r:embed="rId2"/>
          <a:stretch>
            <a:fillRect/>
          </a:stretch>
        </p:blipFill>
        <p:spPr>
          <a:xfrm>
            <a:off x="3036659" y="987312"/>
            <a:ext cx="3070681" cy="696148"/>
          </a:xfrm>
          <a:prstGeom prst="rect">
            <a:avLst/>
          </a:prstGeom>
        </p:spPr>
      </p:pic>
      <p:sp>
        <p:nvSpPr>
          <p:cNvPr id="5" name="ZoneTexte 4">
            <a:extLst>
              <a:ext uri="{FF2B5EF4-FFF2-40B4-BE49-F238E27FC236}">
                <a16:creationId xmlns:a16="http://schemas.microsoft.com/office/drawing/2014/main" id="{6D6DD56C-1B20-427C-ADCF-255B052136DC}"/>
              </a:ext>
            </a:extLst>
          </p:cNvPr>
          <p:cNvSpPr txBox="1"/>
          <p:nvPr/>
        </p:nvSpPr>
        <p:spPr>
          <a:xfrm>
            <a:off x="1379623" y="5301597"/>
            <a:ext cx="6033231"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m = [[1, -6, -3, 3, -5], [2, 1, 9, -1, 4], [3, 2, 3, 1, 3], [4, 2, -4, -5, -10]]</a:t>
            </a:r>
          </a:p>
          <a:p>
            <a:r>
              <a:rPr lang="en-US" sz="1400" dirty="0">
                <a:latin typeface="Courier New" panose="02070309020205020404" pitchFamily="49" charset="0"/>
                <a:cs typeface="Courier New" panose="02070309020205020404" pitchFamily="49" charset="0"/>
              </a:rPr>
              <a:t>m2 = []</a:t>
            </a:r>
          </a:p>
          <a:p>
            <a:r>
              <a:rPr lang="en-US" sz="1400" dirty="0" err="1">
                <a:latin typeface="Courier New" panose="02070309020205020404" pitchFamily="49" charset="0"/>
                <a:cs typeface="Courier New" panose="02070309020205020404" pitchFamily="49" charset="0"/>
              </a:rPr>
              <a:t>payeTaxi</a:t>
            </a:r>
            <a:r>
              <a:rPr lang="en-US" sz="1400" dirty="0">
                <a:latin typeface="Courier New" panose="02070309020205020404" pitchFamily="49" charset="0"/>
                <a:cs typeface="Courier New" panose="02070309020205020404" pitchFamily="49" charset="0"/>
              </a:rPr>
              <a:t>(m, 9) #return [288, 4]</a:t>
            </a:r>
          </a:p>
          <a:p>
            <a:r>
              <a:rPr lang="en-US" sz="1400" dirty="0" err="1">
                <a:latin typeface="Courier New" panose="02070309020205020404" pitchFamily="49" charset="0"/>
                <a:cs typeface="Courier New" panose="02070309020205020404" pitchFamily="49" charset="0"/>
              </a:rPr>
              <a:t>payetaxi</a:t>
            </a:r>
            <a:r>
              <a:rPr lang="en-US" sz="1400" dirty="0">
                <a:latin typeface="Courier New" panose="02070309020205020404" pitchFamily="49" charset="0"/>
                <a:cs typeface="Courier New" panose="02070309020205020404" pitchFamily="49" charset="0"/>
              </a:rPr>
              <a:t>(m, 5) #return [160, 4]</a:t>
            </a:r>
          </a:p>
          <a:p>
            <a:r>
              <a:rPr lang="en-US" sz="1400" dirty="0" err="1">
                <a:latin typeface="Courier New" panose="02070309020205020404" pitchFamily="49" charset="0"/>
                <a:cs typeface="Courier New" panose="02070309020205020404" pitchFamily="49" charset="0"/>
              </a:rPr>
              <a:t>payeTaxi</a:t>
            </a:r>
            <a:r>
              <a:rPr lang="en-US" sz="1400" dirty="0">
                <a:latin typeface="Courier New" panose="02070309020205020404" pitchFamily="49" charset="0"/>
                <a:cs typeface="Courier New" panose="02070309020205020404" pitchFamily="49" charset="0"/>
              </a:rPr>
              <a:t>(m2,9) #return [0, 0]</a:t>
            </a:r>
            <a:endParaRPr lang="fr-BE"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050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5" y="11590"/>
            <a:ext cx="2469701"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4</a:t>
            </a:r>
            <a:endParaRPr lang="fr-FR" sz="2800" b="1" dirty="0">
              <a:solidFill>
                <a:srgbClr val="17375E"/>
              </a:solidFill>
              <a:latin typeface="Times New Roman"/>
              <a:cs typeface="Times New Roman"/>
            </a:endParaRPr>
          </a:p>
        </p:txBody>
      </p:sp>
      <p:sp>
        <p:nvSpPr>
          <p:cNvPr id="25" name="Rectangle 3"/>
          <p:cNvSpPr txBox="1">
            <a:spLocks noChangeArrowheads="1"/>
          </p:cNvSpPr>
          <p:nvPr/>
        </p:nvSpPr>
        <p:spPr>
          <a:xfrm>
            <a:off x="215106" y="749755"/>
            <a:ext cx="8928894" cy="6006152"/>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Une équipe de météorologues a eu un problème avec sa base de données. Le direct est dans 1h et ils n'arrivent plus à retrouver la température par zone géographique. C'est pourquoi vous êtes appelé en urgence !</a:t>
            </a: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Ils vous demandent de créer une fonction </a:t>
            </a:r>
            <a:r>
              <a:rPr lang="fr-FR" sz="2400" dirty="0" err="1">
                <a:solidFill>
                  <a:srgbClr val="00B0F0"/>
                </a:solidFill>
                <a:latin typeface="Courier New" panose="02070309020205020404" pitchFamily="49" charset="0"/>
                <a:ea typeface="ＭＳ Ｐゴシック" charset="0"/>
                <a:cs typeface="Courier New" panose="02070309020205020404" pitchFamily="49" charset="0"/>
              </a:rPr>
              <a:t>meteo</a:t>
            </a:r>
            <a:r>
              <a:rPr lang="fr-FR" sz="2400" dirty="0">
                <a:solidFill>
                  <a:srgbClr val="00B0F0"/>
                </a:solidFill>
                <a:latin typeface="Courier New" panose="02070309020205020404" pitchFamily="49" charset="0"/>
                <a:ea typeface="ＭＳ Ｐゴシック" charset="0"/>
                <a:cs typeface="Courier New" panose="02070309020205020404" pitchFamily="49" charset="0"/>
              </a:rPr>
              <a:t>(lst1,lst2) </a:t>
            </a:r>
            <a:r>
              <a:rPr lang="fr-FR" sz="2400" dirty="0">
                <a:latin typeface="Times New Roman" panose="02020603050405020304" pitchFamily="18" charset="0"/>
                <a:ea typeface="ＭＳ Ｐゴシック" charset="0"/>
                <a:cs typeface="Times New Roman" panose="02020603050405020304" pitchFamily="18" charset="0"/>
              </a:rPr>
              <a:t>qui prend en entrée deux listes imbriquées qui sont des matrices carrées.</a:t>
            </a: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La première liste contient les coordonnées, qui sont sous forme de liste à 2 indices, des températures qui se trouvent au même indice dans la seconde matrice.</a:t>
            </a: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Prenons un exemple pour illustrer cela :</a:t>
            </a: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On voit donc que a l'indice [0][0] dans les deux matrices, on trouve que la température de 20 degrés se trouve dans la zone géographique (1,0).</a:t>
            </a: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Votre fonction doit retourner une matrice carrée contenant les températures aux bons indices.</a:t>
            </a: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Font typeface="Arial"/>
              <a:buNone/>
            </a:pPr>
            <a:r>
              <a:rPr lang="fr-FR" sz="2400" b="1" dirty="0">
                <a:latin typeface="Times New Roman" panose="02020603050405020304" pitchFamily="18" charset="0"/>
                <a:ea typeface="ＭＳ Ｐゴシック" charset="0"/>
                <a:cs typeface="Times New Roman" panose="02020603050405020304" pitchFamily="18" charset="0"/>
              </a:rPr>
              <a:t>Attention :</a:t>
            </a: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 Vous ne devez pas vérifier la validité des matrices, elles seront toujours correctes dans leur forme.</a:t>
            </a: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 Les coordonnés ne dépasseront pas la taille des matrices que vous recevez en entrée.</a:t>
            </a: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 Les coordonnés dans la première matrice sont mis dans des matrices à 2 indices, donc finalement, vous avez une liste de listes de listes (3 listes imbriquées).</a:t>
            </a:r>
          </a:p>
        </p:txBody>
      </p:sp>
      <p:pic>
        <p:nvPicPr>
          <p:cNvPr id="5" name="Image 4">
            <a:extLst>
              <a:ext uri="{FF2B5EF4-FFF2-40B4-BE49-F238E27FC236}">
                <a16:creationId xmlns:a16="http://schemas.microsoft.com/office/drawing/2014/main" id="{13975A34-11E3-4A4D-A6BC-115AA7E20FA1}"/>
              </a:ext>
            </a:extLst>
          </p:cNvPr>
          <p:cNvPicPr>
            <a:picLocks noChangeAspect="1"/>
          </p:cNvPicPr>
          <p:nvPr/>
        </p:nvPicPr>
        <p:blipFill>
          <a:blip r:embed="rId2"/>
          <a:stretch>
            <a:fillRect/>
          </a:stretch>
        </p:blipFill>
        <p:spPr>
          <a:xfrm>
            <a:off x="3972895" y="2905125"/>
            <a:ext cx="3914775" cy="1047750"/>
          </a:xfrm>
          <a:prstGeom prst="rect">
            <a:avLst/>
          </a:prstGeom>
        </p:spPr>
      </p:pic>
    </p:spTree>
    <p:extLst>
      <p:ext uri="{BB962C8B-B14F-4D97-AF65-F5344CB8AC3E}">
        <p14:creationId xmlns:p14="http://schemas.microsoft.com/office/powerpoint/2010/main" val="116285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5" y="11590"/>
            <a:ext cx="3703697"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4 (suite)</a:t>
            </a:r>
            <a:endParaRPr lang="fr-FR" sz="2800" b="1" dirty="0">
              <a:solidFill>
                <a:srgbClr val="17375E"/>
              </a:solidFill>
              <a:latin typeface="Times New Roman"/>
              <a:cs typeface="Times New Roman"/>
            </a:endParaRPr>
          </a:p>
        </p:txBody>
      </p:sp>
      <p:sp>
        <p:nvSpPr>
          <p:cNvPr id="25" name="Rectangle 3"/>
          <p:cNvSpPr txBox="1">
            <a:spLocks noChangeArrowheads="1"/>
          </p:cNvSpPr>
          <p:nvPr/>
        </p:nvSpPr>
        <p:spPr>
          <a:xfrm>
            <a:off x="337351" y="938478"/>
            <a:ext cx="1660125" cy="45760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Font typeface="Arial"/>
              <a:buNone/>
            </a:pPr>
            <a:r>
              <a:rPr lang="fr-FR" sz="2400" b="1" i="1" u="sng" dirty="0">
                <a:latin typeface="Times New Roman" panose="02020603050405020304" pitchFamily="18" charset="0"/>
                <a:ea typeface="ＭＳ Ｐゴシック" charset="0"/>
                <a:cs typeface="Times New Roman" panose="02020603050405020304" pitchFamily="18" charset="0"/>
              </a:rPr>
              <a:t>Exemple :</a:t>
            </a:r>
          </a:p>
        </p:txBody>
      </p:sp>
      <p:sp>
        <p:nvSpPr>
          <p:cNvPr id="2" name="ZoneTexte 1">
            <a:extLst>
              <a:ext uri="{FF2B5EF4-FFF2-40B4-BE49-F238E27FC236}">
                <a16:creationId xmlns:a16="http://schemas.microsoft.com/office/drawing/2014/main" id="{4E6FB656-CC24-4165-96C9-76512391A75D}"/>
              </a:ext>
            </a:extLst>
          </p:cNvPr>
          <p:cNvSpPr txBox="1"/>
          <p:nvPr/>
        </p:nvSpPr>
        <p:spPr>
          <a:xfrm>
            <a:off x="417250" y="1429305"/>
            <a:ext cx="714652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BE" dirty="0">
                <a:latin typeface="Courier New" panose="02070309020205020404" pitchFamily="49" charset="0"/>
                <a:cs typeface="Courier New" panose="02070309020205020404" pitchFamily="49" charset="0"/>
              </a:rPr>
              <a:t>mat1 = [[[1,0],[0,1]],[[1,1],[0,0]]]</a:t>
            </a:r>
          </a:p>
          <a:p>
            <a:r>
              <a:rPr lang="fr-BE" dirty="0">
                <a:latin typeface="Courier New" panose="02070309020205020404" pitchFamily="49" charset="0"/>
                <a:cs typeface="Courier New" panose="02070309020205020404" pitchFamily="49" charset="0"/>
              </a:rPr>
              <a:t>mat2 = [[20, 18],[17, 16]]</a:t>
            </a:r>
          </a:p>
          <a:p>
            <a:r>
              <a:rPr lang="fr-BE" dirty="0" err="1">
                <a:latin typeface="Courier New" panose="02070309020205020404" pitchFamily="49" charset="0"/>
                <a:cs typeface="Courier New" panose="02070309020205020404" pitchFamily="49" charset="0"/>
              </a:rPr>
              <a:t>meteo</a:t>
            </a:r>
            <a:r>
              <a:rPr lang="fr-BE" dirty="0">
                <a:latin typeface="Courier New" panose="02070309020205020404" pitchFamily="49" charset="0"/>
                <a:cs typeface="Courier New" panose="02070309020205020404" pitchFamily="49" charset="0"/>
              </a:rPr>
              <a:t>(mat1,mat2) #return [[16, 18], [20,17]]</a:t>
            </a:r>
          </a:p>
        </p:txBody>
      </p:sp>
    </p:spTree>
    <p:extLst>
      <p:ext uri="{BB962C8B-B14F-4D97-AF65-F5344CB8AC3E}">
        <p14:creationId xmlns:p14="http://schemas.microsoft.com/office/powerpoint/2010/main" val="415775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5" y="11590"/>
            <a:ext cx="2469701"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5</a:t>
            </a:r>
            <a:endParaRPr lang="fr-FR" sz="2800" b="1" dirty="0">
              <a:solidFill>
                <a:srgbClr val="17375E"/>
              </a:solidFill>
              <a:latin typeface="Times New Roman"/>
              <a:cs typeface="Times New Roman"/>
            </a:endParaRPr>
          </a:p>
        </p:txBody>
      </p:sp>
      <p:sp>
        <p:nvSpPr>
          <p:cNvPr id="25" name="Rectangle 3"/>
          <p:cNvSpPr txBox="1">
            <a:spLocks noChangeArrowheads="1"/>
          </p:cNvSpPr>
          <p:nvPr/>
        </p:nvSpPr>
        <p:spPr>
          <a:xfrm>
            <a:off x="215106" y="749755"/>
            <a:ext cx="8928894" cy="6006152"/>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Sortant souvent au CESEC, vous et vos amis comptez le nombre bières que vous buvez chaque soirée. Voulant contrôler vos consommations d'alcool, vous avez décidé de mettre toutes ces données dans une matrice où chaque ligne est une soirée différente et chaque colonne est une personne différente. Dans cette matrice, la valeur qui se trouve par exemple à l'indice [0][0] est le nombre de bière(s) que la personne attribuée la colonne 0 a bu à la soirée n°0.</a:t>
            </a: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Vous voulez faire un programme qui vous permettra à tout moment de savoir votre moyenne de bières bues par soirée en fonction du nombre de soirées qui se sont déroulées. Cela vous permettra de garder un œil sur vos excès éventuels.</a:t>
            </a: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Écrivez une fonction </a:t>
            </a:r>
            <a:r>
              <a:rPr lang="fr-FR" sz="2400" dirty="0" err="1">
                <a:solidFill>
                  <a:srgbClr val="00B0F0"/>
                </a:solidFill>
                <a:latin typeface="Courier New" panose="02070309020205020404" pitchFamily="49" charset="0"/>
                <a:ea typeface="ＭＳ Ｐゴシック" charset="0"/>
                <a:cs typeface="Courier New" panose="02070309020205020404" pitchFamily="49" charset="0"/>
              </a:rPr>
              <a:t>average</a:t>
            </a:r>
            <a:r>
              <a:rPr lang="fr-FR" sz="2400" dirty="0">
                <a:solidFill>
                  <a:srgbClr val="00B0F0"/>
                </a:solidFill>
                <a:latin typeface="Courier New" panose="02070309020205020404" pitchFamily="49" charset="0"/>
                <a:ea typeface="ＭＳ Ｐゴシック" charset="0"/>
                <a:cs typeface="Courier New" panose="02070309020205020404" pitchFamily="49" charset="0"/>
              </a:rPr>
              <a:t>(mat)</a:t>
            </a:r>
            <a:r>
              <a:rPr lang="fr-FR" sz="2400" dirty="0">
                <a:latin typeface="Times New Roman" panose="02020603050405020304" pitchFamily="18" charset="0"/>
                <a:ea typeface="ＭＳ Ｐゴシック" charset="0"/>
                <a:cs typeface="Times New Roman" panose="02020603050405020304" pitchFamily="18" charset="0"/>
              </a:rPr>
              <a:t>qui prend en entrée une matrice (qui est la matrice de données décrite ci-dessus) et qui renvoie une liste de 2 listes.</a:t>
            </a: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Plus précisément pour l'output :</a:t>
            </a:r>
          </a:p>
          <a:p>
            <a:pPr marL="0" indent="0">
              <a:lnSpc>
                <a:spcPct val="110000"/>
              </a:lnSpc>
              <a:buFont typeface="Arial"/>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None/>
            </a:pPr>
            <a:r>
              <a:rPr lang="fr-FR" sz="2400" dirty="0">
                <a:latin typeface="Times New Roman" panose="02020603050405020304" pitchFamily="18" charset="0"/>
                <a:ea typeface="ＭＳ Ｐゴシック" charset="0"/>
                <a:cs typeface="Times New Roman" panose="02020603050405020304" pitchFamily="18" charset="0"/>
              </a:rPr>
              <a:t>La première est une liste de taille égale au nombre de personnes faisant partie de votre groupe d'amis (nombre de colonnes de l'input) où pour chaque personne, vous mettez la moyenne des bières bues au cours des soirées.</a:t>
            </a:r>
          </a:p>
          <a:p>
            <a:pPr marL="0" indent="0">
              <a:lnSpc>
                <a:spcPct val="110000"/>
              </a:lnSpc>
              <a:buNone/>
            </a:pPr>
            <a:endParaRPr lang="fr-FR" sz="2400"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None/>
            </a:pPr>
            <a:r>
              <a:rPr lang="fr-FR" sz="2400" dirty="0">
                <a:latin typeface="Times New Roman" panose="02020603050405020304" pitchFamily="18" charset="0"/>
                <a:ea typeface="ＭＳ Ｐゴシック" charset="0"/>
                <a:cs typeface="Times New Roman" panose="02020603050405020304" pitchFamily="18" charset="0"/>
              </a:rPr>
              <a:t>La deuxième liste est une liste de taille égale au nombre de soirées passées (nombre de lignes de l'input) où pour chaque soirée, vous mettez la moyenne des bières consommées au cours de cette soirée.</a:t>
            </a:r>
          </a:p>
          <a:p>
            <a:pPr marL="0" indent="0">
              <a:lnSpc>
                <a:spcPct val="110000"/>
              </a:lnSpc>
              <a:buNone/>
            </a:pPr>
            <a:endParaRPr lang="fr-FR" sz="2400" b="1" dirty="0">
              <a:latin typeface="Times New Roman" panose="02020603050405020304" pitchFamily="18" charset="0"/>
              <a:ea typeface="ＭＳ Ｐゴシック" charset="0"/>
              <a:cs typeface="Times New Roman" panose="02020603050405020304" pitchFamily="18" charset="0"/>
            </a:endParaRPr>
          </a:p>
          <a:p>
            <a:pPr marL="0" indent="0">
              <a:lnSpc>
                <a:spcPct val="110000"/>
              </a:lnSpc>
              <a:buNone/>
            </a:pPr>
            <a:r>
              <a:rPr lang="fr-FR" sz="2400" b="1" dirty="0">
                <a:latin typeface="Times New Roman" panose="02020603050405020304" pitchFamily="18" charset="0"/>
                <a:ea typeface="ＭＳ Ｐゴシック" charset="0"/>
                <a:cs typeface="Times New Roman" panose="02020603050405020304" pitchFamily="18" charset="0"/>
              </a:rPr>
              <a:t>Attention :</a:t>
            </a: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-Vous ne devez pas vérifier la validité de l'input, la matrice aura toujours une forme correcte et ne sera jamais vide.</a:t>
            </a:r>
          </a:p>
          <a:p>
            <a:pPr marL="0" indent="0">
              <a:lnSpc>
                <a:spcPct val="110000"/>
              </a:lnSpc>
              <a:buFont typeface="Arial"/>
              <a:buNone/>
            </a:pPr>
            <a:r>
              <a:rPr lang="fr-FR" sz="2400" dirty="0">
                <a:latin typeface="Times New Roman" panose="02020603050405020304" pitchFamily="18" charset="0"/>
                <a:ea typeface="ＭＳ Ｐゴシック" charset="0"/>
                <a:cs typeface="Times New Roman" panose="02020603050405020304" pitchFamily="18" charset="0"/>
              </a:rPr>
              <a:t>-Votre fonction doit renvoyer une matrice où les valeurs sont toutes des </a:t>
            </a:r>
            <a:r>
              <a:rPr lang="fr-FR" sz="2400" dirty="0" err="1">
                <a:latin typeface="Times New Roman" panose="02020603050405020304" pitchFamily="18" charset="0"/>
                <a:ea typeface="ＭＳ Ｐゴシック" charset="0"/>
                <a:cs typeface="Times New Roman" panose="02020603050405020304" pitchFamily="18" charset="0"/>
              </a:rPr>
              <a:t>floats</a:t>
            </a:r>
            <a:r>
              <a:rPr lang="fr-FR" sz="2400" dirty="0">
                <a:latin typeface="Times New Roman" panose="02020603050405020304" pitchFamily="18" charset="0"/>
                <a:ea typeface="ＭＳ Ｐゴシック" charset="0"/>
                <a:cs typeface="Times New Roman" panose="02020603050405020304" pitchFamily="18" charset="0"/>
              </a:rPr>
              <a:t>.</a:t>
            </a:r>
          </a:p>
        </p:txBody>
      </p:sp>
    </p:spTree>
    <p:extLst>
      <p:ext uri="{BB962C8B-B14F-4D97-AF65-F5344CB8AC3E}">
        <p14:creationId xmlns:p14="http://schemas.microsoft.com/office/powerpoint/2010/main" val="99379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5845" y="11590"/>
            <a:ext cx="3614920" cy="646331"/>
          </a:xfrm>
          <a:prstGeom prst="rect">
            <a:avLst/>
          </a:prstGeom>
          <a:noFill/>
        </p:spPr>
        <p:txBody>
          <a:bodyPr wrap="square" rtlCol="0">
            <a:spAutoFit/>
          </a:bodyPr>
          <a:lstStyle/>
          <a:p>
            <a:pPr algn="ctr"/>
            <a:r>
              <a:rPr lang="fr-FR" sz="3600" b="1" dirty="0">
                <a:solidFill>
                  <a:srgbClr val="17375E"/>
                </a:solidFill>
                <a:latin typeface="Times New Roman"/>
                <a:cs typeface="Times New Roman"/>
              </a:rPr>
              <a:t>Exercice 5 (suite)</a:t>
            </a:r>
            <a:endParaRPr lang="fr-FR" sz="2800" b="1" dirty="0">
              <a:solidFill>
                <a:srgbClr val="17375E"/>
              </a:solidFill>
              <a:latin typeface="Times New Roman"/>
              <a:cs typeface="Times New Roman"/>
            </a:endParaRPr>
          </a:p>
        </p:txBody>
      </p:sp>
      <p:sp>
        <p:nvSpPr>
          <p:cNvPr id="25" name="Rectangle 3"/>
          <p:cNvSpPr txBox="1">
            <a:spLocks noChangeArrowheads="1"/>
          </p:cNvSpPr>
          <p:nvPr/>
        </p:nvSpPr>
        <p:spPr>
          <a:xfrm>
            <a:off x="215106" y="749755"/>
            <a:ext cx="1471651" cy="4931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Font typeface="Arial"/>
              <a:buNone/>
            </a:pPr>
            <a:r>
              <a:rPr lang="fr-FR" sz="2400" b="1" i="1" u="sng" dirty="0">
                <a:latin typeface="Times New Roman" panose="02020603050405020304" pitchFamily="18" charset="0"/>
                <a:ea typeface="ＭＳ Ｐゴシック" charset="0"/>
                <a:cs typeface="Times New Roman" panose="02020603050405020304" pitchFamily="18" charset="0"/>
              </a:rPr>
              <a:t>Exemple :</a:t>
            </a:r>
          </a:p>
        </p:txBody>
      </p:sp>
      <p:sp>
        <p:nvSpPr>
          <p:cNvPr id="2" name="ZoneTexte 1">
            <a:extLst>
              <a:ext uri="{FF2B5EF4-FFF2-40B4-BE49-F238E27FC236}">
                <a16:creationId xmlns:a16="http://schemas.microsoft.com/office/drawing/2014/main" id="{A531E5D9-9DE2-44EC-AB9C-D73712558499}"/>
              </a:ext>
            </a:extLst>
          </p:cNvPr>
          <p:cNvSpPr txBox="1"/>
          <p:nvPr/>
        </p:nvSpPr>
        <p:spPr>
          <a:xfrm>
            <a:off x="301841" y="1242874"/>
            <a:ext cx="776796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ourier New" panose="02070309020205020404" pitchFamily="49" charset="0"/>
                <a:cs typeface="Courier New" panose="02070309020205020404" pitchFamily="49" charset="0"/>
              </a:rPr>
              <a:t>mat = [[2,4,6,8],[1,3,5,7]]</a:t>
            </a:r>
          </a:p>
          <a:p>
            <a:r>
              <a:rPr lang="en-US" dirty="0">
                <a:latin typeface="Courier New" panose="02070309020205020404" pitchFamily="49" charset="0"/>
                <a:cs typeface="Courier New" panose="02070309020205020404" pitchFamily="49" charset="0"/>
              </a:rPr>
              <a:t>average(mat) #return [[1.5, 3.5, 5.5, 7.5], [5.0, 4.0]]</a:t>
            </a:r>
            <a:endParaRPr lang="fr-B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9661817"/>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TotalTime>
  <Words>1181</Words>
  <Application>Microsoft Office PowerPoint</Application>
  <PresentationFormat>Affichage à l'écran (4:3)</PresentationFormat>
  <Paragraphs>115</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8</vt:i4>
      </vt:variant>
    </vt:vector>
  </HeadingPairs>
  <TitlesOfParts>
    <vt:vector size="14" baseType="lpstr">
      <vt:lpstr>Arial</vt:lpstr>
      <vt:lpstr>Calibri</vt:lpstr>
      <vt:lpstr>Courier New</vt:lpstr>
      <vt:lpstr>Times New Roman</vt:lpstr>
      <vt:lpstr>Thème Office</vt:lpstr>
      <vt:lpstr>2_Thème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Marine Panozzo</dc:creator>
  <cp:lastModifiedBy>Sylvain Courtain</cp:lastModifiedBy>
  <cp:revision>11</cp:revision>
  <dcterms:created xsi:type="dcterms:W3CDTF">2019-07-05T07:35:10Z</dcterms:created>
  <dcterms:modified xsi:type="dcterms:W3CDTF">2020-09-10T12:09:06Z</dcterms:modified>
</cp:coreProperties>
</file>