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0"/>
  </p:notesMasterIdLst>
  <p:sldIdLst>
    <p:sldId id="257" r:id="rId3"/>
    <p:sldId id="264" r:id="rId4"/>
    <p:sldId id="258" r:id="rId5"/>
    <p:sldId id="263" r:id="rId6"/>
    <p:sldId id="260" r:id="rId7"/>
    <p:sldId id="262" r:id="rId8"/>
    <p:sldId id="265" r:id="rId9"/>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D3D24-D729-4217-821A-4E296D0D29AF}" v="21" dt="2020-08-11T12:54:18.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émie kuperblum" userId="ad9297b144f2de4c" providerId="LiveId" clId="{9558EF5E-E147-4B00-9595-B43CB60CD780}"/>
    <pc:docChg chg="undo custSel addSld delSld">
      <pc:chgData name="jérémie kuperblum" userId="ad9297b144f2de4c" providerId="LiveId" clId="{9558EF5E-E147-4B00-9595-B43CB60CD780}" dt="2020-08-03T07:35:13.865" v="1" actId="47"/>
      <pc:docMkLst>
        <pc:docMk/>
      </pc:docMkLst>
      <pc:sldChg chg="add del">
        <pc:chgData name="jérémie kuperblum" userId="ad9297b144f2de4c" providerId="LiveId" clId="{9558EF5E-E147-4B00-9595-B43CB60CD780}" dt="2020-08-03T07:35:13.865" v="1" actId="47"/>
        <pc:sldMkLst>
          <pc:docMk/>
          <pc:sldMk cId="1239239276" sldId="260"/>
        </pc:sldMkLst>
      </pc:sldChg>
    </pc:docChg>
  </pc:docChgLst>
  <pc:docChgLst>
    <pc:chgData name="jérémie kuperblum" userId="ad9297b144f2de4c" providerId="LiveId" clId="{5A6D3D24-D729-4217-821A-4E296D0D29AF}"/>
    <pc:docChg chg="undo custSel addSld delSld modSld sldOrd">
      <pc:chgData name="jérémie kuperblum" userId="ad9297b144f2de4c" providerId="LiveId" clId="{5A6D3D24-D729-4217-821A-4E296D0D29AF}" dt="2020-08-17T07:38:35.151" v="1937" actId="313"/>
      <pc:docMkLst>
        <pc:docMk/>
      </pc:docMkLst>
      <pc:sldChg chg="addSp delSp modSp mod">
        <pc:chgData name="jérémie kuperblum" userId="ad9297b144f2de4c" providerId="LiveId" clId="{5A6D3D24-D729-4217-821A-4E296D0D29AF}" dt="2020-08-06T07:25:29.238" v="1655" actId="20577"/>
        <pc:sldMkLst>
          <pc:docMk/>
          <pc:sldMk cId="1693226992" sldId="257"/>
        </pc:sldMkLst>
        <pc:spChg chg="add mod">
          <ac:chgData name="jérémie kuperblum" userId="ad9297b144f2de4c" providerId="LiveId" clId="{5A6D3D24-D729-4217-821A-4E296D0D29AF}" dt="2020-08-06T07:25:29.238" v="1655" actId="20577"/>
          <ac:spMkLst>
            <pc:docMk/>
            <pc:sldMk cId="1693226992" sldId="257"/>
            <ac:spMk id="2" creationId="{4A82897E-E7A0-436F-87B6-C2466F959786}"/>
          </ac:spMkLst>
        </pc:spChg>
        <pc:spChg chg="del">
          <ac:chgData name="jérémie kuperblum" userId="ad9297b144f2de4c" providerId="LiveId" clId="{5A6D3D24-D729-4217-821A-4E296D0D29AF}" dt="2020-08-06T07:25:19.007" v="1632" actId="478"/>
          <ac:spMkLst>
            <pc:docMk/>
            <pc:sldMk cId="1693226992" sldId="257"/>
            <ac:spMk id="6" creationId="{00000000-0000-0000-0000-000000000000}"/>
          </ac:spMkLst>
        </pc:spChg>
        <pc:spChg chg="del">
          <ac:chgData name="jérémie kuperblum" userId="ad9297b144f2de4c" providerId="LiveId" clId="{5A6D3D24-D729-4217-821A-4E296D0D29AF}" dt="2020-08-06T07:25:17.950" v="1631" actId="478"/>
          <ac:spMkLst>
            <pc:docMk/>
            <pc:sldMk cId="1693226992" sldId="257"/>
            <ac:spMk id="9" creationId="{00000000-0000-0000-0000-000000000000}"/>
          </ac:spMkLst>
        </pc:spChg>
      </pc:sldChg>
      <pc:sldChg chg="addSp delSp modSp mod">
        <pc:chgData name="jérémie kuperblum" userId="ad9297b144f2de4c" providerId="LiveId" clId="{5A6D3D24-D729-4217-821A-4E296D0D29AF}" dt="2020-08-17T07:38:35.151" v="1937" actId="313"/>
        <pc:sldMkLst>
          <pc:docMk/>
          <pc:sldMk cId="504211854" sldId="258"/>
        </pc:sldMkLst>
        <pc:spChg chg="add mod">
          <ac:chgData name="jérémie kuperblum" userId="ad9297b144f2de4c" providerId="LiveId" clId="{5A6D3D24-D729-4217-821A-4E296D0D29AF}" dt="2020-08-17T07:38:35.151" v="1937" actId="313"/>
          <ac:spMkLst>
            <pc:docMk/>
            <pc:sldMk cId="504211854" sldId="258"/>
            <ac:spMk id="2" creationId="{9DB243CF-1584-4F4E-8CD5-A3272D5ECA46}"/>
          </ac:spMkLst>
        </pc:spChg>
        <pc:spChg chg="add del">
          <ac:chgData name="jérémie kuperblum" userId="ad9297b144f2de4c" providerId="LiveId" clId="{5A6D3D24-D729-4217-821A-4E296D0D29AF}" dt="2020-08-06T06:27:00.291" v="74"/>
          <ac:spMkLst>
            <pc:docMk/>
            <pc:sldMk cId="504211854" sldId="258"/>
            <ac:spMk id="3" creationId="{6DB5B89A-7164-45A4-9166-7D798F1447BC}"/>
          </ac:spMkLst>
        </pc:spChg>
        <pc:spChg chg="mod">
          <ac:chgData name="jérémie kuperblum" userId="ad9297b144f2de4c" providerId="LiveId" clId="{5A6D3D24-D729-4217-821A-4E296D0D29AF}" dt="2020-08-05T14:53:39.559" v="0" actId="14100"/>
          <ac:spMkLst>
            <pc:docMk/>
            <pc:sldMk cId="504211854" sldId="258"/>
            <ac:spMk id="4" creationId="{00000000-0000-0000-0000-000000000000}"/>
          </ac:spMkLst>
        </pc:spChg>
        <pc:spChg chg="mod">
          <ac:chgData name="jérémie kuperblum" userId="ad9297b144f2de4c" providerId="LiveId" clId="{5A6D3D24-D729-4217-821A-4E296D0D29AF}" dt="2020-08-06T08:22:25.849" v="1763" actId="20577"/>
          <ac:spMkLst>
            <pc:docMk/>
            <pc:sldMk cId="504211854" sldId="258"/>
            <ac:spMk id="6" creationId="{00000000-0000-0000-0000-000000000000}"/>
          </ac:spMkLst>
        </pc:spChg>
      </pc:sldChg>
      <pc:sldChg chg="modSp del mod">
        <pc:chgData name="jérémie kuperblum" userId="ad9297b144f2de4c" providerId="LiveId" clId="{5A6D3D24-D729-4217-821A-4E296D0D29AF}" dt="2020-08-06T06:18:10.016" v="4" actId="47"/>
        <pc:sldMkLst>
          <pc:docMk/>
          <pc:sldMk cId="4083485553" sldId="259"/>
        </pc:sldMkLst>
        <pc:spChg chg="mod">
          <ac:chgData name="jérémie kuperblum" userId="ad9297b144f2de4c" providerId="LiveId" clId="{5A6D3D24-D729-4217-821A-4E296D0D29AF}" dt="2020-08-06T06:18:08.537" v="3" actId="21"/>
          <ac:spMkLst>
            <pc:docMk/>
            <pc:sldMk cId="4083485553" sldId="259"/>
            <ac:spMk id="6" creationId="{00000000-0000-0000-0000-000000000000}"/>
          </ac:spMkLst>
        </pc:spChg>
      </pc:sldChg>
      <pc:sldChg chg="addSp delSp modSp mod">
        <pc:chgData name="jérémie kuperblum" userId="ad9297b144f2de4c" providerId="LiveId" clId="{5A6D3D24-D729-4217-821A-4E296D0D29AF}" dt="2020-08-12T14:12:29.787" v="1923"/>
        <pc:sldMkLst>
          <pc:docMk/>
          <pc:sldMk cId="1239239276" sldId="260"/>
        </pc:sldMkLst>
        <pc:spChg chg="add del mod">
          <ac:chgData name="jérémie kuperblum" userId="ad9297b144f2de4c" providerId="LiveId" clId="{5A6D3D24-D729-4217-821A-4E296D0D29AF}" dt="2020-08-11T12:46:38.562" v="1769" actId="478"/>
          <ac:spMkLst>
            <pc:docMk/>
            <pc:sldMk cId="1239239276" sldId="260"/>
            <ac:spMk id="2" creationId="{1CF16071-4ED6-43EE-AE9B-964CAE55A5DF}"/>
          </ac:spMkLst>
        </pc:spChg>
        <pc:spChg chg="add del">
          <ac:chgData name="jérémie kuperblum" userId="ad9297b144f2de4c" providerId="LiveId" clId="{5A6D3D24-D729-4217-821A-4E296D0D29AF}" dt="2020-08-11T12:47:10.691" v="1771"/>
          <ac:spMkLst>
            <pc:docMk/>
            <pc:sldMk cId="1239239276" sldId="260"/>
            <ac:spMk id="3" creationId="{35BD8ED0-0AD1-4D63-8492-8201D8E648CD}"/>
          </ac:spMkLst>
        </pc:spChg>
        <pc:spChg chg="mod">
          <ac:chgData name="jérémie kuperblum" userId="ad9297b144f2de4c" providerId="LiveId" clId="{5A6D3D24-D729-4217-821A-4E296D0D29AF}" dt="2020-08-11T12:46:03.583" v="1766" actId="14100"/>
          <ac:spMkLst>
            <pc:docMk/>
            <pc:sldMk cId="1239239276" sldId="260"/>
            <ac:spMk id="4" creationId="{00000000-0000-0000-0000-000000000000}"/>
          </ac:spMkLst>
        </pc:spChg>
        <pc:spChg chg="mod">
          <ac:chgData name="jérémie kuperblum" userId="ad9297b144f2de4c" providerId="LiveId" clId="{5A6D3D24-D729-4217-821A-4E296D0D29AF}" dt="2020-08-11T12:50:08.438" v="1819" actId="1076"/>
          <ac:spMkLst>
            <pc:docMk/>
            <pc:sldMk cId="1239239276" sldId="260"/>
            <ac:spMk id="5" creationId="{00000000-0000-0000-0000-000000000000}"/>
          </ac:spMkLst>
        </pc:spChg>
        <pc:spChg chg="add mod">
          <ac:chgData name="jérémie kuperblum" userId="ad9297b144f2de4c" providerId="LiveId" clId="{5A6D3D24-D729-4217-821A-4E296D0D29AF}" dt="2020-08-12T14:12:29.787" v="1923"/>
          <ac:spMkLst>
            <pc:docMk/>
            <pc:sldMk cId="1239239276" sldId="260"/>
            <ac:spMk id="6" creationId="{457601B0-A81E-4F37-BE7D-FA3EACDB4EB4}"/>
          </ac:spMkLst>
        </pc:spChg>
        <pc:spChg chg="add mod">
          <ac:chgData name="jérémie kuperblum" userId="ad9297b144f2de4c" providerId="LiveId" clId="{5A6D3D24-D729-4217-821A-4E296D0D29AF}" dt="2020-08-11T12:50:58.603" v="1854" actId="20577"/>
          <ac:spMkLst>
            <pc:docMk/>
            <pc:sldMk cId="1239239276" sldId="260"/>
            <ac:spMk id="7" creationId="{74956822-DE00-4569-8BF2-6E8F9CDA4320}"/>
          </ac:spMkLst>
        </pc:spChg>
      </pc:sldChg>
      <pc:sldChg chg="modSp del mod">
        <pc:chgData name="jérémie kuperblum" userId="ad9297b144f2de4c" providerId="LiveId" clId="{5A6D3D24-D729-4217-821A-4E296D0D29AF}" dt="2020-08-06T06:20:39.808" v="50" actId="47"/>
        <pc:sldMkLst>
          <pc:docMk/>
          <pc:sldMk cId="424726949" sldId="261"/>
        </pc:sldMkLst>
        <pc:spChg chg="mod">
          <ac:chgData name="jérémie kuperblum" userId="ad9297b144f2de4c" providerId="LiveId" clId="{5A6D3D24-D729-4217-821A-4E296D0D29AF}" dt="2020-08-06T06:20:37.964" v="49" actId="27636"/>
          <ac:spMkLst>
            <pc:docMk/>
            <pc:sldMk cId="424726949" sldId="261"/>
            <ac:spMk id="5" creationId="{00000000-0000-0000-0000-000000000000}"/>
          </ac:spMkLst>
        </pc:spChg>
      </pc:sldChg>
      <pc:sldChg chg="addSp delSp modSp add del mod">
        <pc:chgData name="jérémie kuperblum" userId="ad9297b144f2de4c" providerId="LiveId" clId="{5A6D3D24-D729-4217-821A-4E296D0D29AF}" dt="2020-08-11T12:53:47.344" v="1906" actId="22"/>
        <pc:sldMkLst>
          <pc:docMk/>
          <pc:sldMk cId="1672529590" sldId="262"/>
        </pc:sldMkLst>
        <pc:spChg chg="mod">
          <ac:chgData name="jérémie kuperblum" userId="ad9297b144f2de4c" providerId="LiveId" clId="{5A6D3D24-D729-4217-821A-4E296D0D29AF}" dt="2020-08-11T12:52:32.060" v="1875" actId="20577"/>
          <ac:spMkLst>
            <pc:docMk/>
            <pc:sldMk cId="1672529590" sldId="262"/>
            <ac:spMk id="2" creationId="{00000000-0000-0000-0000-000000000000}"/>
          </ac:spMkLst>
        </pc:spChg>
        <pc:spChg chg="add mod">
          <ac:chgData name="jérémie kuperblum" userId="ad9297b144f2de4c" providerId="LiveId" clId="{5A6D3D24-D729-4217-821A-4E296D0D29AF}" dt="2020-08-11T12:53:26.073" v="1904" actId="14100"/>
          <ac:spMkLst>
            <pc:docMk/>
            <pc:sldMk cId="1672529590" sldId="262"/>
            <ac:spMk id="3" creationId="{7F7626FD-F570-439D-93F9-C67D3D24C8C5}"/>
          </ac:spMkLst>
        </pc:spChg>
        <pc:spChg chg="mod">
          <ac:chgData name="jérémie kuperblum" userId="ad9297b144f2de4c" providerId="LiveId" clId="{5A6D3D24-D729-4217-821A-4E296D0D29AF}" dt="2020-08-11T12:51:15.123" v="1856" actId="20577"/>
          <ac:spMkLst>
            <pc:docMk/>
            <pc:sldMk cId="1672529590" sldId="262"/>
            <ac:spMk id="4" creationId="{00000000-0000-0000-0000-000000000000}"/>
          </ac:spMkLst>
        </pc:spChg>
        <pc:spChg chg="mod">
          <ac:chgData name="jérémie kuperblum" userId="ad9297b144f2de4c" providerId="LiveId" clId="{5A6D3D24-D729-4217-821A-4E296D0D29AF}" dt="2020-08-11T12:52:23.881" v="1871" actId="14100"/>
          <ac:spMkLst>
            <pc:docMk/>
            <pc:sldMk cId="1672529590" sldId="262"/>
            <ac:spMk id="5" creationId="{00000000-0000-0000-0000-000000000000}"/>
          </ac:spMkLst>
        </pc:spChg>
        <pc:spChg chg="add del">
          <ac:chgData name="jérémie kuperblum" userId="ad9297b144f2de4c" providerId="LiveId" clId="{5A6D3D24-D729-4217-821A-4E296D0D29AF}" dt="2020-08-11T12:53:47.344" v="1906" actId="22"/>
          <ac:spMkLst>
            <pc:docMk/>
            <pc:sldMk cId="1672529590" sldId="262"/>
            <ac:spMk id="7" creationId="{F073860A-79D7-4A20-884D-CE6AEF77256F}"/>
          </ac:spMkLst>
        </pc:spChg>
      </pc:sldChg>
      <pc:sldChg chg="addSp modSp mod ord">
        <pc:chgData name="jérémie kuperblum" userId="ad9297b144f2de4c" providerId="LiveId" clId="{5A6D3D24-D729-4217-821A-4E296D0D29AF}" dt="2020-08-06T07:20:56.627" v="1492" actId="14100"/>
        <pc:sldMkLst>
          <pc:docMk/>
          <pc:sldMk cId="644139961" sldId="263"/>
        </pc:sldMkLst>
        <pc:spChg chg="mod">
          <ac:chgData name="jérémie kuperblum" userId="ad9297b144f2de4c" providerId="LiveId" clId="{5A6D3D24-D729-4217-821A-4E296D0D29AF}" dt="2020-08-06T06:39:24.508" v="564" actId="20577"/>
          <ac:spMkLst>
            <pc:docMk/>
            <pc:sldMk cId="644139961" sldId="263"/>
            <ac:spMk id="2" creationId="{00000000-0000-0000-0000-000000000000}"/>
          </ac:spMkLst>
        </pc:spChg>
        <pc:spChg chg="add mod">
          <ac:chgData name="jérémie kuperblum" userId="ad9297b144f2de4c" providerId="LiveId" clId="{5A6D3D24-D729-4217-821A-4E296D0D29AF}" dt="2020-08-06T06:38:42.189" v="508" actId="20577"/>
          <ac:spMkLst>
            <pc:docMk/>
            <pc:sldMk cId="644139961" sldId="263"/>
            <ac:spMk id="3" creationId="{D0D6576D-C346-42E5-B6EF-0CAA823E4FAA}"/>
          </ac:spMkLst>
        </pc:spChg>
        <pc:spChg chg="mod">
          <ac:chgData name="jérémie kuperblum" userId="ad9297b144f2de4c" providerId="LiveId" clId="{5A6D3D24-D729-4217-821A-4E296D0D29AF}" dt="2020-08-06T07:20:56.627" v="1492" actId="14100"/>
          <ac:spMkLst>
            <pc:docMk/>
            <pc:sldMk cId="644139961" sldId="263"/>
            <ac:spMk id="4" creationId="{00000000-0000-0000-0000-000000000000}"/>
          </ac:spMkLst>
        </pc:spChg>
      </pc:sldChg>
      <pc:sldChg chg="modSp add mod">
        <pc:chgData name="jérémie kuperblum" userId="ad9297b144f2de4c" providerId="LiveId" clId="{5A6D3D24-D729-4217-821A-4E296D0D29AF}" dt="2020-08-06T07:01:54.214" v="1237" actId="20577"/>
        <pc:sldMkLst>
          <pc:docMk/>
          <pc:sldMk cId="363218942" sldId="264"/>
        </pc:sldMkLst>
        <pc:spChg chg="mod">
          <ac:chgData name="jérémie kuperblum" userId="ad9297b144f2de4c" providerId="LiveId" clId="{5A6D3D24-D729-4217-821A-4E296D0D29AF}" dt="2020-08-06T07:01:54.214" v="1237" actId="20577"/>
          <ac:spMkLst>
            <pc:docMk/>
            <pc:sldMk cId="363218942" sldId="264"/>
            <ac:spMk id="2" creationId="{9DB243CF-1584-4F4E-8CD5-A3272D5ECA46}"/>
          </ac:spMkLst>
        </pc:spChg>
        <pc:spChg chg="mod">
          <ac:chgData name="jérémie kuperblum" userId="ad9297b144f2de4c" providerId="LiveId" clId="{5A6D3D24-D729-4217-821A-4E296D0D29AF}" dt="2020-08-06T06:56:24.712" v="648" actId="14100"/>
          <ac:spMkLst>
            <pc:docMk/>
            <pc:sldMk cId="363218942" sldId="264"/>
            <ac:spMk id="4" creationId="{00000000-0000-0000-0000-000000000000}"/>
          </ac:spMkLst>
        </pc:spChg>
        <pc:spChg chg="mod">
          <ac:chgData name="jérémie kuperblum" userId="ad9297b144f2de4c" providerId="LiveId" clId="{5A6D3D24-D729-4217-821A-4E296D0D29AF}" dt="2020-08-06T07:01:48.276" v="1236" actId="20577"/>
          <ac:spMkLst>
            <pc:docMk/>
            <pc:sldMk cId="363218942" sldId="264"/>
            <ac:spMk id="6" creationId="{00000000-0000-0000-0000-000000000000}"/>
          </ac:spMkLst>
        </pc:spChg>
      </pc:sldChg>
      <pc:sldChg chg="delSp modSp add del mod">
        <pc:chgData name="jérémie kuperblum" userId="ad9297b144f2de4c" providerId="LiveId" clId="{5A6D3D24-D729-4217-821A-4E296D0D29AF}" dt="2020-08-06T06:56:01.485" v="615" actId="47"/>
        <pc:sldMkLst>
          <pc:docMk/>
          <pc:sldMk cId="405382802" sldId="264"/>
        </pc:sldMkLst>
        <pc:spChg chg="del">
          <ac:chgData name="jérémie kuperblum" userId="ad9297b144f2de4c" providerId="LiveId" clId="{5A6D3D24-D729-4217-821A-4E296D0D29AF}" dt="2020-08-06T06:55:58.028" v="614" actId="478"/>
          <ac:spMkLst>
            <pc:docMk/>
            <pc:sldMk cId="405382802" sldId="264"/>
            <ac:spMk id="2" creationId="{9DB243CF-1584-4F4E-8CD5-A3272D5ECA46}"/>
          </ac:spMkLst>
        </pc:spChg>
        <pc:spChg chg="mod">
          <ac:chgData name="jérémie kuperblum" userId="ad9297b144f2de4c" providerId="LiveId" clId="{5A6D3D24-D729-4217-821A-4E296D0D29AF}" dt="2020-08-06T06:55:10.434" v="613" actId="14100"/>
          <ac:spMkLst>
            <pc:docMk/>
            <pc:sldMk cId="405382802" sldId="264"/>
            <ac:spMk id="4" creationId="{00000000-0000-0000-0000-000000000000}"/>
          </ac:spMkLst>
        </pc:spChg>
      </pc:sldChg>
      <pc:sldChg chg="new del">
        <pc:chgData name="jérémie kuperblum" userId="ad9297b144f2de4c" providerId="LiveId" clId="{5A6D3D24-D729-4217-821A-4E296D0D29AF}" dt="2020-08-06T07:21:05.787" v="1495" actId="680"/>
        <pc:sldMkLst>
          <pc:docMk/>
          <pc:sldMk cId="875353682" sldId="265"/>
        </pc:sldMkLst>
      </pc:sldChg>
      <pc:sldChg chg="addSp delSp modSp add mod">
        <pc:chgData name="jérémie kuperblum" userId="ad9297b144f2de4c" providerId="LiveId" clId="{5A6D3D24-D729-4217-821A-4E296D0D29AF}" dt="2020-08-11T12:54:50.642" v="1922" actId="20577"/>
        <pc:sldMkLst>
          <pc:docMk/>
          <pc:sldMk cId="3325001990" sldId="265"/>
        </pc:sldMkLst>
        <pc:spChg chg="mod">
          <ac:chgData name="jérémie kuperblum" userId="ad9297b144f2de4c" providerId="LiveId" clId="{5A6D3D24-D729-4217-821A-4E296D0D29AF}" dt="2020-08-11T12:54:37.395" v="1918" actId="1076"/>
          <ac:spMkLst>
            <pc:docMk/>
            <pc:sldMk cId="3325001990" sldId="265"/>
            <ac:spMk id="2" creationId="{00000000-0000-0000-0000-000000000000}"/>
          </ac:spMkLst>
        </pc:spChg>
        <pc:spChg chg="mod">
          <ac:chgData name="jérémie kuperblum" userId="ad9297b144f2de4c" providerId="LiveId" clId="{5A6D3D24-D729-4217-821A-4E296D0D29AF}" dt="2020-08-11T12:54:50.642" v="1922" actId="20577"/>
          <ac:spMkLst>
            <pc:docMk/>
            <pc:sldMk cId="3325001990" sldId="265"/>
            <ac:spMk id="3" creationId="{7F7626FD-F570-439D-93F9-C67D3D24C8C5}"/>
          </ac:spMkLst>
        </pc:spChg>
        <pc:spChg chg="mod">
          <ac:chgData name="jérémie kuperblum" userId="ad9297b144f2de4c" providerId="LiveId" clId="{5A6D3D24-D729-4217-821A-4E296D0D29AF}" dt="2020-08-11T12:53:54.035" v="1909" actId="20577"/>
          <ac:spMkLst>
            <pc:docMk/>
            <pc:sldMk cId="3325001990" sldId="265"/>
            <ac:spMk id="4" creationId="{00000000-0000-0000-0000-000000000000}"/>
          </ac:spMkLst>
        </pc:spChg>
        <pc:spChg chg="add del">
          <ac:chgData name="jérémie kuperblum" userId="ad9297b144f2de4c" providerId="LiveId" clId="{5A6D3D24-D729-4217-821A-4E296D0D29AF}" dt="2020-08-11T12:54:18.051" v="1913"/>
          <ac:spMkLst>
            <pc:docMk/>
            <pc:sldMk cId="3325001990" sldId="265"/>
            <ac:spMk id="6" creationId="{34E222EE-D6EA-49CF-A2B2-E3BC323CC7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BF352-C898-4F17-BE65-E303574911BB}" type="datetimeFigureOut">
              <a:rPr lang="fr-BE" smtClean="0"/>
              <a:t>11-09-20</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4B69F-CEC5-44A4-9E54-E3C0B4354E28}" type="slidenum">
              <a:rPr lang="fr-BE" smtClean="0"/>
              <a:t>‹N°›</a:t>
            </a:fld>
            <a:endParaRPr lang="fr-BE"/>
          </a:p>
        </p:txBody>
      </p:sp>
    </p:spTree>
    <p:extLst>
      <p:ext uri="{BB962C8B-B14F-4D97-AF65-F5344CB8AC3E}">
        <p14:creationId xmlns:p14="http://schemas.microsoft.com/office/powerpoint/2010/main" val="176318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044B69F-CEC5-44A4-9E54-E3C0B4354E28}" type="slidenum">
              <a:rPr lang="fr-BE" smtClean="0"/>
              <a:t>3</a:t>
            </a:fld>
            <a:endParaRPr lang="fr-BE"/>
          </a:p>
        </p:txBody>
      </p:sp>
    </p:spTree>
    <p:extLst>
      <p:ext uri="{BB962C8B-B14F-4D97-AF65-F5344CB8AC3E}">
        <p14:creationId xmlns:p14="http://schemas.microsoft.com/office/powerpoint/2010/main" val="335198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nl-BE"/>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Cliquez pour modifier le style des sous-titres du masque</a:t>
            </a:r>
            <a:endParaRPr lang="fr-FR"/>
          </a:p>
        </p:txBody>
      </p:sp>
      <p:sp>
        <p:nvSpPr>
          <p:cNvPr id="4" name="Espace réservé de la date 3"/>
          <p:cNvSpPr>
            <a:spLocks noGrp="1"/>
          </p:cNvSpPr>
          <p:nvPr>
            <p:ph type="dt" sz="half" idx="10"/>
          </p:nvPr>
        </p:nvSpPr>
        <p:spPr/>
        <p:txBody>
          <a:bodyPr/>
          <a:lstStyle/>
          <a:p>
            <a:fld id="{AED5C48D-4A86-9E4E-8210-92943FA108F9}"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391413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ED5C48D-4A86-9E4E-8210-92943FA108F9}"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10230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nl-BE"/>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ED5C48D-4A86-9E4E-8210-92943FA108F9}"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41572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nl-BE"/>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Cliquez pour modifier le style des sous-titres du masque</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5115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
        <p:nvSpPr>
          <p:cNvPr id="7" name="Rectangle 6"/>
          <p:cNvSpPr/>
          <p:nvPr userDrawn="1"/>
        </p:nvSpPr>
        <p:spPr>
          <a:xfrm>
            <a:off x="0" y="0"/>
            <a:ext cx="175846" cy="3365500"/>
          </a:xfrm>
          <a:prstGeom prst="rect">
            <a:avLst/>
          </a:prstGeom>
          <a:solidFill>
            <a:schemeClr val="accent1">
              <a:lumMod val="75000"/>
            </a:schemeClr>
          </a:solidFill>
          <a:ln>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
        <p:nvSpPr>
          <p:cNvPr id="8" name="Rectangle 7"/>
          <p:cNvSpPr/>
          <p:nvPr userDrawn="1"/>
        </p:nvSpPr>
        <p:spPr>
          <a:xfrm>
            <a:off x="0" y="3365500"/>
            <a:ext cx="175846" cy="941917"/>
          </a:xfrm>
          <a:prstGeom prst="rect">
            <a:avLst/>
          </a:prstGeom>
          <a:solidFill>
            <a:schemeClr val="accent5">
              <a:lumMod val="60000"/>
              <a:lumOff val="40000"/>
            </a:schemeClr>
          </a:solidFill>
          <a:ln>
            <a:solidFill>
              <a:srgbClr val="93CDD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
        <p:nvSpPr>
          <p:cNvPr id="9" name="Rectangle 8"/>
          <p:cNvSpPr/>
          <p:nvPr userDrawn="1"/>
        </p:nvSpPr>
        <p:spPr>
          <a:xfrm>
            <a:off x="0" y="4307417"/>
            <a:ext cx="175846" cy="2550583"/>
          </a:xfrm>
          <a:prstGeom prst="rect">
            <a:avLst/>
          </a:prstGeom>
          <a:solidFill>
            <a:schemeClr val="accent5">
              <a:lumMod val="20000"/>
              <a:lumOff val="80000"/>
            </a:schemeClr>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Tree>
    <p:extLst>
      <p:ext uri="{BB962C8B-B14F-4D97-AF65-F5344CB8AC3E}">
        <p14:creationId xmlns:p14="http://schemas.microsoft.com/office/powerpoint/2010/main" val="72155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nl-BE"/>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Cliquez pour modifier les styles du texte du masque</a:t>
            </a: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945617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426781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nl-BE"/>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7" name="Espace réservé de la date 6"/>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latin typeface="Calibri"/>
            </a:endParaRPr>
          </a:p>
        </p:txBody>
      </p:sp>
      <p:sp>
        <p:nvSpPr>
          <p:cNvPr id="9" name="Espace réservé du numéro de diapositive 8"/>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82162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e la date 2"/>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latin typeface="Calibri"/>
            </a:endParaRPr>
          </a:p>
        </p:txBody>
      </p:sp>
      <p:sp>
        <p:nvSpPr>
          <p:cNvPr id="5" name="Espace réservé du numéro de diapositive 4"/>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00905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latin typeface="Calibri"/>
            </a:endParaRPr>
          </a:p>
        </p:txBody>
      </p:sp>
      <p:sp>
        <p:nvSpPr>
          <p:cNvPr id="4" name="Espace réservé du numéro de diapositive 3"/>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89048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nl-BE"/>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81922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ED5C48D-4A86-9E4E-8210-92943FA108F9}"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2944617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nl-BE"/>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258697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501218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nl-BE"/>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7432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nl-BE"/>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Cliquez pour modifier les styles du texte du masque</a:t>
            </a:r>
          </a:p>
        </p:txBody>
      </p:sp>
      <p:sp>
        <p:nvSpPr>
          <p:cNvPr id="4" name="Espace réservé de la date 3"/>
          <p:cNvSpPr>
            <a:spLocks noGrp="1"/>
          </p:cNvSpPr>
          <p:nvPr>
            <p:ph type="dt" sz="half" idx="10"/>
          </p:nvPr>
        </p:nvSpPr>
        <p:spPr/>
        <p:txBody>
          <a:bodyPr/>
          <a:lstStyle/>
          <a:p>
            <a:fld id="{AED5C48D-4A86-9E4E-8210-92943FA108F9}"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236017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e la date 4"/>
          <p:cNvSpPr>
            <a:spLocks noGrp="1"/>
          </p:cNvSpPr>
          <p:nvPr>
            <p:ph type="dt" sz="half" idx="10"/>
          </p:nvPr>
        </p:nvSpPr>
        <p:spPr/>
        <p:txBody>
          <a:bodyPr/>
          <a:lstStyle/>
          <a:p>
            <a:fld id="{AED5C48D-4A86-9E4E-8210-92943FA108F9}" type="datetimeFigureOut">
              <a:rPr lang="fr-FR" smtClean="0"/>
              <a:t>11/09/2020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324756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nl-BE"/>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7" name="Espace réservé de la date 6"/>
          <p:cNvSpPr>
            <a:spLocks noGrp="1"/>
          </p:cNvSpPr>
          <p:nvPr>
            <p:ph type="dt" sz="half" idx="10"/>
          </p:nvPr>
        </p:nvSpPr>
        <p:spPr/>
        <p:txBody>
          <a:bodyPr/>
          <a:lstStyle/>
          <a:p>
            <a:fld id="{AED5C48D-4A86-9E4E-8210-92943FA108F9}" type="datetimeFigureOut">
              <a:rPr lang="fr-FR" smtClean="0"/>
              <a:t>11/09/2020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371520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e la date 2"/>
          <p:cNvSpPr>
            <a:spLocks noGrp="1"/>
          </p:cNvSpPr>
          <p:nvPr>
            <p:ph type="dt" sz="half" idx="10"/>
          </p:nvPr>
        </p:nvSpPr>
        <p:spPr/>
        <p:txBody>
          <a:bodyPr/>
          <a:lstStyle/>
          <a:p>
            <a:fld id="{AED5C48D-4A86-9E4E-8210-92943FA108F9}" type="datetimeFigureOut">
              <a:rPr lang="fr-FR" smtClean="0"/>
              <a:t>11/09/2020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79322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D5C48D-4A86-9E4E-8210-92943FA108F9}" type="datetimeFigureOut">
              <a:rPr lang="fr-FR" smtClean="0"/>
              <a:t>11/09/2020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391657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nl-BE"/>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ED5C48D-4A86-9E4E-8210-92943FA108F9}" type="datetimeFigureOut">
              <a:rPr lang="fr-FR" smtClean="0"/>
              <a:t>11/09/2020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179903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nl-BE"/>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ED5C48D-4A86-9E4E-8210-92943FA108F9}" type="datetimeFigureOut">
              <a:rPr lang="fr-FR" smtClean="0"/>
              <a:t>11/09/2020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BBB48-71EE-444E-A5B2-D738A47418AA}" type="slidenum">
              <a:rPr lang="fr-FR" smtClean="0"/>
              <a:t>‹N°›</a:t>
            </a:fld>
            <a:endParaRPr lang="fr-FR"/>
          </a:p>
        </p:txBody>
      </p:sp>
    </p:spTree>
    <p:extLst>
      <p:ext uri="{BB962C8B-B14F-4D97-AF65-F5344CB8AC3E}">
        <p14:creationId xmlns:p14="http://schemas.microsoft.com/office/powerpoint/2010/main" val="309552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BE"/>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5C48D-4A86-9E4E-8210-92943FA108F9}" type="datetimeFigureOut">
              <a:rPr lang="fr-FR" smtClean="0"/>
              <a:t>11/09/2020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BBB48-71EE-444E-A5B2-D738A47418AA}" type="slidenum">
              <a:rPr lang="fr-FR" smtClean="0"/>
              <a:t>‹N°›</a:t>
            </a:fld>
            <a:endParaRPr lang="fr-FR"/>
          </a:p>
        </p:txBody>
      </p:sp>
    </p:spTree>
    <p:extLst>
      <p:ext uri="{BB962C8B-B14F-4D97-AF65-F5344CB8AC3E}">
        <p14:creationId xmlns:p14="http://schemas.microsoft.com/office/powerpoint/2010/main" val="3873585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BE"/>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1379192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40709" y="1257557"/>
            <a:ext cx="7344399" cy="4426107"/>
          </a:xfrm>
          <a:prstGeom prst="rect">
            <a:avLst/>
          </a:prstGeom>
          <a:solidFill>
            <a:schemeClr val="bg1"/>
          </a:solidFill>
          <a:ln>
            <a:solidFill>
              <a:srgbClr val="558ED5"/>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Rectangle 3"/>
          <p:cNvSpPr/>
          <p:nvPr/>
        </p:nvSpPr>
        <p:spPr>
          <a:xfrm rot="5400000">
            <a:off x="6510771" y="1788989"/>
            <a:ext cx="183175" cy="3365500"/>
          </a:xfrm>
          <a:prstGeom prst="rect">
            <a:avLst/>
          </a:prstGeom>
          <a:solidFill>
            <a:schemeClr val="accent1">
              <a:lumMod val="75000"/>
            </a:schemeClr>
          </a:solidFill>
          <a:ln>
            <a:solidFill>
              <a:srgbClr val="2159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Rectangle 4"/>
          <p:cNvSpPr/>
          <p:nvPr/>
        </p:nvSpPr>
        <p:spPr>
          <a:xfrm rot="5400000">
            <a:off x="4357060" y="3000782"/>
            <a:ext cx="183177" cy="941918"/>
          </a:xfrm>
          <a:prstGeom prst="rect">
            <a:avLst/>
          </a:prstGeom>
          <a:solidFill>
            <a:schemeClr val="accent5">
              <a:lumMod val="60000"/>
              <a:lumOff val="40000"/>
            </a:schemeClr>
          </a:solid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p:nvSpPr>
        <p:spPr>
          <a:xfrm rot="5400000">
            <a:off x="2367613" y="1953251"/>
            <a:ext cx="183175" cy="3036979"/>
          </a:xfrm>
          <a:prstGeom prst="rect">
            <a:avLst/>
          </a:prstGeom>
          <a:solidFill>
            <a:schemeClr val="accent5">
              <a:lumMod val="40000"/>
              <a:lumOff val="60000"/>
            </a:schemeClr>
          </a:solidFill>
          <a:ln>
            <a:solidFill>
              <a:schemeClr val="accent5">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4A82897E-E7A0-436F-87B6-C2466F959786}"/>
              </a:ext>
            </a:extLst>
          </p:cNvPr>
          <p:cNvSpPr txBox="1"/>
          <p:nvPr/>
        </p:nvSpPr>
        <p:spPr>
          <a:xfrm>
            <a:off x="1206470" y="1566080"/>
            <a:ext cx="6776214" cy="4001095"/>
          </a:xfrm>
          <a:prstGeom prst="rect">
            <a:avLst/>
          </a:prstGeom>
          <a:noFill/>
        </p:spPr>
        <p:txBody>
          <a:bodyPr wrap="none" rtlCol="0">
            <a:spAutoFit/>
          </a:bodyPr>
          <a:lstStyle/>
          <a:p>
            <a:pPr algn="ctr"/>
            <a:r>
              <a:rPr kumimoji="0" lang="fr-FR" sz="2400" b="0" i="0" u="none" strike="noStrike" kern="1200" cap="none" spc="0" normalizeH="0" baseline="0" noProof="0" dirty="0">
                <a:ln>
                  <a:noFill/>
                </a:ln>
                <a:effectLst/>
                <a:uLnTx/>
                <a:uFillTx/>
                <a:latin typeface="Times New Roman"/>
                <a:ea typeface="+mn-ea"/>
                <a:cs typeface="Times New Roman"/>
              </a:rPr>
              <a:t>LINGE1225 : Programmation en économie et gestion</a:t>
            </a:r>
          </a:p>
          <a:p>
            <a:pPr algn="ctr"/>
            <a:endParaRPr lang="fr-FR" sz="2800" dirty="0">
              <a:latin typeface="Times New Roman"/>
              <a:cs typeface="Times New Roman"/>
            </a:endParaRPr>
          </a:p>
          <a:p>
            <a:pPr algn="ctr"/>
            <a:r>
              <a:rPr lang="fr-FR" sz="2800" dirty="0">
                <a:latin typeface="Times New Roman"/>
                <a:cs typeface="Times New Roman"/>
              </a:rPr>
              <a:t>TP05</a:t>
            </a:r>
            <a:endParaRPr lang="fr-FR" sz="2400" dirty="0">
              <a:latin typeface="Times New Roman"/>
              <a:cs typeface="Times New Roman"/>
            </a:endParaRPr>
          </a:p>
          <a:p>
            <a:pPr algn="ctr"/>
            <a:endParaRPr lang="fr-FR" sz="2800" dirty="0">
              <a:latin typeface="Times New Roman"/>
              <a:cs typeface="Times New Roman"/>
            </a:endParaRPr>
          </a:p>
          <a:p>
            <a:pPr algn="ctr"/>
            <a:endParaRPr lang="fr-FR" sz="2800" dirty="0">
              <a:latin typeface="Times New Roman"/>
              <a:cs typeface="Times New Roman"/>
            </a:endParaRPr>
          </a:p>
          <a:p>
            <a:pPr algn="ctr"/>
            <a:r>
              <a:rPr kumimoji="0" lang="fr-FR" sz="2800" b="0" i="0" u="none" strike="noStrike" kern="1200" cap="none" spc="0" normalizeH="0" baseline="0" noProof="0" dirty="0">
                <a:ln>
                  <a:noFill/>
                </a:ln>
                <a:solidFill>
                  <a:prstClr val="black"/>
                </a:solidFill>
                <a:effectLst/>
                <a:uLnTx/>
                <a:uFillTx/>
                <a:latin typeface="Times New Roman"/>
                <a:ea typeface="+mn-ea"/>
                <a:cs typeface="Times New Roman"/>
              </a:rPr>
              <a:t>Dictionnaires</a:t>
            </a:r>
          </a:p>
          <a:p>
            <a:pPr algn="ctr"/>
            <a:endParaRPr kumimoji="0" lang="fr-BE" sz="2800" b="0" i="0" u="none" strike="noStrike" kern="1200" cap="none" spc="0" normalizeH="0" baseline="0" noProof="0" dirty="0">
              <a:ln>
                <a:noFill/>
              </a:ln>
              <a:solidFill>
                <a:prstClr val="black"/>
              </a:solidFill>
              <a:effectLst/>
              <a:uLnTx/>
              <a:uFillTx/>
              <a:latin typeface="Times New Roman" pitchFamily="18"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Times New Roman"/>
                <a:ea typeface="+mn-ea"/>
                <a:cs typeface="Times New Roman"/>
              </a:rPr>
              <a:t>François </a:t>
            </a:r>
            <a:r>
              <a:rPr kumimoji="0" lang="fr-FR" sz="2000" b="0" i="0" u="none" strike="noStrike" kern="1200" cap="none" spc="0" normalizeH="0" baseline="0" noProof="0" dirty="0" err="1">
                <a:ln>
                  <a:noFill/>
                </a:ln>
                <a:solidFill>
                  <a:prstClr val="black"/>
                </a:solidFill>
                <a:effectLst/>
                <a:uLnTx/>
                <a:uFillTx/>
                <a:latin typeface="Times New Roman"/>
                <a:ea typeface="+mn-ea"/>
                <a:cs typeface="Times New Roman"/>
              </a:rPr>
              <a:t>Fouss</a:t>
            </a:r>
            <a:r>
              <a:rPr kumimoji="0" lang="fr-FR" sz="2000" b="0" i="0" u="none" strike="noStrike" kern="1200" cap="none" spc="0" normalizeH="0" baseline="0" noProof="0" dirty="0">
                <a:ln>
                  <a:noFill/>
                </a:ln>
                <a:solidFill>
                  <a:prstClr val="black"/>
                </a:solidFill>
                <a:effectLst/>
                <a:uLnTx/>
                <a:uFillTx/>
                <a:latin typeface="Times New Roman"/>
                <a:ea typeface="+mn-ea"/>
                <a:cs typeface="Times New Roman"/>
              </a:rPr>
              <a:t> &amp; Marco Saerens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28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BE" sz="1400" b="0" i="0" u="none" strike="noStrike" kern="1200" cap="none" spc="0" normalizeH="0" baseline="0" noProof="0" dirty="0">
                <a:ln>
                  <a:noFill/>
                </a:ln>
                <a:solidFill>
                  <a:prstClr val="black"/>
                </a:solidFill>
                <a:effectLst/>
                <a:uLnTx/>
                <a:uFillTx/>
                <a:latin typeface="Times New Roman" pitchFamily="18" charset="0"/>
                <a:ea typeface="+mn-ea"/>
                <a:cs typeface="+mn-cs"/>
              </a:rPr>
              <a:t>Année académique 2020-2021</a:t>
            </a:r>
          </a:p>
        </p:txBody>
      </p:sp>
    </p:spTree>
    <p:extLst>
      <p:ext uri="{BB962C8B-B14F-4D97-AF65-F5344CB8AC3E}">
        <p14:creationId xmlns:p14="http://schemas.microsoft.com/office/powerpoint/2010/main" val="169322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5630150"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Fonction prédéfinie : split()</a:t>
            </a:r>
            <a:endParaRPr lang="fr-FR" sz="2800" b="1" dirty="0">
              <a:solidFill>
                <a:srgbClr val="17375E"/>
              </a:solidFill>
              <a:latin typeface="Times New Roman"/>
              <a:cs typeface="Times New Roman"/>
            </a:endParaRPr>
          </a:p>
        </p:txBody>
      </p:sp>
      <p:sp>
        <p:nvSpPr>
          <p:cNvPr id="6" name="Espace réservé du contenu 2"/>
          <p:cNvSpPr txBox="1">
            <a:spLocks/>
          </p:cNvSpPr>
          <p:nvPr/>
        </p:nvSpPr>
        <p:spPr>
          <a:xfrm>
            <a:off x="387212" y="1000125"/>
            <a:ext cx="8505963" cy="48577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prstClr val="black"/>
                </a:solidFill>
                <a:latin typeface="Times New Roman"/>
                <a:cs typeface="Times New Roman"/>
              </a:rPr>
              <a:t>Pour l’exercice 1, vous pouvez utiliser la fonction </a:t>
            </a:r>
            <a:r>
              <a:rPr lang="fr-FR" sz="2000" i="1" dirty="0">
                <a:solidFill>
                  <a:prstClr val="black"/>
                </a:solidFill>
                <a:latin typeface="Times New Roman"/>
                <a:cs typeface="Times New Roman"/>
              </a:rPr>
              <a:t>split()</a:t>
            </a:r>
            <a:r>
              <a:rPr lang="fr-FR" sz="2000" dirty="0">
                <a:solidFill>
                  <a:prstClr val="black"/>
                </a:solidFill>
                <a:latin typeface="Times New Roman"/>
                <a:cs typeface="Times New Roman"/>
              </a:rPr>
              <a:t>.</a:t>
            </a:r>
          </a:p>
          <a:p>
            <a:pPr marL="0" indent="0">
              <a:buNone/>
            </a:pPr>
            <a:r>
              <a:rPr lang="fr-FR" sz="2000" dirty="0">
                <a:solidFill>
                  <a:prstClr val="black"/>
                </a:solidFill>
                <a:latin typeface="Times New Roman"/>
                <a:cs typeface="Times New Roman"/>
              </a:rPr>
              <a:t>Elle s’applique sur des strings et permet de créer une liste de strings en divisant le string à partir d’un séparateur (par défaut : " ").</a:t>
            </a:r>
          </a:p>
        </p:txBody>
      </p:sp>
      <p:sp>
        <p:nvSpPr>
          <p:cNvPr id="2" name="ZoneTexte 1">
            <a:extLst>
              <a:ext uri="{FF2B5EF4-FFF2-40B4-BE49-F238E27FC236}">
                <a16:creationId xmlns:a16="http://schemas.microsoft.com/office/drawing/2014/main" id="{9DB243CF-1584-4F4E-8CD5-A3272D5ECA46}"/>
              </a:ext>
            </a:extLst>
          </p:cNvPr>
          <p:cNvSpPr txBox="1"/>
          <p:nvPr/>
        </p:nvSpPr>
        <p:spPr>
          <a:xfrm>
            <a:off x="610856" y="2338462"/>
            <a:ext cx="7922287"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b="1" i="1" u="sng" dirty="0">
                <a:solidFill>
                  <a:prstClr val="black"/>
                </a:solidFill>
                <a:latin typeface="Times New Roman"/>
                <a:cs typeface="Times New Roman"/>
              </a:rPr>
              <a:t>Exemple</a:t>
            </a:r>
            <a:r>
              <a:rPr lang="fr-FR" dirty="0">
                <a:solidFill>
                  <a:prstClr val="black"/>
                </a:solidFill>
                <a:latin typeface="Times New Roman"/>
                <a:cs typeface="Times New Roman"/>
              </a:rPr>
              <a:t> :</a:t>
            </a:r>
          </a:p>
          <a:p>
            <a:endParaRPr lang="fr-FR" dirty="0">
              <a:solidFill>
                <a:prstClr val="black"/>
              </a:solidFill>
              <a:latin typeface="Times New Roman"/>
              <a:cs typeface="Times New Roman"/>
            </a:endParaRPr>
          </a:p>
          <a:p>
            <a:pPr marL="0" indent="0">
              <a:buFont typeface="Arial"/>
              <a:buNone/>
            </a:pPr>
            <a:r>
              <a:rPr lang="fr-FR" dirty="0">
                <a:solidFill>
                  <a:prstClr val="black"/>
                </a:solidFill>
                <a:latin typeface="Calibri"/>
              </a:rPr>
              <a:t>string = "Bonjour, ceci est un exemple" </a:t>
            </a:r>
          </a:p>
          <a:p>
            <a:pPr marL="0" indent="0">
              <a:buFont typeface="Arial"/>
              <a:buNone/>
            </a:pPr>
            <a:r>
              <a:rPr lang="fr-FR" dirty="0" err="1">
                <a:solidFill>
                  <a:prstClr val="black"/>
                </a:solidFill>
                <a:latin typeface="Calibri"/>
              </a:rPr>
              <a:t>l</a:t>
            </a:r>
            <a:r>
              <a:rPr lang="fr-FR" sz="1800" dirty="0" err="1">
                <a:solidFill>
                  <a:prstClr val="black"/>
                </a:solidFill>
                <a:latin typeface="Calibri"/>
              </a:rPr>
              <a:t>st</a:t>
            </a:r>
            <a:r>
              <a:rPr lang="fr-FR" sz="1800" dirty="0">
                <a:solidFill>
                  <a:prstClr val="black"/>
                </a:solidFill>
                <a:latin typeface="Calibri"/>
              </a:rPr>
              <a:t> = </a:t>
            </a:r>
            <a:r>
              <a:rPr lang="fr-FR" sz="1800" dirty="0" err="1">
                <a:solidFill>
                  <a:prstClr val="black"/>
                </a:solidFill>
                <a:latin typeface="Calibri"/>
              </a:rPr>
              <a:t>string.split</a:t>
            </a:r>
            <a:r>
              <a:rPr lang="fr-FR" sz="1800" dirty="0">
                <a:solidFill>
                  <a:prstClr val="black"/>
                </a:solidFill>
                <a:latin typeface="Calibri"/>
              </a:rPr>
              <a:t>()</a:t>
            </a:r>
          </a:p>
          <a:p>
            <a:pPr marL="0" indent="0">
              <a:buFont typeface="Arial"/>
              <a:buNone/>
            </a:pPr>
            <a:r>
              <a:rPr lang="fr-FR" sz="1800" dirty="0" err="1">
                <a:solidFill>
                  <a:prstClr val="black"/>
                </a:solidFill>
                <a:latin typeface="Calibri"/>
              </a:rPr>
              <a:t>print</a:t>
            </a:r>
            <a:r>
              <a:rPr lang="fr-FR" sz="1800" dirty="0">
                <a:solidFill>
                  <a:prstClr val="black"/>
                </a:solidFill>
                <a:latin typeface="Calibri"/>
              </a:rPr>
              <a:t> (</a:t>
            </a:r>
            <a:r>
              <a:rPr lang="fr-FR" sz="1800" dirty="0" err="1">
                <a:solidFill>
                  <a:prstClr val="black"/>
                </a:solidFill>
                <a:latin typeface="Calibri"/>
              </a:rPr>
              <a:t>lst</a:t>
            </a:r>
            <a:r>
              <a:rPr lang="fr-FR" sz="1800" dirty="0">
                <a:solidFill>
                  <a:prstClr val="black"/>
                </a:solidFill>
                <a:latin typeface="Calibri"/>
              </a:rPr>
              <a:t>)</a:t>
            </a:r>
          </a:p>
          <a:p>
            <a:pPr marL="0" indent="0">
              <a:buFont typeface="Arial"/>
              <a:buNone/>
            </a:pPr>
            <a:r>
              <a:rPr lang="fr-FR" dirty="0">
                <a:solidFill>
                  <a:srgbClr val="00B0F0"/>
                </a:solidFill>
                <a:latin typeface="Calibri"/>
              </a:rPr>
              <a:t>["Bonjour,", "ceci", "est", "un", "exemple"]</a:t>
            </a:r>
            <a:endParaRPr lang="fr-FR" sz="1800" dirty="0">
              <a:solidFill>
                <a:srgbClr val="00B0F0"/>
              </a:solidFill>
              <a:latin typeface="Calibri"/>
            </a:endParaRPr>
          </a:p>
        </p:txBody>
      </p:sp>
    </p:spTree>
    <p:extLst>
      <p:ext uri="{BB962C8B-B14F-4D97-AF65-F5344CB8AC3E}">
        <p14:creationId xmlns:p14="http://schemas.microsoft.com/office/powerpoint/2010/main" val="36321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2451944"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1</a:t>
            </a:r>
            <a:endParaRPr lang="fr-FR" sz="2800" b="1" dirty="0">
              <a:solidFill>
                <a:srgbClr val="17375E"/>
              </a:solidFill>
              <a:latin typeface="Times New Roman"/>
              <a:cs typeface="Times New Roman"/>
            </a:endParaRPr>
          </a:p>
        </p:txBody>
      </p:sp>
      <p:sp>
        <p:nvSpPr>
          <p:cNvPr id="6" name="Espace réservé du contenu 2"/>
          <p:cNvSpPr txBox="1">
            <a:spLocks/>
          </p:cNvSpPr>
          <p:nvPr/>
        </p:nvSpPr>
        <p:spPr>
          <a:xfrm>
            <a:off x="387212" y="657921"/>
            <a:ext cx="8505963" cy="48577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Char char="Ø"/>
            </a:pPr>
            <a:r>
              <a:rPr lang="fr-FR" sz="2000" dirty="0">
                <a:solidFill>
                  <a:prstClr val="black"/>
                </a:solidFill>
                <a:latin typeface="Times New Roman"/>
                <a:cs typeface="Times New Roman"/>
              </a:rPr>
              <a:t>Sur les réseaux sociaux, il nous arrive souvent d'écrire en abréviations. C'est pourquoi nous allons créer un dictionnaire qui contiendra des abréviations et leurs significations. </a:t>
            </a:r>
          </a:p>
          <a:p>
            <a:pPr>
              <a:buFont typeface="Wingdings" charset="2"/>
              <a:buChar char="Ø"/>
            </a:pPr>
            <a:r>
              <a:rPr lang="fr-FR" sz="2000" dirty="0">
                <a:solidFill>
                  <a:prstClr val="black"/>
                </a:solidFill>
                <a:latin typeface="Times New Roman"/>
                <a:cs typeface="Times New Roman"/>
              </a:rPr>
              <a:t>Ecrivez une fonction </a:t>
            </a:r>
            <a:r>
              <a:rPr lang="fr-FR" sz="2000" dirty="0">
                <a:solidFill>
                  <a:prstClr val="black"/>
                </a:solidFill>
                <a:latin typeface="Courier New"/>
                <a:cs typeface="Courier New"/>
              </a:rPr>
              <a:t>remplace(message, </a:t>
            </a:r>
            <a:r>
              <a:rPr lang="fr-FR" sz="2000" dirty="0" err="1">
                <a:solidFill>
                  <a:prstClr val="black"/>
                </a:solidFill>
                <a:latin typeface="Courier New"/>
                <a:cs typeface="Courier New"/>
              </a:rPr>
              <a:t>abreviation</a:t>
            </a:r>
            <a:r>
              <a:rPr lang="fr-FR" sz="2000" dirty="0">
                <a:solidFill>
                  <a:prstClr val="black"/>
                </a:solidFill>
                <a:latin typeface="Courier New"/>
                <a:cs typeface="Courier New"/>
              </a:rPr>
              <a:t>) </a:t>
            </a:r>
            <a:r>
              <a:rPr lang="fr-FR" sz="2000" dirty="0">
                <a:solidFill>
                  <a:prstClr val="black"/>
                </a:solidFill>
                <a:latin typeface="Times New Roman"/>
                <a:cs typeface="Times New Roman"/>
              </a:rPr>
              <a:t>qui va créer une copie de la chaîne de caractères </a:t>
            </a:r>
            <a:r>
              <a:rPr lang="fr-FR" sz="2000" dirty="0">
                <a:solidFill>
                  <a:prstClr val="black"/>
                </a:solidFill>
                <a:latin typeface="Courier New"/>
                <a:cs typeface="Courier New"/>
              </a:rPr>
              <a:t>message</a:t>
            </a:r>
            <a:r>
              <a:rPr lang="fr-FR" sz="2000" dirty="0">
                <a:solidFill>
                  <a:prstClr val="black"/>
                </a:solidFill>
                <a:latin typeface="Times New Roman"/>
                <a:cs typeface="Times New Roman"/>
              </a:rPr>
              <a:t> dans laquelle les mots qui figurent dans le dictionnaire </a:t>
            </a:r>
            <a:r>
              <a:rPr lang="fr-FR" sz="2000" dirty="0" err="1">
                <a:solidFill>
                  <a:prstClr val="black"/>
                </a:solidFill>
                <a:latin typeface="Courier New"/>
                <a:cs typeface="Courier New"/>
              </a:rPr>
              <a:t>abreviation</a:t>
            </a:r>
            <a:r>
              <a:rPr lang="fr-FR" sz="2000" dirty="0">
                <a:solidFill>
                  <a:prstClr val="black"/>
                </a:solidFill>
                <a:latin typeface="Times New Roman"/>
                <a:cs typeface="Times New Roman"/>
              </a:rPr>
              <a:t> (comme clé) sont remplacés par leurs significations (valeur) si l'abréviation se trouve dans le dictionnaire. Au sinon, votre code doit ignorer l'abréviation.</a:t>
            </a:r>
          </a:p>
        </p:txBody>
      </p:sp>
      <p:sp>
        <p:nvSpPr>
          <p:cNvPr id="2" name="ZoneTexte 1">
            <a:extLst>
              <a:ext uri="{FF2B5EF4-FFF2-40B4-BE49-F238E27FC236}">
                <a16:creationId xmlns:a16="http://schemas.microsoft.com/office/drawing/2014/main" id="{9DB243CF-1584-4F4E-8CD5-A3272D5ECA46}"/>
              </a:ext>
            </a:extLst>
          </p:cNvPr>
          <p:cNvSpPr txBox="1"/>
          <p:nvPr/>
        </p:nvSpPr>
        <p:spPr>
          <a:xfrm>
            <a:off x="834501" y="3420122"/>
            <a:ext cx="7922287"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b="1" i="1" u="sng" dirty="0">
                <a:solidFill>
                  <a:prstClr val="black"/>
                </a:solidFill>
                <a:latin typeface="Times New Roman"/>
                <a:cs typeface="Times New Roman"/>
              </a:rPr>
              <a:t>Exemple</a:t>
            </a:r>
            <a:r>
              <a:rPr lang="fr-FR" dirty="0">
                <a:solidFill>
                  <a:prstClr val="black"/>
                </a:solidFill>
                <a:latin typeface="Times New Roman"/>
                <a:cs typeface="Times New Roman"/>
              </a:rPr>
              <a:t> :</a:t>
            </a:r>
          </a:p>
          <a:p>
            <a:pPr marL="0" indent="0">
              <a:buFont typeface="Arial"/>
              <a:buNone/>
            </a:pPr>
            <a:endParaRPr lang="fr-FR" sz="1800" dirty="0">
              <a:solidFill>
                <a:prstClr val="black"/>
              </a:solidFill>
              <a:latin typeface="Calibri"/>
            </a:endParaRPr>
          </a:p>
          <a:p>
            <a:pPr marL="0" indent="0">
              <a:buFont typeface="Arial"/>
              <a:buNone/>
            </a:pPr>
            <a:r>
              <a:rPr lang="fr-FR" sz="1800" dirty="0" err="1">
                <a:solidFill>
                  <a:prstClr val="black"/>
                </a:solidFill>
                <a:latin typeface="Courier New"/>
                <a:cs typeface="Courier New"/>
              </a:rPr>
              <a:t>abreviation</a:t>
            </a:r>
            <a:r>
              <a:rPr lang="fr-FR" sz="1800" dirty="0">
                <a:solidFill>
                  <a:prstClr val="black"/>
                </a:solidFill>
                <a:latin typeface="Courier New"/>
                <a:cs typeface="Courier New"/>
              </a:rPr>
              <a:t> = {'</a:t>
            </a:r>
            <a:r>
              <a:rPr lang="fr-FR" sz="1800" dirty="0" err="1">
                <a:solidFill>
                  <a:prstClr val="black"/>
                </a:solidFill>
                <a:latin typeface="Courier New"/>
                <a:cs typeface="Courier New"/>
              </a:rPr>
              <a:t>slt</a:t>
            </a:r>
            <a:r>
              <a:rPr lang="fr-FR" sz="1800" dirty="0">
                <a:solidFill>
                  <a:prstClr val="black"/>
                </a:solidFill>
                <a:latin typeface="Courier New"/>
                <a:cs typeface="Courier New"/>
              </a:rPr>
              <a:t>’ : 'salut!',</a:t>
            </a:r>
          </a:p>
          <a:p>
            <a:pPr marL="0" indent="0">
              <a:buFont typeface="Arial"/>
              <a:buNone/>
            </a:pPr>
            <a:r>
              <a:rPr lang="fr-FR" sz="1800" dirty="0">
                <a:solidFill>
                  <a:prstClr val="black"/>
                </a:solidFill>
                <a:latin typeface="Courier New"/>
                <a:cs typeface="Courier New"/>
              </a:rPr>
              <a:t>				'cmt’ : 'comment',</a:t>
            </a:r>
          </a:p>
          <a:p>
            <a:pPr marL="0" indent="0">
              <a:buFont typeface="Arial"/>
              <a:buNone/>
            </a:pPr>
            <a:r>
              <a:rPr lang="fr-FR" sz="1800" dirty="0">
                <a:solidFill>
                  <a:prstClr val="black"/>
                </a:solidFill>
                <a:latin typeface="Courier New"/>
                <a:cs typeface="Courier New"/>
              </a:rPr>
              <a:t>				'cv’ : 'ca va?', </a:t>
            </a:r>
          </a:p>
          <a:p>
            <a:pPr marL="0" indent="0">
              <a:buFont typeface="Arial"/>
              <a:buNone/>
            </a:pPr>
            <a:r>
              <a:rPr lang="fr-FR" sz="1800" dirty="0">
                <a:solidFill>
                  <a:prstClr val="black"/>
                </a:solidFill>
                <a:latin typeface="Courier New"/>
                <a:cs typeface="Courier New"/>
              </a:rPr>
              <a:t>				'</a:t>
            </a:r>
            <a:r>
              <a:rPr lang="fr-FR" sz="1800" dirty="0" err="1">
                <a:solidFill>
                  <a:prstClr val="black"/>
                </a:solidFill>
                <a:latin typeface="Courier New"/>
                <a:cs typeface="Courier New"/>
              </a:rPr>
              <a:t>tfq</a:t>
            </a:r>
            <a:r>
              <a:rPr lang="fr-FR" sz="1800">
                <a:solidFill>
                  <a:prstClr val="black"/>
                </a:solidFill>
                <a:latin typeface="Courier New"/>
                <a:cs typeface="Courier New"/>
              </a:rPr>
              <a:t>’: </a:t>
            </a:r>
            <a:r>
              <a:rPr lang="fr-FR" sz="1800" dirty="0">
                <a:solidFill>
                  <a:prstClr val="black"/>
                </a:solidFill>
                <a:latin typeface="Courier New"/>
                <a:cs typeface="Courier New"/>
              </a:rPr>
              <a:t>'tu fais quoi?’}</a:t>
            </a:r>
          </a:p>
          <a:p>
            <a:pPr marL="0" indent="0">
              <a:buFont typeface="Arial"/>
              <a:buNone/>
            </a:pPr>
            <a:endParaRPr lang="fr-FR" sz="1800" dirty="0">
              <a:solidFill>
                <a:prstClr val="black"/>
              </a:solidFill>
              <a:latin typeface="Courier New"/>
              <a:cs typeface="Courier New"/>
            </a:endParaRPr>
          </a:p>
          <a:p>
            <a:pPr marL="0" indent="0">
              <a:buFont typeface="Arial"/>
              <a:buNone/>
            </a:pPr>
            <a:r>
              <a:rPr lang="fr-FR" sz="1800" dirty="0">
                <a:solidFill>
                  <a:prstClr val="black"/>
                </a:solidFill>
                <a:latin typeface="Courier New"/>
                <a:cs typeface="Courier New"/>
              </a:rPr>
              <a:t>remplacer('</a:t>
            </a:r>
            <a:r>
              <a:rPr lang="fr-FR" sz="1800" dirty="0" err="1">
                <a:solidFill>
                  <a:prstClr val="black"/>
                </a:solidFill>
                <a:latin typeface="Courier New"/>
                <a:cs typeface="Courier New"/>
              </a:rPr>
              <a:t>slt</a:t>
            </a:r>
            <a:r>
              <a:rPr lang="fr-FR" sz="1800" dirty="0">
                <a:solidFill>
                  <a:prstClr val="black"/>
                </a:solidFill>
                <a:latin typeface="Courier New"/>
                <a:cs typeface="Courier New"/>
              </a:rPr>
              <a:t> cmt cv </a:t>
            </a:r>
            <a:r>
              <a:rPr lang="fr-FR" sz="1800" dirty="0" err="1">
                <a:solidFill>
                  <a:prstClr val="black"/>
                </a:solidFill>
                <a:latin typeface="Courier New"/>
                <a:cs typeface="Courier New"/>
              </a:rPr>
              <a:t>tfq</a:t>
            </a:r>
            <a:r>
              <a:rPr lang="fr-FR" sz="1800" dirty="0">
                <a:solidFill>
                  <a:prstClr val="black"/>
                </a:solidFill>
                <a:latin typeface="Courier New"/>
                <a:cs typeface="Courier New"/>
              </a:rPr>
              <a:t>', </a:t>
            </a:r>
            <a:r>
              <a:rPr lang="fr-FR" sz="1800" dirty="0" err="1">
                <a:solidFill>
                  <a:prstClr val="black"/>
                </a:solidFill>
                <a:latin typeface="Courier New"/>
                <a:cs typeface="Courier New"/>
              </a:rPr>
              <a:t>abreviation</a:t>
            </a:r>
            <a:r>
              <a:rPr lang="fr-FR" sz="1800" dirty="0">
                <a:solidFill>
                  <a:prstClr val="black"/>
                </a:solidFill>
                <a:latin typeface="Courier New"/>
                <a:cs typeface="Courier New"/>
              </a:rPr>
              <a:t>)</a:t>
            </a:r>
          </a:p>
          <a:p>
            <a:r>
              <a:rPr lang="fr-FR" dirty="0">
                <a:solidFill>
                  <a:srgbClr val="00B0F0"/>
                </a:solidFill>
                <a:latin typeface="Courier New"/>
                <a:cs typeface="Courier New"/>
              </a:rPr>
              <a:t>s</a:t>
            </a:r>
            <a:r>
              <a:rPr lang="fr-FR" sz="1800" dirty="0">
                <a:solidFill>
                  <a:srgbClr val="00B0F0"/>
                </a:solidFill>
                <a:latin typeface="Courier New"/>
                <a:cs typeface="Courier New"/>
              </a:rPr>
              <a:t>alut! comment ca va? tu fais quoi?</a:t>
            </a:r>
            <a:endParaRPr lang="fr-BE" dirty="0">
              <a:solidFill>
                <a:srgbClr val="00B0F0"/>
              </a:solidFill>
            </a:endParaRPr>
          </a:p>
        </p:txBody>
      </p:sp>
    </p:spTree>
    <p:extLst>
      <p:ext uri="{BB962C8B-B14F-4D97-AF65-F5344CB8AC3E}">
        <p14:creationId xmlns:p14="http://schemas.microsoft.com/office/powerpoint/2010/main" val="50421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7" y="11590"/>
            <a:ext cx="2629497"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2</a:t>
            </a:r>
            <a:endParaRPr lang="fr-FR" sz="2800" b="1" dirty="0">
              <a:solidFill>
                <a:srgbClr val="17375E"/>
              </a:solidFill>
              <a:latin typeface="Times New Roman"/>
              <a:cs typeface="Times New Roman"/>
            </a:endParaRPr>
          </a:p>
        </p:txBody>
      </p:sp>
      <p:sp>
        <p:nvSpPr>
          <p:cNvPr id="5" name="Espace réservé du contenu 2"/>
          <p:cNvSpPr txBox="1">
            <a:spLocks/>
          </p:cNvSpPr>
          <p:nvPr/>
        </p:nvSpPr>
        <p:spPr>
          <a:xfrm>
            <a:off x="179388" y="1268413"/>
            <a:ext cx="8964612" cy="48577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400" dirty="0">
              <a:solidFill>
                <a:prstClr val="black"/>
              </a:solidFill>
              <a:cs typeface="Courier New"/>
            </a:endParaRPr>
          </a:p>
        </p:txBody>
      </p:sp>
      <p:sp>
        <p:nvSpPr>
          <p:cNvPr id="2" name="ZoneTexte 1"/>
          <p:cNvSpPr txBox="1"/>
          <p:nvPr/>
        </p:nvSpPr>
        <p:spPr>
          <a:xfrm>
            <a:off x="591681" y="1139994"/>
            <a:ext cx="8283537" cy="1938992"/>
          </a:xfrm>
          <a:prstGeom prst="rect">
            <a:avLst/>
          </a:prstGeom>
          <a:noFill/>
        </p:spPr>
        <p:txBody>
          <a:bodyPr wrap="square" rtlCol="0">
            <a:spAutoFit/>
          </a:bodyPr>
          <a:lstStyle/>
          <a:p>
            <a:r>
              <a:rPr lang="fr-FR" sz="2400" dirty="0">
                <a:latin typeface="Times New Roman"/>
                <a:cs typeface="Times New Roman"/>
              </a:rPr>
              <a:t>Ecrivez une fonction </a:t>
            </a:r>
            <a:r>
              <a:rPr lang="fr-BE" sz="2400" b="0" i="0" dirty="0" err="1">
                <a:effectLst/>
                <a:latin typeface="Courier New" panose="02070309020205020404" pitchFamily="49" charset="0"/>
                <a:cs typeface="Courier New" panose="02070309020205020404" pitchFamily="49" charset="0"/>
              </a:rPr>
              <a:t>get_country</a:t>
            </a:r>
            <a:r>
              <a:rPr lang="fr-BE" sz="2400" b="0" i="0" dirty="0">
                <a:effectLst/>
                <a:latin typeface="Courier New" panose="02070309020205020404" pitchFamily="49" charset="0"/>
                <a:cs typeface="Courier New" panose="02070309020205020404" pitchFamily="49" charset="0"/>
              </a:rPr>
              <a:t>(l, </a:t>
            </a:r>
            <a:r>
              <a:rPr lang="fr-BE" sz="2400" b="0" i="0" dirty="0" err="1">
                <a:effectLst/>
                <a:latin typeface="Courier New" panose="02070309020205020404" pitchFamily="49" charset="0"/>
                <a:cs typeface="Courier New" panose="02070309020205020404" pitchFamily="49" charset="0"/>
              </a:rPr>
              <a:t>name</a:t>
            </a:r>
            <a:r>
              <a:rPr lang="fr-BE" sz="2400" b="0" i="0" dirty="0">
                <a:effectLst/>
                <a:latin typeface="Courier New" panose="02070309020205020404" pitchFamily="49" charset="0"/>
                <a:cs typeface="Courier New" panose="02070309020205020404" pitchFamily="49" charset="0"/>
              </a:rPr>
              <a:t>) </a:t>
            </a:r>
            <a:r>
              <a:rPr lang="fr-BE" sz="2400" dirty="0">
                <a:latin typeface="Times New Roman" panose="02020603050405020304" pitchFamily="18" charset="0"/>
                <a:cs typeface="Times New Roman" panose="02020603050405020304" pitchFamily="18" charset="0"/>
              </a:rPr>
              <a:t>qui reçoit en entrée une liste de dictionnaires (qui contient des noms de villes et de pays) et le nom d’une ville. Votre fonction doit renvoyer le pays dans lequel ce trouve cette ville ou False si la ville ne se trouve pas dans l’un des dictionnaires de la liste.</a:t>
            </a:r>
            <a:endParaRPr lang="fr-FR" sz="2400" dirty="0">
              <a:latin typeface="Times New Roman"/>
              <a:cs typeface="Times New Roman"/>
            </a:endParaRPr>
          </a:p>
        </p:txBody>
      </p:sp>
      <p:sp>
        <p:nvSpPr>
          <p:cNvPr id="3" name="ZoneTexte 2">
            <a:extLst>
              <a:ext uri="{FF2B5EF4-FFF2-40B4-BE49-F238E27FC236}">
                <a16:creationId xmlns:a16="http://schemas.microsoft.com/office/drawing/2014/main" id="{D0D6576D-C346-42E5-B6EF-0CAA823E4FAA}"/>
              </a:ext>
            </a:extLst>
          </p:cNvPr>
          <p:cNvSpPr txBox="1"/>
          <p:nvPr/>
        </p:nvSpPr>
        <p:spPr>
          <a:xfrm>
            <a:off x="665826" y="3178850"/>
            <a:ext cx="767030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i="1" u="sng" dirty="0" err="1">
                <a:latin typeface="Times New Roman" panose="02020603050405020304" pitchFamily="18" charset="0"/>
                <a:cs typeface="Times New Roman" panose="02020603050405020304" pitchFamily="18" charset="0"/>
              </a:rPr>
              <a:t>Exemple</a:t>
            </a:r>
            <a:r>
              <a:rPr lang="en-US" b="1" i="1" u="sng" dirty="0">
                <a:latin typeface="Times New Roman" panose="02020603050405020304" pitchFamily="18" charset="0"/>
                <a:cs typeface="Times New Roman" panose="02020603050405020304" pitchFamily="18" charset="0"/>
              </a:rPr>
              <a:t> :</a:t>
            </a:r>
          </a:p>
          <a:p>
            <a:endParaRPr lang="en-US" b="1" i="1" u="sng" dirty="0">
              <a:latin typeface="Times New Roman" panose="02020603050405020304" pitchFamily="18" charset="0"/>
              <a:cs typeface="Times New Roman" panose="02020603050405020304" pitchFamily="18" charset="0"/>
            </a:endParaRPr>
          </a:p>
          <a:p>
            <a:r>
              <a:rPr lang="en-US" dirty="0">
                <a:solidFill>
                  <a:schemeClr val="tx1"/>
                </a:solidFill>
                <a:latin typeface="Courier New" panose="02070309020205020404" pitchFamily="49" charset="0"/>
                <a:cs typeface="Courier New" panose="02070309020205020404" pitchFamily="49" charset="0"/>
              </a:rPr>
              <a:t>l = [{"City": "</a:t>
            </a:r>
            <a:r>
              <a:rPr lang="en-US" dirty="0" err="1">
                <a:solidFill>
                  <a:schemeClr val="tx1"/>
                </a:solidFill>
                <a:latin typeface="Courier New" panose="02070309020205020404" pitchFamily="49" charset="0"/>
                <a:cs typeface="Courier New" panose="02070309020205020404" pitchFamily="49" charset="0"/>
              </a:rPr>
              <a:t>Bruxelles</a:t>
            </a:r>
            <a:r>
              <a:rPr lang="en-US" dirty="0">
                <a:solidFill>
                  <a:schemeClr val="tx1"/>
                </a:solidFill>
                <a:latin typeface="Courier New" panose="02070309020205020404" pitchFamily="49" charset="0"/>
                <a:cs typeface="Courier New" panose="02070309020205020404" pitchFamily="49" charset="0"/>
              </a:rPr>
              <a:t>", "Country": "Belgium"}, \</a:t>
            </a:r>
          </a:p>
          <a:p>
            <a:r>
              <a:rPr lang="en-US" dirty="0">
                <a:solidFill>
                  <a:schemeClr val="tx1"/>
                </a:solidFill>
                <a:latin typeface="Courier New" panose="02070309020205020404" pitchFamily="49" charset="0"/>
                <a:cs typeface="Courier New" panose="02070309020205020404" pitchFamily="49" charset="0"/>
              </a:rPr>
              <a:t>    {"City": "Berlin", "Country": "Germany"}, \</a:t>
            </a:r>
          </a:p>
          <a:p>
            <a:r>
              <a:rPr lang="en-US" dirty="0">
                <a:solidFill>
                  <a:schemeClr val="tx1"/>
                </a:solidFill>
                <a:latin typeface="Courier New" panose="02070309020205020404" pitchFamily="49" charset="0"/>
                <a:cs typeface="Courier New" panose="02070309020205020404" pitchFamily="49" charset="0"/>
              </a:rPr>
              <a:t>    {"City": "Paris", "Country": "France"}]</a:t>
            </a:r>
          </a:p>
          <a:p>
            <a:r>
              <a:rPr lang="fr-BE" sz="1800" b="0" i="0" dirty="0" err="1">
                <a:solidFill>
                  <a:schemeClr val="tx1"/>
                </a:solidFill>
                <a:effectLst/>
                <a:latin typeface="Courier New" panose="02070309020205020404" pitchFamily="49" charset="0"/>
                <a:cs typeface="Courier New" panose="02070309020205020404" pitchFamily="49" charset="0"/>
              </a:rPr>
              <a:t>get_country</a:t>
            </a:r>
            <a:r>
              <a:rPr lang="fr-BE" sz="1800" b="0" i="0" dirty="0">
                <a:solidFill>
                  <a:schemeClr val="tx1"/>
                </a:solidFill>
                <a:effectLst/>
                <a:latin typeface="Courier New" panose="02070309020205020404" pitchFamily="49" charset="0"/>
                <a:cs typeface="Courier New" panose="02070309020205020404" pitchFamily="49" charset="0"/>
              </a:rPr>
              <a:t>(l, Bruxelles) #return </a:t>
            </a:r>
            <a:r>
              <a:rPr lang="fr-BE" dirty="0" err="1">
                <a:solidFill>
                  <a:schemeClr val="tx1"/>
                </a:solidFill>
                <a:latin typeface="Courier New" panose="02070309020205020404" pitchFamily="49" charset="0"/>
                <a:cs typeface="Courier New" panose="02070309020205020404" pitchFamily="49" charset="0"/>
              </a:rPr>
              <a:t>B</a:t>
            </a:r>
            <a:r>
              <a:rPr lang="fr-BE" sz="1800" b="0" i="0" dirty="0" err="1">
                <a:solidFill>
                  <a:schemeClr val="tx1"/>
                </a:solidFill>
                <a:effectLst/>
                <a:latin typeface="Courier New" panose="02070309020205020404" pitchFamily="49" charset="0"/>
                <a:cs typeface="Courier New" panose="02070309020205020404" pitchFamily="49" charset="0"/>
              </a:rPr>
              <a:t>elgium</a:t>
            </a:r>
            <a:endParaRPr lang="en-US" dirty="0">
              <a:solidFill>
                <a:schemeClr val="tx1"/>
              </a:solidFill>
              <a:latin typeface="Courier New" panose="02070309020205020404" pitchFamily="49" charset="0"/>
              <a:cs typeface="Courier New" panose="02070309020205020404" pitchFamily="49" charset="0"/>
            </a:endParaRPr>
          </a:p>
          <a:p>
            <a:r>
              <a:rPr lang="fr-BE" sz="1800" b="0" i="0" dirty="0" err="1">
                <a:solidFill>
                  <a:schemeClr val="tx1"/>
                </a:solidFill>
                <a:effectLst/>
                <a:latin typeface="Courier New" panose="02070309020205020404" pitchFamily="49" charset="0"/>
                <a:cs typeface="Courier New" panose="02070309020205020404" pitchFamily="49" charset="0"/>
              </a:rPr>
              <a:t>get_country</a:t>
            </a:r>
            <a:r>
              <a:rPr lang="fr-BE" sz="1800" b="0" i="0" dirty="0">
                <a:solidFill>
                  <a:schemeClr val="tx1"/>
                </a:solidFill>
                <a:effectLst/>
                <a:latin typeface="Courier New" panose="02070309020205020404" pitchFamily="49" charset="0"/>
                <a:cs typeface="Courier New" panose="02070309020205020404" pitchFamily="49" charset="0"/>
              </a:rPr>
              <a:t>(l, </a:t>
            </a:r>
            <a:r>
              <a:rPr lang="fr-BE" sz="1800" b="0" i="0" dirty="0" err="1">
                <a:solidFill>
                  <a:schemeClr val="tx1"/>
                </a:solidFill>
                <a:effectLst/>
                <a:latin typeface="Courier New" panose="02070309020205020404" pitchFamily="49" charset="0"/>
                <a:cs typeface="Courier New" panose="02070309020205020404" pitchFamily="49" charset="0"/>
              </a:rPr>
              <a:t>Londre</a:t>
            </a:r>
            <a:r>
              <a:rPr lang="fr-BE" sz="1800" b="0" i="0" dirty="0">
                <a:solidFill>
                  <a:schemeClr val="tx1"/>
                </a:solidFill>
                <a:effectLst/>
                <a:latin typeface="Courier New" panose="02070309020205020404" pitchFamily="49" charset="0"/>
                <a:cs typeface="Courier New" panose="02070309020205020404" pitchFamily="49" charset="0"/>
              </a:rPr>
              <a:t>) #return False</a:t>
            </a:r>
            <a:endParaRPr lang="en-US" dirty="0">
              <a:solidFill>
                <a:schemeClr val="tx1"/>
              </a:solidFill>
              <a:latin typeface="Courier New" panose="02070309020205020404" pitchFamily="49" charset="0"/>
              <a:cs typeface="Courier New" panose="02070309020205020404" pitchFamily="49" charset="0"/>
            </a:endParaRPr>
          </a:p>
          <a:p>
            <a:endParaRPr lang="fr-BE" dirty="0"/>
          </a:p>
        </p:txBody>
      </p:sp>
    </p:spTree>
    <p:extLst>
      <p:ext uri="{BB962C8B-B14F-4D97-AF65-F5344CB8AC3E}">
        <p14:creationId xmlns:p14="http://schemas.microsoft.com/office/powerpoint/2010/main" val="64413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1590"/>
            <a:ext cx="2805344"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3</a:t>
            </a:r>
            <a:endParaRPr lang="fr-FR" sz="2800" b="1" dirty="0">
              <a:solidFill>
                <a:srgbClr val="17375E"/>
              </a:solidFill>
              <a:latin typeface="Times New Roman"/>
              <a:cs typeface="Times New Roman"/>
            </a:endParaRPr>
          </a:p>
        </p:txBody>
      </p:sp>
      <p:sp>
        <p:nvSpPr>
          <p:cNvPr id="5" name="Espace réservé du contenu 2"/>
          <p:cNvSpPr txBox="1">
            <a:spLocks/>
          </p:cNvSpPr>
          <p:nvPr/>
        </p:nvSpPr>
        <p:spPr>
          <a:xfrm>
            <a:off x="319596" y="505682"/>
            <a:ext cx="8818742" cy="48577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800" dirty="0">
                <a:solidFill>
                  <a:prstClr val="black"/>
                </a:solidFill>
                <a:latin typeface="Times New Roman"/>
                <a:cs typeface="Times New Roman"/>
              </a:rPr>
              <a:t>Une société de smartphone vous engage pour programmer un logiciel qui permet que lorsqu'un utilisateur écrit un message, vous lui proposez à chaque mot qu'il écrit, le mot qui est potentiellement le suivant. Pour ce faire, vous devez analyser des phrases que l'utilisateur a déjà écrites pour connaitre le mot le plus probable qu'il va utiliser par la suite.</a:t>
            </a:r>
          </a:p>
          <a:p>
            <a:pPr>
              <a:buFont typeface="Wingdings" charset="2"/>
              <a:buChar char="Ø"/>
            </a:pPr>
            <a:endParaRPr lang="fr-FR" sz="1800" dirty="0">
              <a:solidFill>
                <a:prstClr val="black"/>
              </a:solidFill>
              <a:latin typeface="Times New Roman"/>
              <a:cs typeface="Times New Roman"/>
            </a:endParaRPr>
          </a:p>
          <a:p>
            <a:pPr marL="0" indent="0">
              <a:buNone/>
            </a:pPr>
            <a:r>
              <a:rPr lang="fr-FR" sz="1800" dirty="0">
                <a:solidFill>
                  <a:prstClr val="black"/>
                </a:solidFill>
                <a:latin typeface="Times New Roman"/>
                <a:cs typeface="Times New Roman"/>
              </a:rPr>
              <a:t>Vous devez donc coder une fonction </a:t>
            </a:r>
            <a:r>
              <a:rPr lang="fr-FR" sz="1800" dirty="0" err="1">
                <a:solidFill>
                  <a:srgbClr val="00B0F0"/>
                </a:solidFill>
                <a:latin typeface="Courier New" panose="02070309020205020404" pitchFamily="49" charset="0"/>
                <a:cs typeface="Courier New" panose="02070309020205020404" pitchFamily="49" charset="0"/>
              </a:rPr>
              <a:t>predic</a:t>
            </a:r>
            <a:r>
              <a:rPr lang="fr-FR" sz="1800" dirty="0">
                <a:solidFill>
                  <a:srgbClr val="00B0F0"/>
                </a:solidFill>
                <a:latin typeface="Courier New" panose="02070309020205020404" pitchFamily="49" charset="0"/>
                <a:cs typeface="Courier New" panose="02070309020205020404" pitchFamily="49" charset="0"/>
              </a:rPr>
              <a:t>(</a:t>
            </a:r>
            <a:r>
              <a:rPr lang="fr-FR" sz="1800" dirty="0" err="1">
                <a:solidFill>
                  <a:srgbClr val="00B0F0"/>
                </a:solidFill>
                <a:latin typeface="Courier New" panose="02070309020205020404" pitchFamily="49" charset="0"/>
                <a:cs typeface="Courier New" panose="02070309020205020404" pitchFamily="49" charset="0"/>
              </a:rPr>
              <a:t>lst</a:t>
            </a:r>
            <a:r>
              <a:rPr lang="fr-FR" sz="1800" dirty="0">
                <a:solidFill>
                  <a:srgbClr val="00B0F0"/>
                </a:solidFill>
                <a:latin typeface="Courier New" panose="02070309020205020404" pitchFamily="49" charset="0"/>
                <a:cs typeface="Courier New" panose="02070309020205020404" pitchFamily="49" charset="0"/>
              </a:rPr>
              <a:t>, mot)</a:t>
            </a:r>
            <a:r>
              <a:rPr lang="fr-FR" sz="1800" dirty="0">
                <a:solidFill>
                  <a:prstClr val="black"/>
                </a:solidFill>
                <a:latin typeface="Times New Roman"/>
                <a:cs typeface="Times New Roman"/>
              </a:rPr>
              <a:t>qui prend en entrée une liste (où chaque élément de la liste est une phrase (un string) qui a déjà été écrite par l'utilisateur) et un mot qui est également un string. Celle-ci doit renvoyer un dictionnaire qui contient uniquement les mots qui sont apparus dans la phrase après le mot donné en input et le nombre de fois où c'est arrivé. Cela permettra par la suite à un autre programmeur d'utiliser ce dictionnaire pour proposer les mots les plus probables.</a:t>
            </a:r>
          </a:p>
          <a:p>
            <a:pPr marL="0" indent="0">
              <a:buNone/>
            </a:pPr>
            <a:endParaRPr lang="fr-FR" sz="1800" dirty="0">
              <a:solidFill>
                <a:prstClr val="black"/>
              </a:solidFill>
              <a:latin typeface="Times New Roman"/>
              <a:cs typeface="Times New Roman"/>
            </a:endParaRPr>
          </a:p>
          <a:p>
            <a:pPr marL="0" indent="0">
              <a:buNone/>
            </a:pPr>
            <a:endParaRPr lang="fr-FR" sz="1800" dirty="0">
              <a:solidFill>
                <a:prstClr val="black"/>
              </a:solidFill>
              <a:latin typeface="Times New Roman"/>
              <a:cs typeface="Times New Roman"/>
            </a:endParaRPr>
          </a:p>
          <a:p>
            <a:pPr marL="0" indent="0">
              <a:buNone/>
            </a:pPr>
            <a:endParaRPr lang="fr-FR" sz="1800" dirty="0">
              <a:solidFill>
                <a:prstClr val="black"/>
              </a:solidFill>
              <a:latin typeface="Times New Roman"/>
              <a:cs typeface="Times New Roman"/>
            </a:endParaRPr>
          </a:p>
          <a:p>
            <a:pPr marL="0" indent="0">
              <a:buNone/>
            </a:pPr>
            <a:endParaRPr lang="fr-FR" sz="1800" dirty="0">
              <a:solidFill>
                <a:prstClr val="black"/>
              </a:solidFill>
              <a:latin typeface="Times New Roman"/>
              <a:cs typeface="Times New Roman"/>
            </a:endParaRPr>
          </a:p>
          <a:p>
            <a:pPr marL="0" indent="0">
              <a:buNone/>
            </a:pPr>
            <a:endParaRPr lang="fr-FR" sz="1800" dirty="0">
              <a:solidFill>
                <a:prstClr val="black"/>
              </a:solidFill>
              <a:latin typeface="Times New Roman"/>
              <a:cs typeface="Times New Roman"/>
            </a:endParaRPr>
          </a:p>
          <a:p>
            <a:pPr>
              <a:buFont typeface="Wingdings" charset="2"/>
              <a:buChar char="Ø"/>
            </a:pPr>
            <a:endParaRPr lang="fr-FR" sz="1800" dirty="0">
              <a:solidFill>
                <a:prstClr val="black"/>
              </a:solidFill>
              <a:latin typeface="Times New Roman"/>
              <a:cs typeface="Times New Roman"/>
            </a:endParaRPr>
          </a:p>
        </p:txBody>
      </p:sp>
      <p:sp>
        <p:nvSpPr>
          <p:cNvPr id="6" name="ZoneTexte 5">
            <a:extLst>
              <a:ext uri="{FF2B5EF4-FFF2-40B4-BE49-F238E27FC236}">
                <a16:creationId xmlns:a16="http://schemas.microsoft.com/office/drawing/2014/main" id="{457601B0-A81E-4F37-BE7D-FA3EACDB4EB4}"/>
              </a:ext>
            </a:extLst>
          </p:cNvPr>
          <p:cNvSpPr txBox="1"/>
          <p:nvPr/>
        </p:nvSpPr>
        <p:spPr>
          <a:xfrm>
            <a:off x="325258" y="3825054"/>
            <a:ext cx="872353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b="1" i="1" u="sng" dirty="0"/>
              <a:t>Exemple :</a:t>
            </a:r>
          </a:p>
          <a:p>
            <a:r>
              <a:rPr lang="fr-FR" sz="1200" dirty="0" err="1">
                <a:latin typeface="Courier New" panose="02070309020205020404" pitchFamily="49" charset="0"/>
                <a:cs typeface="Courier New" panose="02070309020205020404" pitchFamily="49" charset="0"/>
              </a:rPr>
              <a:t>lst</a:t>
            </a:r>
            <a:r>
              <a:rPr lang="fr-FR" sz="1200" dirty="0">
                <a:latin typeface="Courier New" panose="02070309020205020404" pitchFamily="49" charset="0"/>
                <a:cs typeface="Courier New" panose="02070309020205020404" pitchFamily="49" charset="0"/>
              </a:rPr>
              <a:t> = ["bonjour, j'écris un message", "un message a été écrit", "un oiseau est venu se poser sur un arbre"]</a:t>
            </a:r>
          </a:p>
          <a:p>
            <a:r>
              <a:rPr lang="fr-FR" sz="1200" dirty="0" err="1">
                <a:latin typeface="Courier New" panose="02070309020205020404" pitchFamily="49" charset="0"/>
                <a:cs typeface="Courier New" panose="02070309020205020404" pitchFamily="49" charset="0"/>
              </a:rPr>
              <a:t>predict</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lst</a:t>
            </a:r>
            <a:r>
              <a:rPr lang="fr-FR" sz="1200" dirty="0">
                <a:latin typeface="Courier New" panose="02070309020205020404" pitchFamily="49" charset="0"/>
                <a:cs typeface="Courier New" panose="02070309020205020404" pitchFamily="49" charset="0"/>
              </a:rPr>
              <a:t>, "un") #return {'message': 2, 'oiseau': 1, 'arbre': 1}</a:t>
            </a:r>
            <a:endParaRPr lang="fr-BE" sz="12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74956822-DE00-4569-8BF2-6E8F9CDA4320}"/>
              </a:ext>
            </a:extLst>
          </p:cNvPr>
          <p:cNvSpPr txBox="1"/>
          <p:nvPr/>
        </p:nvSpPr>
        <p:spPr>
          <a:xfrm>
            <a:off x="319596" y="4815085"/>
            <a:ext cx="8499146" cy="2031325"/>
          </a:xfrm>
          <a:prstGeom prst="rect">
            <a:avLst/>
          </a:prstGeom>
          <a:noFill/>
        </p:spPr>
        <p:txBody>
          <a:bodyPr wrap="square" rtlCol="0">
            <a:spAutoFit/>
          </a:bodyPr>
          <a:lstStyle/>
          <a:p>
            <a:r>
              <a:rPr lang="fr-FR" sz="1400" b="1" i="1" u="sng" dirty="0">
                <a:latin typeface="Times New Roman" panose="02020603050405020304" pitchFamily="18" charset="0"/>
                <a:cs typeface="Times New Roman" panose="02020603050405020304" pitchFamily="18" charset="0"/>
              </a:rPr>
              <a:t>Attention :</a:t>
            </a:r>
          </a:p>
          <a:p>
            <a:endParaRPr lang="fr-FR" sz="1400" dirty="0">
              <a:latin typeface="Times New Roman" panose="02020603050405020304" pitchFamily="18" charset="0"/>
              <a:cs typeface="Times New Roman" panose="02020603050405020304" pitchFamily="18" charset="0"/>
            </a:endParaRPr>
          </a:p>
          <a:p>
            <a:r>
              <a:rPr lang="fr-FR" sz="1400" dirty="0">
                <a:latin typeface="Times New Roman" panose="02020603050405020304" pitchFamily="18" charset="0"/>
                <a:cs typeface="Times New Roman" panose="02020603050405020304" pitchFamily="18" charset="0"/>
              </a:rPr>
              <a:t>- Votre code doit gérer le cas où il reçoit une simple liste vide (cas où c'est la première fois que l'utilisateur écrit avec ce smartphone)</a:t>
            </a:r>
          </a:p>
          <a:p>
            <a:r>
              <a:rPr lang="fr-FR" sz="1400" dirty="0">
                <a:latin typeface="Times New Roman" panose="02020603050405020304" pitchFamily="18" charset="0"/>
                <a:cs typeface="Times New Roman" panose="02020603050405020304" pitchFamily="18" charset="0"/>
              </a:rPr>
              <a:t>- Vous ne devez pas gérer les majuscules et les symboles spéciaux (ex : !, ?, ...)</a:t>
            </a:r>
          </a:p>
          <a:p>
            <a:r>
              <a:rPr lang="fr-FR" sz="1400" dirty="0">
                <a:latin typeface="Times New Roman" panose="02020603050405020304" pitchFamily="18" charset="0"/>
                <a:cs typeface="Times New Roman" panose="02020603050405020304" pitchFamily="18" charset="0"/>
              </a:rPr>
              <a:t>- Pour faciliter le problème, il n'y a pas d'espace en début et fin de phrase.</a:t>
            </a:r>
          </a:p>
          <a:p>
            <a:pPr marL="285750" indent="-285750">
              <a:buFontTx/>
              <a:buChar char="-"/>
            </a:pPr>
            <a:endParaRPr lang="fr-FR" sz="1400" dirty="0">
              <a:latin typeface="Times New Roman" panose="02020603050405020304" pitchFamily="18" charset="0"/>
              <a:cs typeface="Times New Roman" panose="02020603050405020304" pitchFamily="18" charset="0"/>
            </a:endParaRPr>
          </a:p>
          <a:p>
            <a:r>
              <a:rPr lang="fr-FR" sz="1400" b="1" i="1" u="sng" dirty="0">
                <a:latin typeface="Times New Roman" panose="02020603050405020304" pitchFamily="18" charset="0"/>
                <a:cs typeface="Times New Roman" panose="02020603050405020304" pitchFamily="18" charset="0"/>
              </a:rPr>
              <a:t>rappel</a:t>
            </a:r>
            <a:r>
              <a:rPr lang="fr-FR" sz="1400" dirty="0">
                <a:latin typeface="Times New Roman" panose="02020603050405020304" pitchFamily="18" charset="0"/>
                <a:cs typeface="Times New Roman" panose="02020603050405020304" pitchFamily="18" charset="0"/>
              </a:rPr>
              <a:t> : Vous pouvez utiliser la fonction split() qui permet de split un string au niveau des espaces pour donner une liste de strings (voir dia2).</a:t>
            </a:r>
          </a:p>
        </p:txBody>
      </p:sp>
    </p:spTree>
    <p:extLst>
      <p:ext uri="{BB962C8B-B14F-4D97-AF65-F5344CB8AC3E}">
        <p14:creationId xmlns:p14="http://schemas.microsoft.com/office/powerpoint/2010/main" val="123923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7" y="11590"/>
            <a:ext cx="2364053"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4</a:t>
            </a:r>
            <a:endParaRPr lang="fr-FR" sz="2800" b="1" dirty="0">
              <a:solidFill>
                <a:srgbClr val="17375E"/>
              </a:solidFill>
              <a:latin typeface="Times New Roman"/>
              <a:cs typeface="Times New Roman"/>
            </a:endParaRPr>
          </a:p>
        </p:txBody>
      </p:sp>
      <p:sp>
        <p:nvSpPr>
          <p:cNvPr id="5" name="Espace réservé du contenu 2"/>
          <p:cNvSpPr txBox="1">
            <a:spLocks/>
          </p:cNvSpPr>
          <p:nvPr/>
        </p:nvSpPr>
        <p:spPr>
          <a:xfrm>
            <a:off x="179388" y="1268413"/>
            <a:ext cx="8964612" cy="399604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400" dirty="0">
              <a:solidFill>
                <a:prstClr val="black"/>
              </a:solidFill>
              <a:cs typeface="Courier New"/>
            </a:endParaRPr>
          </a:p>
        </p:txBody>
      </p:sp>
      <p:sp>
        <p:nvSpPr>
          <p:cNvPr id="2" name="ZoneTexte 1"/>
          <p:cNvSpPr txBox="1"/>
          <p:nvPr/>
        </p:nvSpPr>
        <p:spPr>
          <a:xfrm>
            <a:off x="272274" y="699979"/>
            <a:ext cx="8692338" cy="3785652"/>
          </a:xfrm>
          <a:prstGeom prst="rect">
            <a:avLst/>
          </a:prstGeom>
          <a:noFill/>
        </p:spPr>
        <p:txBody>
          <a:bodyPr wrap="square" rtlCol="0">
            <a:spAutoFit/>
          </a:bodyPr>
          <a:lstStyle/>
          <a:p>
            <a:r>
              <a:rPr lang="fr-FR" sz="1600" dirty="0">
                <a:latin typeface="Times New Roman"/>
                <a:cs typeface="Times New Roman"/>
              </a:rPr>
              <a:t>Un réseau social vous a chargé de tenir en ordre sa base de données. Cette base de données contient pour chaque utilisateur un dictionnaire contenant le nombre de messages envoyés à chaque personne à laquelle il a envoyé au moins un message.</a:t>
            </a:r>
          </a:p>
          <a:p>
            <a:endParaRPr lang="fr-FR" sz="1600" dirty="0">
              <a:latin typeface="Times New Roman"/>
              <a:cs typeface="Times New Roman"/>
            </a:endParaRPr>
          </a:p>
          <a:p>
            <a:r>
              <a:rPr lang="fr-FR" sz="1600" dirty="0">
                <a:latin typeface="Times New Roman"/>
                <a:cs typeface="Times New Roman"/>
              </a:rPr>
              <a:t>Vous devez donc écrire une fonction </a:t>
            </a:r>
            <a:r>
              <a:rPr lang="fr-FR" sz="1600" dirty="0">
                <a:solidFill>
                  <a:srgbClr val="00B0F0"/>
                </a:solidFill>
                <a:latin typeface="Courier New" panose="02070309020205020404" pitchFamily="49" charset="0"/>
                <a:cs typeface="Courier New" panose="02070309020205020404" pitchFamily="49" charset="0"/>
              </a:rPr>
              <a:t>message(</a:t>
            </a:r>
            <a:r>
              <a:rPr lang="fr-FR" sz="1600" dirty="0" err="1">
                <a:solidFill>
                  <a:srgbClr val="00B0F0"/>
                </a:solidFill>
                <a:latin typeface="Courier New" panose="02070309020205020404" pitchFamily="49" charset="0"/>
                <a:cs typeface="Courier New" panose="02070309020205020404" pitchFamily="49" charset="0"/>
              </a:rPr>
              <a:t>lst</a:t>
            </a:r>
            <a:r>
              <a:rPr lang="fr-FR" sz="1600" dirty="0">
                <a:solidFill>
                  <a:srgbClr val="00B0F0"/>
                </a:solidFill>
                <a:latin typeface="Courier New" panose="02070309020205020404" pitchFamily="49" charset="0"/>
                <a:cs typeface="Courier New" panose="02070309020205020404" pitchFamily="49" charset="0"/>
              </a:rPr>
              <a:t>) </a:t>
            </a:r>
            <a:r>
              <a:rPr lang="fr-FR" sz="1600" dirty="0">
                <a:latin typeface="Times New Roman"/>
                <a:cs typeface="Times New Roman"/>
              </a:rPr>
              <a:t>qui reçoit en entrée une liste de listes où chaque liste de la liste contient en première position l'auteur du message et en seconde position le destinataire.</a:t>
            </a:r>
          </a:p>
          <a:p>
            <a:endParaRPr lang="fr-FR" sz="1600" dirty="0">
              <a:latin typeface="Times New Roman"/>
              <a:cs typeface="Times New Roman"/>
            </a:endParaRPr>
          </a:p>
          <a:p>
            <a:r>
              <a:rPr lang="fr-FR" sz="1600" dirty="0">
                <a:latin typeface="Times New Roman"/>
                <a:cs typeface="Times New Roman"/>
              </a:rPr>
              <a:t>Votre fonction doit retourner une liste qui contient un dictionnaire pour chaque auteur rencontré. Par souci de compatibilité avec d'autres programmes de l'entreprise, vos dictionnaires doivent avoir la forme suivante :</a:t>
            </a:r>
          </a:p>
          <a:p>
            <a:endParaRPr lang="fr-FR" sz="1600" dirty="0">
              <a:latin typeface="Times New Roman"/>
              <a:cs typeface="Times New Roman"/>
            </a:endParaRPr>
          </a:p>
          <a:p>
            <a:r>
              <a:rPr lang="fr-FR" sz="1600" dirty="0">
                <a:latin typeface="Times New Roman"/>
                <a:cs typeface="Times New Roman"/>
              </a:rPr>
              <a:t>Une clé nommée "Auteur" qui a comme valeur la personne qui envoie un message</a:t>
            </a:r>
          </a:p>
          <a:p>
            <a:r>
              <a:rPr lang="fr-FR" sz="1600" dirty="0">
                <a:latin typeface="Times New Roman"/>
                <a:cs typeface="Times New Roman"/>
              </a:rPr>
              <a:t>Plusieurs autres clés qui portent le nom du destinataire du message et qui ont, comme valeur, le nombre de messages reçus par cette personne.</a:t>
            </a:r>
          </a:p>
          <a:p>
            <a:endParaRPr lang="fr-FR" sz="1600" dirty="0">
              <a:latin typeface="Times New Roman"/>
              <a:cs typeface="Times New Roman"/>
            </a:endParaRPr>
          </a:p>
        </p:txBody>
      </p:sp>
      <p:sp>
        <p:nvSpPr>
          <p:cNvPr id="3" name="ZoneTexte 2">
            <a:extLst>
              <a:ext uri="{FF2B5EF4-FFF2-40B4-BE49-F238E27FC236}">
                <a16:creationId xmlns:a16="http://schemas.microsoft.com/office/drawing/2014/main" id="{7F7626FD-F570-439D-93F9-C67D3D24C8C5}"/>
              </a:ext>
            </a:extLst>
          </p:cNvPr>
          <p:cNvSpPr txBox="1"/>
          <p:nvPr/>
        </p:nvSpPr>
        <p:spPr>
          <a:xfrm>
            <a:off x="272274" y="4387295"/>
            <a:ext cx="877407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sz="1200" b="1" i="1" u="sng" dirty="0">
                <a:latin typeface="Times New Roman" panose="02020603050405020304" pitchFamily="18" charset="0"/>
                <a:cs typeface="Times New Roman" panose="02020603050405020304" pitchFamily="18" charset="0"/>
              </a:rPr>
              <a:t>Exemple :</a:t>
            </a:r>
          </a:p>
          <a:p>
            <a:endParaRPr lang="fr-BE" sz="1200" b="1" i="1" u="sng" dirty="0">
              <a:latin typeface="Times New Roman" panose="02020603050405020304" pitchFamily="18" charset="0"/>
              <a:cs typeface="Times New Roman" panose="02020603050405020304" pitchFamily="18" charset="0"/>
            </a:endParaRPr>
          </a:p>
          <a:p>
            <a:r>
              <a:rPr lang="fr-BE" sz="1200" dirty="0" err="1">
                <a:latin typeface="Courier New" panose="02070309020205020404" pitchFamily="49" charset="0"/>
                <a:cs typeface="Courier New" panose="02070309020205020404" pitchFamily="49" charset="0"/>
              </a:rPr>
              <a:t>lst</a:t>
            </a:r>
            <a:r>
              <a:rPr lang="fr-BE" sz="1200" dirty="0">
                <a:latin typeface="Courier New" panose="02070309020205020404" pitchFamily="49" charset="0"/>
                <a:cs typeface="Courier New" panose="02070309020205020404" pitchFamily="49" charset="0"/>
              </a:rPr>
              <a:t> = [["</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 "Garfield"],["</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 "Lucifer"],["Lucifer", "</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"],["Garfield", "</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"],["Garfield", "</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"],["Garfield", "</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a:t>
            </a:r>
          </a:p>
          <a:p>
            <a:endParaRPr lang="fr-BE" sz="1200" dirty="0">
              <a:latin typeface="Courier New" panose="02070309020205020404" pitchFamily="49" charset="0"/>
              <a:cs typeface="Courier New" panose="02070309020205020404" pitchFamily="49" charset="0"/>
            </a:endParaRPr>
          </a:p>
          <a:p>
            <a:r>
              <a:rPr lang="fr-BE" sz="1200" dirty="0">
                <a:latin typeface="Courier New" panose="02070309020205020404" pitchFamily="49" charset="0"/>
                <a:cs typeface="Courier New" panose="02070309020205020404" pitchFamily="49" charset="0"/>
              </a:rPr>
              <a:t>message(</a:t>
            </a:r>
            <a:r>
              <a:rPr lang="fr-BE" sz="1200" dirty="0" err="1">
                <a:latin typeface="Courier New" panose="02070309020205020404" pitchFamily="49" charset="0"/>
                <a:cs typeface="Courier New" panose="02070309020205020404" pitchFamily="49" charset="0"/>
              </a:rPr>
              <a:t>lst</a:t>
            </a:r>
            <a:r>
              <a:rPr lang="fr-BE" sz="1200" dirty="0">
                <a:latin typeface="Courier New" panose="02070309020205020404" pitchFamily="49" charset="0"/>
                <a:cs typeface="Courier New" panose="02070309020205020404" pitchFamily="49" charset="0"/>
              </a:rPr>
              <a:t>)</a:t>
            </a:r>
          </a:p>
          <a:p>
            <a:endParaRPr lang="fr-BE" sz="1200" dirty="0">
              <a:latin typeface="Courier New" panose="02070309020205020404" pitchFamily="49" charset="0"/>
              <a:cs typeface="Courier New" panose="02070309020205020404" pitchFamily="49" charset="0"/>
            </a:endParaRPr>
          </a:p>
          <a:p>
            <a:r>
              <a:rPr lang="fr-BE" sz="1200" dirty="0">
                <a:latin typeface="Courier New" panose="02070309020205020404" pitchFamily="49" charset="0"/>
                <a:cs typeface="Courier New" panose="02070309020205020404" pitchFamily="49" charset="0"/>
              </a:rPr>
              <a:t>#return [{'Auteur': '</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 'Garfield': 1, 'Lucifer': 1}, {'Auteur': 'Lucifer', '</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 1}, {'Auteur': 'Garfield', '</a:t>
            </a:r>
            <a:r>
              <a:rPr lang="fr-BE" sz="1200" dirty="0" err="1">
                <a:latin typeface="Courier New" panose="02070309020205020404" pitchFamily="49" charset="0"/>
                <a:cs typeface="Courier New" panose="02070309020205020404" pitchFamily="49" charset="0"/>
              </a:rPr>
              <a:t>Grumpy</a:t>
            </a:r>
            <a:r>
              <a:rPr lang="fr-BE" sz="1200" dirty="0">
                <a:latin typeface="Courier New" panose="02070309020205020404" pitchFamily="49" charset="0"/>
                <a:cs typeface="Courier New" panose="02070309020205020404" pitchFamily="49" charset="0"/>
              </a:rPr>
              <a:t>': 3}]</a:t>
            </a:r>
          </a:p>
        </p:txBody>
      </p:sp>
    </p:spTree>
    <p:extLst>
      <p:ext uri="{BB962C8B-B14F-4D97-AF65-F5344CB8AC3E}">
        <p14:creationId xmlns:p14="http://schemas.microsoft.com/office/powerpoint/2010/main" val="167252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7" y="11590"/>
            <a:ext cx="2364053"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5</a:t>
            </a:r>
            <a:endParaRPr lang="fr-FR" sz="2800" b="1" dirty="0">
              <a:solidFill>
                <a:srgbClr val="17375E"/>
              </a:solidFill>
              <a:latin typeface="Times New Roman"/>
              <a:cs typeface="Times New Roman"/>
            </a:endParaRPr>
          </a:p>
        </p:txBody>
      </p:sp>
      <p:sp>
        <p:nvSpPr>
          <p:cNvPr id="5" name="Espace réservé du contenu 2"/>
          <p:cNvSpPr txBox="1">
            <a:spLocks/>
          </p:cNvSpPr>
          <p:nvPr/>
        </p:nvSpPr>
        <p:spPr>
          <a:xfrm>
            <a:off x="179388" y="1268413"/>
            <a:ext cx="8964612" cy="399604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400" dirty="0">
              <a:solidFill>
                <a:prstClr val="black"/>
              </a:solidFill>
              <a:cs typeface="Courier New"/>
            </a:endParaRPr>
          </a:p>
        </p:txBody>
      </p:sp>
      <p:sp>
        <p:nvSpPr>
          <p:cNvPr id="2" name="ZoneTexte 1"/>
          <p:cNvSpPr txBox="1"/>
          <p:nvPr/>
        </p:nvSpPr>
        <p:spPr>
          <a:xfrm>
            <a:off x="274658" y="992395"/>
            <a:ext cx="8692338" cy="2308324"/>
          </a:xfrm>
          <a:prstGeom prst="rect">
            <a:avLst/>
          </a:prstGeom>
          <a:noFill/>
        </p:spPr>
        <p:txBody>
          <a:bodyPr wrap="square" rtlCol="0">
            <a:spAutoFit/>
          </a:bodyPr>
          <a:lstStyle/>
          <a:p>
            <a:r>
              <a:rPr lang="fr-FR" sz="1600" dirty="0">
                <a:latin typeface="Times New Roman"/>
                <a:cs typeface="Times New Roman"/>
              </a:rPr>
              <a:t>Cet exercice est inspiré du site : http://www.xavierdupre.fr/app/ensae_teaching_cs/helpsphinx/notebooks/td1a_correction_session3.html</a:t>
            </a:r>
          </a:p>
          <a:p>
            <a:endParaRPr lang="fr-FR" sz="1600" dirty="0">
              <a:latin typeface="Times New Roman"/>
              <a:cs typeface="Times New Roman"/>
            </a:endParaRPr>
          </a:p>
          <a:p>
            <a:r>
              <a:rPr lang="fr-FR" sz="1600" dirty="0">
                <a:latin typeface="Times New Roman"/>
                <a:cs typeface="Times New Roman"/>
              </a:rPr>
              <a:t>Vous devez écrire une fonction position(</a:t>
            </a:r>
            <a:r>
              <a:rPr lang="fr-FR" sz="1600" dirty="0" err="1">
                <a:latin typeface="Times New Roman"/>
                <a:cs typeface="Times New Roman"/>
              </a:rPr>
              <a:t>lst</a:t>
            </a:r>
            <a:r>
              <a:rPr lang="fr-FR" sz="1600" dirty="0">
                <a:latin typeface="Times New Roman"/>
                <a:cs typeface="Times New Roman"/>
              </a:rPr>
              <a:t> lettre) qui prend en entrée une liste de mots (potentiellement vide) et une lettre. Votre fonction doit renvoyer un dictionnaire qui a comme valeur une liste de mots (contenue dans la liste donnée en entrée) où la clé définit l'indice de la lettre (donnée en entrée) dans ces mots (on commence à compter à partir de 0). Si la liste donnée en entrée est vide ou si aucun mot ne contient la lettre donnée en argument, vous devez renvoyer un dictionnaire vide.</a:t>
            </a:r>
          </a:p>
          <a:p>
            <a:endParaRPr lang="fr-FR" sz="1600" dirty="0">
              <a:latin typeface="Times New Roman"/>
              <a:cs typeface="Times New Roman"/>
            </a:endParaRPr>
          </a:p>
        </p:txBody>
      </p:sp>
      <p:sp>
        <p:nvSpPr>
          <p:cNvPr id="3" name="ZoneTexte 2">
            <a:extLst>
              <a:ext uri="{FF2B5EF4-FFF2-40B4-BE49-F238E27FC236}">
                <a16:creationId xmlns:a16="http://schemas.microsoft.com/office/drawing/2014/main" id="{7F7626FD-F570-439D-93F9-C67D3D24C8C5}"/>
              </a:ext>
            </a:extLst>
          </p:cNvPr>
          <p:cNvSpPr txBox="1"/>
          <p:nvPr/>
        </p:nvSpPr>
        <p:spPr>
          <a:xfrm>
            <a:off x="274658" y="3266435"/>
            <a:ext cx="8774072" cy="12618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sz="1600" b="1" i="1" u="sng" dirty="0">
                <a:latin typeface="Times New Roman" panose="02020603050405020304" pitchFamily="18" charset="0"/>
                <a:cs typeface="Times New Roman" panose="02020603050405020304" pitchFamily="18" charset="0"/>
              </a:rPr>
              <a:t>Exemple :</a:t>
            </a:r>
          </a:p>
          <a:p>
            <a:endParaRPr lang="fr-BE" sz="1200" b="1" i="1" u="sng" dirty="0">
              <a:latin typeface="Times New Roman" panose="02020603050405020304" pitchFamily="18" charset="0"/>
              <a:cs typeface="Times New Roman" panose="02020603050405020304" pitchFamily="18" charset="0"/>
            </a:endParaRPr>
          </a:p>
          <a:p>
            <a:r>
              <a:rPr lang="fr-BE" sz="1200" dirty="0" err="1">
                <a:latin typeface="Courier New" panose="02070309020205020404" pitchFamily="49" charset="0"/>
                <a:cs typeface="Courier New" panose="02070309020205020404" pitchFamily="49" charset="0"/>
              </a:rPr>
              <a:t>lst</a:t>
            </a:r>
            <a:r>
              <a:rPr lang="fr-BE" sz="1200" dirty="0">
                <a:latin typeface="Courier New" panose="02070309020205020404" pitchFamily="49" charset="0"/>
                <a:cs typeface="Courier New" panose="02070309020205020404" pitchFamily="49" charset="0"/>
              </a:rPr>
              <a:t> = ["</a:t>
            </a:r>
            <a:r>
              <a:rPr lang="fr-BE" sz="1200" err="1">
                <a:latin typeface="Courier New" panose="02070309020205020404" pitchFamily="49" charset="0"/>
                <a:cs typeface="Courier New" panose="02070309020205020404" pitchFamily="49" charset="0"/>
              </a:rPr>
              <a:t>bonjour</a:t>
            </a:r>
            <a:r>
              <a:rPr lang="fr-BE" sz="1200">
                <a:latin typeface="Courier New" panose="02070309020205020404" pitchFamily="49" charset="0"/>
                <a:cs typeface="Courier New" panose="02070309020205020404" pitchFamily="49" charset="0"/>
              </a:rPr>
              <a:t>", "</a:t>
            </a:r>
            <a:r>
              <a:rPr lang="fr-BE" sz="1200" dirty="0" err="1">
                <a:latin typeface="Courier New" panose="02070309020205020404" pitchFamily="49" charset="0"/>
                <a:cs typeface="Courier New" panose="02070309020205020404" pitchFamily="49" charset="0"/>
              </a:rPr>
              <a:t>bonsoir</a:t>
            </a:r>
            <a:r>
              <a:rPr lang="fr-BE" sz="1200" dirty="0">
                <a:latin typeface="Courier New" panose="02070309020205020404" pitchFamily="49" charset="0"/>
                <a:cs typeface="Courier New" panose="02070309020205020404" pitchFamily="49" charset="0"/>
              </a:rPr>
              <a:t>", "</a:t>
            </a:r>
            <a:r>
              <a:rPr lang="fr-BE" sz="1200" err="1">
                <a:latin typeface="Courier New" panose="02070309020205020404" pitchFamily="49" charset="0"/>
                <a:cs typeface="Courier New" panose="02070309020205020404" pitchFamily="49" charset="0"/>
              </a:rPr>
              <a:t>cours</a:t>
            </a:r>
            <a:r>
              <a:rPr lang="fr-BE" sz="1200">
                <a:latin typeface="Courier New" panose="02070309020205020404" pitchFamily="49" charset="0"/>
                <a:cs typeface="Courier New" panose="02070309020205020404" pitchFamily="49" charset="0"/>
              </a:rPr>
              <a:t>", "</a:t>
            </a:r>
            <a:r>
              <a:rPr lang="fr-BE" sz="1200" err="1">
                <a:latin typeface="Courier New" panose="02070309020205020404" pitchFamily="49" charset="0"/>
                <a:cs typeface="Courier New" panose="02070309020205020404" pitchFamily="49" charset="0"/>
              </a:rPr>
              <a:t>partir</a:t>
            </a:r>
            <a:r>
              <a:rPr lang="fr-BE" sz="1200">
                <a:latin typeface="Courier New" panose="02070309020205020404" pitchFamily="49" charset="0"/>
                <a:cs typeface="Courier New" panose="02070309020205020404" pitchFamily="49" charset="0"/>
              </a:rPr>
              <a:t>", "</a:t>
            </a:r>
            <a:r>
              <a:rPr lang="fr-BE" sz="1200" err="1">
                <a:latin typeface="Courier New" panose="02070309020205020404" pitchFamily="49" charset="0"/>
                <a:cs typeface="Courier New" panose="02070309020205020404" pitchFamily="49" charset="0"/>
              </a:rPr>
              <a:t>clavier</a:t>
            </a:r>
            <a:r>
              <a:rPr lang="fr-BE" sz="1200">
                <a:latin typeface="Courier New" panose="02070309020205020404" pitchFamily="49" charset="0"/>
                <a:cs typeface="Courier New" panose="02070309020205020404" pitchFamily="49" charset="0"/>
              </a:rPr>
              <a:t>", "</a:t>
            </a:r>
            <a:r>
              <a:rPr lang="fr-BE" sz="1200" dirty="0" err="1">
                <a:latin typeface="Courier New" panose="02070309020205020404" pitchFamily="49" charset="0"/>
                <a:cs typeface="Courier New" panose="02070309020205020404" pitchFamily="49" charset="0"/>
              </a:rPr>
              <a:t>souris</a:t>
            </a:r>
            <a:r>
              <a:rPr lang="fr-BE" sz="1200" dirty="0">
                <a:latin typeface="Courier New" panose="02070309020205020404" pitchFamily="49" charset="0"/>
                <a:cs typeface="Courier New" panose="02070309020205020404" pitchFamily="49" charset="0"/>
              </a:rPr>
              <a:t>", "tests", "ordinateur"]</a:t>
            </a:r>
          </a:p>
          <a:p>
            <a:r>
              <a:rPr lang="fr-BE" sz="1200" dirty="0">
                <a:latin typeface="Courier New" panose="02070309020205020404" pitchFamily="49" charset="0"/>
                <a:cs typeface="Courier New" panose="02070309020205020404" pitchFamily="49" charset="0"/>
              </a:rPr>
              <a:t>position (</a:t>
            </a:r>
            <a:r>
              <a:rPr lang="fr-BE" sz="1200" dirty="0" err="1">
                <a:latin typeface="Courier New" panose="02070309020205020404" pitchFamily="49" charset="0"/>
                <a:cs typeface="Courier New" panose="02070309020205020404" pitchFamily="49" charset="0"/>
              </a:rPr>
              <a:t>lst</a:t>
            </a:r>
            <a:r>
              <a:rPr lang="fr-BE" sz="1200" dirty="0">
                <a:latin typeface="Courier New" panose="02070309020205020404" pitchFamily="49" charset="0"/>
                <a:cs typeface="Courier New" panose="02070309020205020404" pitchFamily="49" charset="0"/>
              </a:rPr>
              <a:t>, "e") #return {1: ['tests'], 5: ['clavier'], 7: ['ordinateur']}</a:t>
            </a:r>
          </a:p>
          <a:p>
            <a:r>
              <a:rPr lang="fr-BE" sz="1200" dirty="0">
                <a:latin typeface="Courier New" panose="02070309020205020404" pitchFamily="49" charset="0"/>
                <a:cs typeface="Courier New" panose="02070309020205020404" pitchFamily="49" charset="0"/>
              </a:rPr>
              <a:t>position (</a:t>
            </a:r>
            <a:r>
              <a:rPr lang="fr-BE" sz="1200" dirty="0" err="1">
                <a:latin typeface="Courier New" panose="02070309020205020404" pitchFamily="49" charset="0"/>
                <a:cs typeface="Courier New" panose="02070309020205020404" pitchFamily="49" charset="0"/>
              </a:rPr>
              <a:t>lst</a:t>
            </a:r>
            <a:r>
              <a:rPr lang="fr-BE" sz="1200" dirty="0">
                <a:latin typeface="Courier New" panose="02070309020205020404" pitchFamily="49" charset="0"/>
                <a:cs typeface="Courier New" panose="02070309020205020404" pitchFamily="49" charset="0"/>
              </a:rPr>
              <a:t>, "x") #return {}</a:t>
            </a:r>
          </a:p>
          <a:p>
            <a:r>
              <a:rPr lang="fr-BE" sz="1200" dirty="0">
                <a:latin typeface="Courier New" panose="02070309020205020404" pitchFamily="49" charset="0"/>
                <a:cs typeface="Courier New" panose="02070309020205020404" pitchFamily="49" charset="0"/>
              </a:rPr>
              <a:t>position ([], "e")  #return {}</a:t>
            </a:r>
          </a:p>
        </p:txBody>
      </p:sp>
    </p:spTree>
    <p:extLst>
      <p:ext uri="{BB962C8B-B14F-4D97-AF65-F5344CB8AC3E}">
        <p14:creationId xmlns:p14="http://schemas.microsoft.com/office/powerpoint/2010/main" val="3325001990"/>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1131</Words>
  <Application>Microsoft Office PowerPoint</Application>
  <PresentationFormat>Affichage à l'écran (4:3)</PresentationFormat>
  <Paragraphs>85</Paragraphs>
  <Slides>7</Slides>
  <Notes>1</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7</vt:i4>
      </vt:variant>
    </vt:vector>
  </HeadingPairs>
  <TitlesOfParts>
    <vt:vector size="14" baseType="lpstr">
      <vt:lpstr>Arial</vt:lpstr>
      <vt:lpstr>Calibri</vt:lpstr>
      <vt:lpstr>Courier New</vt:lpstr>
      <vt:lpstr>Times New Roman</vt:lpstr>
      <vt:lpstr>Wingdings</vt:lpstr>
      <vt:lpstr>Thème Office</vt:lpstr>
      <vt:lpstr>2_Thème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Marine Panozzo</dc:creator>
  <cp:lastModifiedBy>Sylvain Courtain</cp:lastModifiedBy>
  <cp:revision>16</cp:revision>
  <dcterms:created xsi:type="dcterms:W3CDTF">2019-07-05T07:50:26Z</dcterms:created>
  <dcterms:modified xsi:type="dcterms:W3CDTF">2020-09-11T08:51:42Z</dcterms:modified>
</cp:coreProperties>
</file>