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sldIdLst>
    <p:sldId id="257" r:id="rId3"/>
    <p:sldId id="259" r:id="rId4"/>
    <p:sldId id="263" r:id="rId5"/>
    <p:sldId id="260" r:id="rId6"/>
    <p:sldId id="261" r:id="rId7"/>
    <p:sldId id="264" r:id="rId8"/>
    <p:sldId id="265" r:id="rId9"/>
    <p:sldId id="266" r:id="rId10"/>
    <p:sldId id="267" r:id="rId11"/>
    <p:sldId id="262" r:id="rId12"/>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99874-8DB8-4757-826B-5BC10FF56D61}" v="32" dt="2020-08-11T14:01:43.5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8" d="100"/>
          <a:sy n="108" d="100"/>
        </p:scale>
        <p:origin x="1704"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érémie kuperblum" userId="ad9297b144f2de4c" providerId="LiveId" clId="{30B99874-8DB8-4757-826B-5BC10FF56D61}"/>
    <pc:docChg chg="undo custSel addSld modSld">
      <pc:chgData name="jérémie kuperblum" userId="ad9297b144f2de4c" providerId="LiveId" clId="{30B99874-8DB8-4757-826B-5BC10FF56D61}" dt="2020-08-18T11:12:48.331" v="565" actId="20577"/>
      <pc:docMkLst>
        <pc:docMk/>
      </pc:docMkLst>
      <pc:sldChg chg="addSp delSp modSp mod">
        <pc:chgData name="jérémie kuperblum" userId="ad9297b144f2de4c" providerId="LiveId" clId="{30B99874-8DB8-4757-826B-5BC10FF56D61}" dt="2020-08-06T07:25:55.478" v="44" actId="20577"/>
        <pc:sldMkLst>
          <pc:docMk/>
          <pc:sldMk cId="1385250254" sldId="257"/>
        </pc:sldMkLst>
        <pc:spChg chg="add mod">
          <ac:chgData name="jérémie kuperblum" userId="ad9297b144f2de4c" providerId="LiveId" clId="{30B99874-8DB8-4757-826B-5BC10FF56D61}" dt="2020-08-06T07:25:55.478" v="44" actId="20577"/>
          <ac:spMkLst>
            <pc:docMk/>
            <pc:sldMk cId="1385250254" sldId="257"/>
            <ac:spMk id="2" creationId="{85BA5B07-78D7-4ABB-876F-1CB77CFC57C0}"/>
          </ac:spMkLst>
        </pc:spChg>
        <pc:spChg chg="del">
          <ac:chgData name="jérémie kuperblum" userId="ad9297b144f2de4c" providerId="LiveId" clId="{30B99874-8DB8-4757-826B-5BC10FF56D61}" dt="2020-08-06T07:25:35.182" v="2" actId="478"/>
          <ac:spMkLst>
            <pc:docMk/>
            <pc:sldMk cId="1385250254" sldId="257"/>
            <ac:spMk id="6" creationId="{00000000-0000-0000-0000-000000000000}"/>
          </ac:spMkLst>
        </pc:spChg>
        <pc:spChg chg="mod">
          <ac:chgData name="jérémie kuperblum" userId="ad9297b144f2de4c" providerId="LiveId" clId="{30B99874-8DB8-4757-826B-5BC10FF56D61}" dt="2020-08-06T07:25:32.438" v="0" actId="1076"/>
          <ac:spMkLst>
            <pc:docMk/>
            <pc:sldMk cId="1385250254" sldId="257"/>
            <ac:spMk id="7" creationId="{00000000-0000-0000-0000-000000000000}"/>
          </ac:spMkLst>
        </pc:spChg>
        <pc:spChg chg="del">
          <ac:chgData name="jérémie kuperblum" userId="ad9297b144f2de4c" providerId="LiveId" clId="{30B99874-8DB8-4757-826B-5BC10FF56D61}" dt="2020-08-06T07:25:33.726" v="1" actId="478"/>
          <ac:spMkLst>
            <pc:docMk/>
            <pc:sldMk cId="1385250254" sldId="257"/>
            <ac:spMk id="9" creationId="{00000000-0000-0000-0000-000000000000}"/>
          </ac:spMkLst>
        </pc:spChg>
      </pc:sldChg>
      <pc:sldChg chg="addSp delSp modSp mod">
        <pc:chgData name="jérémie kuperblum" userId="ad9297b144f2de4c" providerId="LiveId" clId="{30B99874-8DB8-4757-826B-5BC10FF56D61}" dt="2020-08-11T13:31:42.489" v="90" actId="207"/>
        <pc:sldMkLst>
          <pc:docMk/>
          <pc:sldMk cId="129685175" sldId="259"/>
        </pc:sldMkLst>
        <pc:spChg chg="add mod">
          <ac:chgData name="jérémie kuperblum" userId="ad9297b144f2de4c" providerId="LiveId" clId="{30B99874-8DB8-4757-826B-5BC10FF56D61}" dt="2020-08-11T13:31:42.489" v="90" actId="207"/>
          <ac:spMkLst>
            <pc:docMk/>
            <pc:sldMk cId="129685175" sldId="259"/>
            <ac:spMk id="2" creationId="{532C46CD-FB0E-4788-A3C2-32782DC06A46}"/>
          </ac:spMkLst>
        </pc:spChg>
        <pc:spChg chg="add del">
          <ac:chgData name="jérémie kuperblum" userId="ad9297b144f2de4c" providerId="LiveId" clId="{30B99874-8DB8-4757-826B-5BC10FF56D61}" dt="2020-08-11T13:30:09.638" v="50"/>
          <ac:spMkLst>
            <pc:docMk/>
            <pc:sldMk cId="129685175" sldId="259"/>
            <ac:spMk id="3" creationId="{7F316F2E-2424-4D14-A4E5-4368D638CE35}"/>
          </ac:spMkLst>
        </pc:spChg>
        <pc:spChg chg="mod">
          <ac:chgData name="jérémie kuperblum" userId="ad9297b144f2de4c" providerId="LiveId" clId="{30B99874-8DB8-4757-826B-5BC10FF56D61}" dt="2020-08-11T13:29:30.810" v="46" actId="14100"/>
          <ac:spMkLst>
            <pc:docMk/>
            <pc:sldMk cId="129685175" sldId="259"/>
            <ac:spMk id="4" creationId="{00000000-0000-0000-0000-000000000000}"/>
          </ac:spMkLst>
        </pc:spChg>
        <pc:picChg chg="del">
          <ac:chgData name="jérémie kuperblum" userId="ad9297b144f2de4c" providerId="LiveId" clId="{30B99874-8DB8-4757-826B-5BC10FF56D61}" dt="2020-08-11T13:29:52.637" v="47" actId="478"/>
          <ac:picMkLst>
            <pc:docMk/>
            <pc:sldMk cId="129685175" sldId="259"/>
            <ac:picMk id="5" creationId="{00000000-0000-0000-0000-000000000000}"/>
          </ac:picMkLst>
        </pc:picChg>
      </pc:sldChg>
      <pc:sldChg chg="modSp mod">
        <pc:chgData name="jérémie kuperblum" userId="ad9297b144f2de4c" providerId="LiveId" clId="{30B99874-8DB8-4757-826B-5BC10FF56D61}" dt="2020-08-11T13:35:57.209" v="160" actId="1076"/>
        <pc:sldMkLst>
          <pc:docMk/>
          <pc:sldMk cId="3713219453" sldId="260"/>
        </pc:sldMkLst>
        <pc:spChg chg="mod">
          <ac:chgData name="jérémie kuperblum" userId="ad9297b144f2de4c" providerId="LiveId" clId="{30B99874-8DB8-4757-826B-5BC10FF56D61}" dt="2020-08-06T08:32:07.584" v="45" actId="14100"/>
          <ac:spMkLst>
            <pc:docMk/>
            <pc:sldMk cId="3713219453" sldId="260"/>
            <ac:spMk id="4" creationId="{00000000-0000-0000-0000-000000000000}"/>
          </ac:spMkLst>
        </pc:spChg>
        <pc:spChg chg="mod">
          <ac:chgData name="jérémie kuperblum" userId="ad9297b144f2de4c" providerId="LiveId" clId="{30B99874-8DB8-4757-826B-5BC10FF56D61}" dt="2020-08-11T13:35:57.209" v="160" actId="1076"/>
          <ac:spMkLst>
            <pc:docMk/>
            <pc:sldMk cId="3713219453" sldId="260"/>
            <ac:spMk id="6" creationId="{00000000-0000-0000-0000-000000000000}"/>
          </ac:spMkLst>
        </pc:spChg>
      </pc:sldChg>
      <pc:sldChg chg="addSp delSp modSp mod">
        <pc:chgData name="jérémie kuperblum" userId="ad9297b144f2de4c" providerId="LiveId" clId="{30B99874-8DB8-4757-826B-5BC10FF56D61}" dt="2020-08-11T13:54:30.618" v="288" actId="20577"/>
        <pc:sldMkLst>
          <pc:docMk/>
          <pc:sldMk cId="3958850052" sldId="261"/>
        </pc:sldMkLst>
        <pc:spChg chg="add del">
          <ac:chgData name="jérémie kuperblum" userId="ad9297b144f2de4c" providerId="LiveId" clId="{30B99874-8DB8-4757-826B-5BC10FF56D61}" dt="2020-08-11T13:36:52.118" v="163"/>
          <ac:spMkLst>
            <pc:docMk/>
            <pc:sldMk cId="3958850052" sldId="261"/>
            <ac:spMk id="2" creationId="{767F9089-8840-402A-AFA0-0B1207D244B1}"/>
          </ac:spMkLst>
        </pc:spChg>
        <pc:spChg chg="mod">
          <ac:chgData name="jérémie kuperblum" userId="ad9297b144f2de4c" providerId="LiveId" clId="{30B99874-8DB8-4757-826B-5BC10FF56D61}" dt="2020-08-11T13:36:10.040" v="161" actId="14100"/>
          <ac:spMkLst>
            <pc:docMk/>
            <pc:sldMk cId="3958850052" sldId="261"/>
            <ac:spMk id="4" creationId="{00000000-0000-0000-0000-000000000000}"/>
          </ac:spMkLst>
        </pc:spChg>
        <pc:spChg chg="mod">
          <ac:chgData name="jérémie kuperblum" userId="ad9297b144f2de4c" providerId="LiveId" clId="{30B99874-8DB8-4757-826B-5BC10FF56D61}" dt="2020-08-11T13:54:30.618" v="288" actId="20577"/>
          <ac:spMkLst>
            <pc:docMk/>
            <pc:sldMk cId="3958850052" sldId="261"/>
            <ac:spMk id="5" creationId="{00000000-0000-0000-0000-000000000000}"/>
          </ac:spMkLst>
        </pc:spChg>
      </pc:sldChg>
      <pc:sldChg chg="modSp mod">
        <pc:chgData name="jérémie kuperblum" userId="ad9297b144f2de4c" providerId="LiveId" clId="{30B99874-8DB8-4757-826B-5BC10FF56D61}" dt="2020-08-18T11:12:48.331" v="565" actId="20577"/>
        <pc:sldMkLst>
          <pc:docMk/>
          <pc:sldMk cId="1308603303" sldId="262"/>
        </pc:sldMkLst>
        <pc:spChg chg="mod">
          <ac:chgData name="jérémie kuperblum" userId="ad9297b144f2de4c" providerId="LiveId" clId="{30B99874-8DB8-4757-826B-5BC10FF56D61}" dt="2020-08-11T13:55:16.481" v="375" actId="14100"/>
          <ac:spMkLst>
            <pc:docMk/>
            <pc:sldMk cId="1308603303" sldId="262"/>
            <ac:spMk id="4" creationId="{00000000-0000-0000-0000-000000000000}"/>
          </ac:spMkLst>
        </pc:spChg>
        <pc:spChg chg="mod">
          <ac:chgData name="jérémie kuperblum" userId="ad9297b144f2de4c" providerId="LiveId" clId="{30B99874-8DB8-4757-826B-5BC10FF56D61}" dt="2020-08-18T11:12:38.552" v="561" actId="20577"/>
          <ac:spMkLst>
            <pc:docMk/>
            <pc:sldMk cId="1308603303" sldId="262"/>
            <ac:spMk id="19" creationId="{00000000-0000-0000-0000-000000000000}"/>
          </ac:spMkLst>
        </pc:spChg>
        <pc:spChg chg="mod">
          <ac:chgData name="jérémie kuperblum" userId="ad9297b144f2de4c" providerId="LiveId" clId="{30B99874-8DB8-4757-826B-5BC10FF56D61}" dt="2020-08-18T11:12:48.331" v="565" actId="20577"/>
          <ac:spMkLst>
            <pc:docMk/>
            <pc:sldMk cId="1308603303" sldId="262"/>
            <ac:spMk id="22" creationId="{00000000-0000-0000-0000-000000000000}"/>
          </ac:spMkLst>
        </pc:spChg>
        <pc:spChg chg="mod">
          <ac:chgData name="jérémie kuperblum" userId="ad9297b144f2de4c" providerId="LiveId" clId="{30B99874-8DB8-4757-826B-5BC10FF56D61}" dt="2020-08-18T11:12:29.497" v="558" actId="20577"/>
          <ac:spMkLst>
            <pc:docMk/>
            <pc:sldMk cId="1308603303" sldId="262"/>
            <ac:spMk id="25" creationId="{00000000-0000-0000-0000-000000000000}"/>
          </ac:spMkLst>
        </pc:spChg>
      </pc:sldChg>
      <pc:sldChg chg="addSp delSp modSp add mod">
        <pc:chgData name="jérémie kuperblum" userId="ad9297b144f2de4c" providerId="LiveId" clId="{30B99874-8DB8-4757-826B-5BC10FF56D61}" dt="2020-08-11T13:33:54.668" v="131" actId="1076"/>
        <pc:sldMkLst>
          <pc:docMk/>
          <pc:sldMk cId="1070483720" sldId="263"/>
        </pc:sldMkLst>
        <pc:spChg chg="mod">
          <ac:chgData name="jérémie kuperblum" userId="ad9297b144f2de4c" providerId="LiveId" clId="{30B99874-8DB8-4757-826B-5BC10FF56D61}" dt="2020-08-11T13:33:54.668" v="131" actId="1076"/>
          <ac:spMkLst>
            <pc:docMk/>
            <pc:sldMk cId="1070483720" sldId="263"/>
            <ac:spMk id="2" creationId="{532C46CD-FB0E-4788-A3C2-32782DC06A46}"/>
          </ac:spMkLst>
        </pc:spChg>
        <pc:spChg chg="add del">
          <ac:chgData name="jérémie kuperblum" userId="ad9297b144f2de4c" providerId="LiveId" clId="{30B99874-8DB8-4757-826B-5BC10FF56D61}" dt="2020-08-11T13:32:11.782" v="103"/>
          <ac:spMkLst>
            <pc:docMk/>
            <pc:sldMk cId="1070483720" sldId="263"/>
            <ac:spMk id="3" creationId="{4AF73BAA-2601-4EC6-86FB-AFFA3FC12A70}"/>
          </ac:spMkLst>
        </pc:spChg>
        <pc:spChg chg="mod">
          <ac:chgData name="jérémie kuperblum" userId="ad9297b144f2de4c" providerId="LiveId" clId="{30B99874-8DB8-4757-826B-5BC10FF56D61}" dt="2020-08-11T13:32:02.221" v="101" actId="14100"/>
          <ac:spMkLst>
            <pc:docMk/>
            <pc:sldMk cId="1070483720" sldId="263"/>
            <ac:spMk id="4" creationId="{00000000-0000-0000-0000-000000000000}"/>
          </ac:spMkLst>
        </pc:spChg>
      </pc:sldChg>
      <pc:sldChg chg="addSp modSp add mod">
        <pc:chgData name="jérémie kuperblum" userId="ad9297b144f2de4c" providerId="LiveId" clId="{30B99874-8DB8-4757-826B-5BC10FF56D61}" dt="2020-08-11T13:54:58.446" v="374" actId="20577"/>
        <pc:sldMkLst>
          <pc:docMk/>
          <pc:sldMk cId="1020583641" sldId="264"/>
        </pc:sldMkLst>
        <pc:spChg chg="mod">
          <ac:chgData name="jérémie kuperblum" userId="ad9297b144f2de4c" providerId="LiveId" clId="{30B99874-8DB8-4757-826B-5BC10FF56D61}" dt="2020-08-11T13:38:42.298" v="195" actId="14100"/>
          <ac:spMkLst>
            <pc:docMk/>
            <pc:sldMk cId="1020583641" sldId="264"/>
            <ac:spMk id="4" creationId="{00000000-0000-0000-0000-000000000000}"/>
          </ac:spMkLst>
        </pc:spChg>
        <pc:spChg chg="mod">
          <ac:chgData name="jérémie kuperblum" userId="ad9297b144f2de4c" providerId="LiveId" clId="{30B99874-8DB8-4757-826B-5BC10FF56D61}" dt="2020-08-11T13:54:58.446" v="374" actId="20577"/>
          <ac:spMkLst>
            <pc:docMk/>
            <pc:sldMk cId="1020583641" sldId="264"/>
            <ac:spMk id="5" creationId="{00000000-0000-0000-0000-000000000000}"/>
          </ac:spMkLst>
        </pc:spChg>
        <pc:picChg chg="add mod">
          <ac:chgData name="jérémie kuperblum" userId="ad9297b144f2de4c" providerId="LiveId" clId="{30B99874-8DB8-4757-826B-5BC10FF56D61}" dt="2020-08-11T13:44:38.667" v="286" actId="1076"/>
          <ac:picMkLst>
            <pc:docMk/>
            <pc:sldMk cId="1020583641" sldId="264"/>
            <ac:picMk id="3" creationId="{DF26ECF9-AF31-411E-BE45-67DB9627AEC4}"/>
          </ac:picMkLst>
        </pc:picChg>
      </pc:sldChg>
      <pc:sldChg chg="addSp delSp modSp add mod">
        <pc:chgData name="jérémie kuperblum" userId="ad9297b144f2de4c" providerId="LiveId" clId="{30B99874-8DB8-4757-826B-5BC10FF56D61}" dt="2020-08-11T13:58:48.312" v="454" actId="20577"/>
        <pc:sldMkLst>
          <pc:docMk/>
          <pc:sldMk cId="3957610908" sldId="265"/>
        </pc:sldMkLst>
        <pc:spChg chg="add mod">
          <ac:chgData name="jérémie kuperblum" userId="ad9297b144f2de4c" providerId="LiveId" clId="{30B99874-8DB8-4757-826B-5BC10FF56D61}" dt="2020-08-11T13:58:48.312" v="454" actId="20577"/>
          <ac:spMkLst>
            <pc:docMk/>
            <pc:sldMk cId="3957610908" sldId="265"/>
            <ac:spMk id="2" creationId="{A09E097F-D4BF-43D7-83ED-1380AA4E3AEB}"/>
          </ac:spMkLst>
        </pc:spChg>
        <pc:spChg chg="del mod">
          <ac:chgData name="jérémie kuperblum" userId="ad9297b144f2de4c" providerId="LiveId" clId="{30B99874-8DB8-4757-826B-5BC10FF56D61}" dt="2020-08-11T13:55:43.806" v="382" actId="478"/>
          <ac:spMkLst>
            <pc:docMk/>
            <pc:sldMk cId="3957610908" sldId="265"/>
            <ac:spMk id="6" creationId="{00000000-0000-0000-0000-000000000000}"/>
          </ac:spMkLst>
        </pc:spChg>
        <pc:spChg chg="mod">
          <ac:chgData name="jérémie kuperblum" userId="ad9297b144f2de4c" providerId="LiveId" clId="{30B99874-8DB8-4757-826B-5BC10FF56D61}" dt="2020-08-11T13:55:25.232" v="377" actId="20577"/>
          <ac:spMkLst>
            <pc:docMk/>
            <pc:sldMk cId="3957610908" sldId="265"/>
            <ac:spMk id="25" creationId="{00000000-0000-0000-0000-000000000000}"/>
          </ac:spMkLst>
        </pc:spChg>
        <pc:grpChg chg="del">
          <ac:chgData name="jérémie kuperblum" userId="ad9297b144f2de4c" providerId="LiveId" clId="{30B99874-8DB8-4757-826B-5BC10FF56D61}" dt="2020-08-11T13:55:26.769" v="378" actId="478"/>
          <ac:grpSpMkLst>
            <pc:docMk/>
            <pc:sldMk cId="3957610908" sldId="265"/>
            <ac:grpSpMk id="7" creationId="{00000000-0000-0000-0000-000000000000}"/>
          </ac:grpSpMkLst>
        </pc:grpChg>
      </pc:sldChg>
      <pc:sldChg chg="addSp delSp modSp add mod">
        <pc:chgData name="jérémie kuperblum" userId="ad9297b144f2de4c" providerId="LiveId" clId="{30B99874-8DB8-4757-826B-5BC10FF56D61}" dt="2020-08-11T14:00:06.357" v="502" actId="20577"/>
        <pc:sldMkLst>
          <pc:docMk/>
          <pc:sldMk cId="2809817430" sldId="266"/>
        </pc:sldMkLst>
        <pc:spChg chg="del mod">
          <ac:chgData name="jérémie kuperblum" userId="ad9297b144f2de4c" providerId="LiveId" clId="{30B99874-8DB8-4757-826B-5BC10FF56D61}" dt="2020-08-11T13:58:06.548" v="430"/>
          <ac:spMkLst>
            <pc:docMk/>
            <pc:sldMk cId="2809817430" sldId="266"/>
            <ac:spMk id="2" creationId="{A09E097F-D4BF-43D7-83ED-1380AA4E3AEB}"/>
          </ac:spMkLst>
        </pc:spChg>
        <pc:spChg chg="add del">
          <ac:chgData name="jérémie kuperblum" userId="ad9297b144f2de4c" providerId="LiveId" clId="{30B99874-8DB8-4757-826B-5BC10FF56D61}" dt="2020-08-11T13:57:49.352" v="427"/>
          <ac:spMkLst>
            <pc:docMk/>
            <pc:sldMk cId="2809817430" sldId="266"/>
            <ac:spMk id="3" creationId="{33C1C602-0A88-41DC-A81D-36E0C03AD1A1}"/>
          </ac:spMkLst>
        </pc:spChg>
        <pc:spChg chg="mod">
          <ac:chgData name="jérémie kuperblum" userId="ad9297b144f2de4c" providerId="LiveId" clId="{30B99874-8DB8-4757-826B-5BC10FF56D61}" dt="2020-08-11T13:57:40.501" v="424" actId="14100"/>
          <ac:spMkLst>
            <pc:docMk/>
            <pc:sldMk cId="2809817430" sldId="266"/>
            <ac:spMk id="4" creationId="{00000000-0000-0000-0000-000000000000}"/>
          </ac:spMkLst>
        </pc:spChg>
        <pc:spChg chg="add mod">
          <ac:chgData name="jérémie kuperblum" userId="ad9297b144f2de4c" providerId="LiveId" clId="{30B99874-8DB8-4757-826B-5BC10FF56D61}" dt="2020-08-11T14:00:06.357" v="502" actId="20577"/>
          <ac:spMkLst>
            <pc:docMk/>
            <pc:sldMk cId="2809817430" sldId="266"/>
            <ac:spMk id="5" creationId="{5DE08582-7026-466E-B8E1-2D6DED0AA321}"/>
          </ac:spMkLst>
        </pc:spChg>
      </pc:sldChg>
      <pc:sldChg chg="modSp add mod">
        <pc:chgData name="jérémie kuperblum" userId="ad9297b144f2de4c" providerId="LiveId" clId="{30B99874-8DB8-4757-826B-5BC10FF56D61}" dt="2020-08-11T14:01:43.590" v="555" actId="207"/>
        <pc:sldMkLst>
          <pc:docMk/>
          <pc:sldMk cId="264760117" sldId="267"/>
        </pc:sldMkLst>
        <pc:spChg chg="mod">
          <ac:chgData name="jérémie kuperblum" userId="ad9297b144f2de4c" providerId="LiveId" clId="{30B99874-8DB8-4757-826B-5BC10FF56D61}" dt="2020-08-11T14:01:43.590" v="555" actId="207"/>
          <ac:spMkLst>
            <pc:docMk/>
            <pc:sldMk cId="264760117" sldId="267"/>
            <ac:spMk id="5" creationId="{5DE08582-7026-466E-B8E1-2D6DED0AA32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nl-BE"/>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a:t>Cliquez pour modifier le style des sous-titres du masque</a:t>
            </a:r>
            <a:endParaRPr lang="fr-FR"/>
          </a:p>
        </p:txBody>
      </p:sp>
      <p:sp>
        <p:nvSpPr>
          <p:cNvPr id="4" name="Espace réservé de la date 3"/>
          <p:cNvSpPr>
            <a:spLocks noGrp="1"/>
          </p:cNvSpPr>
          <p:nvPr>
            <p:ph type="dt" sz="half" idx="10"/>
          </p:nvPr>
        </p:nvSpPr>
        <p:spPr/>
        <p:txBody>
          <a:bodyPr/>
          <a:lstStyle/>
          <a:p>
            <a:fld id="{5D48355D-35AB-D647-B6B4-029BC3ED8745}" type="datetimeFigureOut">
              <a:rPr lang="fr-FR" smtClean="0"/>
              <a:t>11/09/2020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6186E0C-BA13-7348-851C-3FE90B8482D9}" type="slidenum">
              <a:rPr lang="fr-FR" smtClean="0"/>
              <a:t>‹N°›</a:t>
            </a:fld>
            <a:endParaRPr lang="fr-FR"/>
          </a:p>
        </p:txBody>
      </p:sp>
    </p:spTree>
    <p:extLst>
      <p:ext uri="{BB962C8B-B14F-4D97-AF65-F5344CB8AC3E}">
        <p14:creationId xmlns:p14="http://schemas.microsoft.com/office/powerpoint/2010/main" val="109310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4" name="Espace réservé de la date 3"/>
          <p:cNvSpPr>
            <a:spLocks noGrp="1"/>
          </p:cNvSpPr>
          <p:nvPr>
            <p:ph type="dt" sz="half" idx="10"/>
          </p:nvPr>
        </p:nvSpPr>
        <p:spPr/>
        <p:txBody>
          <a:bodyPr/>
          <a:lstStyle/>
          <a:p>
            <a:fld id="{5D48355D-35AB-D647-B6B4-029BC3ED8745}" type="datetimeFigureOut">
              <a:rPr lang="fr-FR" smtClean="0"/>
              <a:t>11/09/2020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6186E0C-BA13-7348-851C-3FE90B8482D9}" type="slidenum">
              <a:rPr lang="fr-FR" smtClean="0"/>
              <a:t>‹N°›</a:t>
            </a:fld>
            <a:endParaRPr lang="fr-FR"/>
          </a:p>
        </p:txBody>
      </p:sp>
    </p:spTree>
    <p:extLst>
      <p:ext uri="{BB962C8B-B14F-4D97-AF65-F5344CB8AC3E}">
        <p14:creationId xmlns:p14="http://schemas.microsoft.com/office/powerpoint/2010/main" val="1296511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nl-BE"/>
              <a:t>Cliquez et modifiez le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4" name="Espace réservé de la date 3"/>
          <p:cNvSpPr>
            <a:spLocks noGrp="1"/>
          </p:cNvSpPr>
          <p:nvPr>
            <p:ph type="dt" sz="half" idx="10"/>
          </p:nvPr>
        </p:nvSpPr>
        <p:spPr/>
        <p:txBody>
          <a:bodyPr/>
          <a:lstStyle/>
          <a:p>
            <a:fld id="{5D48355D-35AB-D647-B6B4-029BC3ED8745}" type="datetimeFigureOut">
              <a:rPr lang="fr-FR" smtClean="0"/>
              <a:t>11/09/2020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6186E0C-BA13-7348-851C-3FE90B8482D9}" type="slidenum">
              <a:rPr lang="fr-FR" smtClean="0"/>
              <a:t>‹N°›</a:t>
            </a:fld>
            <a:endParaRPr lang="fr-FR"/>
          </a:p>
        </p:txBody>
      </p:sp>
    </p:spTree>
    <p:extLst>
      <p:ext uri="{BB962C8B-B14F-4D97-AF65-F5344CB8AC3E}">
        <p14:creationId xmlns:p14="http://schemas.microsoft.com/office/powerpoint/2010/main" val="2994291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nl-BE"/>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a:t>Cliquez pour modifier le style des sous-titres du masque</a:t>
            </a:r>
            <a:endParaRPr lang="fr-FR"/>
          </a:p>
        </p:txBody>
      </p:sp>
      <p:sp>
        <p:nvSpPr>
          <p:cNvPr id="4" name="Espace réservé de la date 3"/>
          <p:cNvSpPr>
            <a:spLocks noGrp="1"/>
          </p:cNvSpPr>
          <p:nvPr>
            <p:ph type="dt" sz="half" idx="10"/>
          </p:nvPr>
        </p:nvSpPr>
        <p:spPr/>
        <p:txBody>
          <a:bodyPr/>
          <a:lstStyle/>
          <a:p>
            <a:fld id="{A50FBD3E-346E-584D-89CC-F5306B2DC94B}" type="datetimeFigureOut">
              <a:rPr lang="fr-FR" smtClean="0">
                <a:solidFill>
                  <a:prstClr val="black">
                    <a:tint val="75000"/>
                  </a:prstClr>
                </a:solidFill>
                <a:latin typeface="Calibri"/>
              </a:rPr>
              <a:pPr/>
              <a:t>11/09/2020</a:t>
            </a:fld>
            <a:endParaRPr lang="fr-FR">
              <a:solidFill>
                <a:prstClr val="black">
                  <a:tint val="75000"/>
                </a:prstClr>
              </a:solidFill>
              <a:latin typeface="Calibri"/>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latin typeface="Calibri"/>
            </a:endParaRPr>
          </a:p>
        </p:txBody>
      </p:sp>
      <p:sp>
        <p:nvSpPr>
          <p:cNvPr id="6" name="Espace réservé du numéro de diapositive 5"/>
          <p:cNvSpPr>
            <a:spLocks noGrp="1"/>
          </p:cNvSpPr>
          <p:nvPr>
            <p:ph type="sldNum" sz="quarter" idx="12"/>
          </p:nvPr>
        </p:nvSpPr>
        <p:spPr/>
        <p:txBody>
          <a:bodyPr/>
          <a:lstStyle/>
          <a:p>
            <a:fld id="{777F40E0-303B-AA4D-BFAF-9ED7C6F16924}" type="slidenum">
              <a:rPr lang="fr-FR" smtClean="0">
                <a:solidFill>
                  <a:prstClr val="black">
                    <a:tint val="75000"/>
                  </a:prstClr>
                </a:solidFill>
                <a:latin typeface="Calibri"/>
              </a:rPr>
              <a:pPr/>
              <a:t>‹N°›</a:t>
            </a:fld>
            <a:endParaRPr lang="fr-FR">
              <a:solidFill>
                <a:prstClr val="black">
                  <a:tint val="75000"/>
                </a:prstClr>
              </a:solidFill>
              <a:latin typeface="Calibri"/>
            </a:endParaRPr>
          </a:p>
        </p:txBody>
      </p:sp>
    </p:spTree>
    <p:extLst>
      <p:ext uri="{BB962C8B-B14F-4D97-AF65-F5344CB8AC3E}">
        <p14:creationId xmlns:p14="http://schemas.microsoft.com/office/powerpoint/2010/main" val="2260692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fr-FR"/>
          </a:p>
        </p:txBody>
      </p:sp>
      <p:sp>
        <p:nvSpPr>
          <p:cNvPr id="3" name="Espace réservé du contenu 2"/>
          <p:cNvSpPr>
            <a:spLocks noGrp="1"/>
          </p:cNvSpPr>
          <p:nvPr>
            <p:ph idx="1"/>
          </p:nvPr>
        </p:nvSpPr>
        <p:spPr/>
        <p:txBody>
          <a:body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4" name="Espace réservé de la date 3"/>
          <p:cNvSpPr>
            <a:spLocks noGrp="1"/>
          </p:cNvSpPr>
          <p:nvPr>
            <p:ph type="dt" sz="half" idx="10"/>
          </p:nvPr>
        </p:nvSpPr>
        <p:spPr/>
        <p:txBody>
          <a:bodyPr/>
          <a:lstStyle/>
          <a:p>
            <a:fld id="{A50FBD3E-346E-584D-89CC-F5306B2DC94B}" type="datetimeFigureOut">
              <a:rPr lang="fr-FR" smtClean="0">
                <a:solidFill>
                  <a:prstClr val="black">
                    <a:tint val="75000"/>
                  </a:prstClr>
                </a:solidFill>
                <a:latin typeface="Calibri"/>
              </a:rPr>
              <a:pPr/>
              <a:t>11/09/2020</a:t>
            </a:fld>
            <a:endParaRPr lang="fr-FR">
              <a:solidFill>
                <a:prstClr val="black">
                  <a:tint val="75000"/>
                </a:prstClr>
              </a:solidFill>
              <a:latin typeface="Calibri"/>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latin typeface="Calibri"/>
            </a:endParaRPr>
          </a:p>
        </p:txBody>
      </p:sp>
      <p:sp>
        <p:nvSpPr>
          <p:cNvPr id="6" name="Espace réservé du numéro de diapositive 5"/>
          <p:cNvSpPr>
            <a:spLocks noGrp="1"/>
          </p:cNvSpPr>
          <p:nvPr>
            <p:ph type="sldNum" sz="quarter" idx="12"/>
          </p:nvPr>
        </p:nvSpPr>
        <p:spPr/>
        <p:txBody>
          <a:bodyPr/>
          <a:lstStyle/>
          <a:p>
            <a:fld id="{777F40E0-303B-AA4D-BFAF-9ED7C6F16924}" type="slidenum">
              <a:rPr lang="fr-FR" smtClean="0">
                <a:solidFill>
                  <a:prstClr val="black">
                    <a:tint val="75000"/>
                  </a:prstClr>
                </a:solidFill>
                <a:latin typeface="Calibri"/>
              </a:rPr>
              <a:pPr/>
              <a:t>‹N°›</a:t>
            </a:fld>
            <a:endParaRPr lang="fr-FR">
              <a:solidFill>
                <a:prstClr val="black">
                  <a:tint val="75000"/>
                </a:prstClr>
              </a:solidFill>
              <a:latin typeface="Calibri"/>
            </a:endParaRPr>
          </a:p>
        </p:txBody>
      </p:sp>
      <p:sp>
        <p:nvSpPr>
          <p:cNvPr id="7" name="Rectangle 6"/>
          <p:cNvSpPr/>
          <p:nvPr userDrawn="1"/>
        </p:nvSpPr>
        <p:spPr>
          <a:xfrm>
            <a:off x="0" y="0"/>
            <a:ext cx="175846" cy="3365500"/>
          </a:xfrm>
          <a:prstGeom prst="rect">
            <a:avLst/>
          </a:prstGeom>
          <a:solidFill>
            <a:schemeClr val="accent1">
              <a:lumMod val="75000"/>
            </a:schemeClr>
          </a:solidFill>
          <a:ln>
            <a:solidFill>
              <a:schemeClr val="accent5">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prstClr val="white"/>
              </a:solidFill>
              <a:latin typeface="Calibri"/>
            </a:endParaRPr>
          </a:p>
        </p:txBody>
      </p:sp>
      <p:sp>
        <p:nvSpPr>
          <p:cNvPr id="8" name="Rectangle 7"/>
          <p:cNvSpPr/>
          <p:nvPr userDrawn="1"/>
        </p:nvSpPr>
        <p:spPr>
          <a:xfrm>
            <a:off x="0" y="3365500"/>
            <a:ext cx="175846" cy="941917"/>
          </a:xfrm>
          <a:prstGeom prst="rect">
            <a:avLst/>
          </a:prstGeom>
          <a:solidFill>
            <a:schemeClr val="accent5">
              <a:lumMod val="60000"/>
              <a:lumOff val="40000"/>
            </a:schemeClr>
          </a:solidFill>
          <a:ln>
            <a:solidFill>
              <a:srgbClr val="93CDD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prstClr val="white"/>
              </a:solidFill>
              <a:latin typeface="Calibri"/>
            </a:endParaRPr>
          </a:p>
        </p:txBody>
      </p:sp>
      <p:sp>
        <p:nvSpPr>
          <p:cNvPr id="9" name="Rectangle 8"/>
          <p:cNvSpPr/>
          <p:nvPr userDrawn="1"/>
        </p:nvSpPr>
        <p:spPr>
          <a:xfrm>
            <a:off x="0" y="4307417"/>
            <a:ext cx="175846" cy="2550583"/>
          </a:xfrm>
          <a:prstGeom prst="rect">
            <a:avLst/>
          </a:prstGeom>
          <a:solidFill>
            <a:schemeClr val="accent5">
              <a:lumMod val="20000"/>
              <a:lumOff val="80000"/>
            </a:schemeClr>
          </a:solidFill>
          <a:ln>
            <a:solidFill>
              <a:schemeClr val="accent5">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prstClr val="white"/>
              </a:solidFill>
              <a:latin typeface="Calibri"/>
            </a:endParaRPr>
          </a:p>
        </p:txBody>
      </p:sp>
    </p:spTree>
    <p:extLst>
      <p:ext uri="{BB962C8B-B14F-4D97-AF65-F5344CB8AC3E}">
        <p14:creationId xmlns:p14="http://schemas.microsoft.com/office/powerpoint/2010/main" val="3578045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nl-BE"/>
              <a:t>Cliquez et modifiez le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BE"/>
              <a:t>Cliquez pour modifier les styles du texte du masque</a:t>
            </a:r>
          </a:p>
        </p:txBody>
      </p:sp>
      <p:sp>
        <p:nvSpPr>
          <p:cNvPr id="4" name="Espace réservé de la date 3"/>
          <p:cNvSpPr>
            <a:spLocks noGrp="1"/>
          </p:cNvSpPr>
          <p:nvPr>
            <p:ph type="dt" sz="half" idx="10"/>
          </p:nvPr>
        </p:nvSpPr>
        <p:spPr/>
        <p:txBody>
          <a:bodyPr/>
          <a:lstStyle/>
          <a:p>
            <a:fld id="{A50FBD3E-346E-584D-89CC-F5306B2DC94B}" type="datetimeFigureOut">
              <a:rPr lang="fr-FR" smtClean="0">
                <a:solidFill>
                  <a:prstClr val="black">
                    <a:tint val="75000"/>
                  </a:prstClr>
                </a:solidFill>
                <a:latin typeface="Calibri"/>
              </a:rPr>
              <a:pPr/>
              <a:t>11/09/2020</a:t>
            </a:fld>
            <a:endParaRPr lang="fr-FR">
              <a:solidFill>
                <a:prstClr val="black">
                  <a:tint val="75000"/>
                </a:prstClr>
              </a:solidFill>
              <a:latin typeface="Calibri"/>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latin typeface="Calibri"/>
            </a:endParaRPr>
          </a:p>
        </p:txBody>
      </p:sp>
      <p:sp>
        <p:nvSpPr>
          <p:cNvPr id="6" name="Espace réservé du numéro de diapositive 5"/>
          <p:cNvSpPr>
            <a:spLocks noGrp="1"/>
          </p:cNvSpPr>
          <p:nvPr>
            <p:ph type="sldNum" sz="quarter" idx="12"/>
          </p:nvPr>
        </p:nvSpPr>
        <p:spPr/>
        <p:txBody>
          <a:bodyPr/>
          <a:lstStyle/>
          <a:p>
            <a:fld id="{777F40E0-303B-AA4D-BFAF-9ED7C6F16924}" type="slidenum">
              <a:rPr lang="fr-FR" smtClean="0">
                <a:solidFill>
                  <a:prstClr val="black">
                    <a:tint val="75000"/>
                  </a:prstClr>
                </a:solidFill>
                <a:latin typeface="Calibri"/>
              </a:rPr>
              <a:pPr/>
              <a:t>‹N°›</a:t>
            </a:fld>
            <a:endParaRPr lang="fr-FR">
              <a:solidFill>
                <a:prstClr val="black">
                  <a:tint val="75000"/>
                </a:prstClr>
              </a:solidFill>
              <a:latin typeface="Calibri"/>
            </a:endParaRPr>
          </a:p>
        </p:txBody>
      </p:sp>
    </p:spTree>
    <p:extLst>
      <p:ext uri="{BB962C8B-B14F-4D97-AF65-F5344CB8AC3E}">
        <p14:creationId xmlns:p14="http://schemas.microsoft.com/office/powerpoint/2010/main" val="322245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5" name="Espace réservé de la date 4"/>
          <p:cNvSpPr>
            <a:spLocks noGrp="1"/>
          </p:cNvSpPr>
          <p:nvPr>
            <p:ph type="dt" sz="half" idx="10"/>
          </p:nvPr>
        </p:nvSpPr>
        <p:spPr/>
        <p:txBody>
          <a:bodyPr/>
          <a:lstStyle/>
          <a:p>
            <a:fld id="{A50FBD3E-346E-584D-89CC-F5306B2DC94B}" type="datetimeFigureOut">
              <a:rPr lang="fr-FR" smtClean="0">
                <a:solidFill>
                  <a:prstClr val="black">
                    <a:tint val="75000"/>
                  </a:prstClr>
                </a:solidFill>
                <a:latin typeface="Calibri"/>
              </a:rPr>
              <a:pPr/>
              <a:t>11/09/2020</a:t>
            </a:fld>
            <a:endParaRPr lang="fr-FR">
              <a:solidFill>
                <a:prstClr val="black">
                  <a:tint val="75000"/>
                </a:prstClr>
              </a:solidFill>
              <a:latin typeface="Calibri"/>
            </a:endParaRPr>
          </a:p>
        </p:txBody>
      </p:sp>
      <p:sp>
        <p:nvSpPr>
          <p:cNvPr id="6" name="Espace réservé du pied de page 5"/>
          <p:cNvSpPr>
            <a:spLocks noGrp="1"/>
          </p:cNvSpPr>
          <p:nvPr>
            <p:ph type="ftr" sz="quarter" idx="11"/>
          </p:nvPr>
        </p:nvSpPr>
        <p:spPr/>
        <p:txBody>
          <a:bodyPr/>
          <a:lstStyle/>
          <a:p>
            <a:endParaRPr lang="fr-FR">
              <a:solidFill>
                <a:prstClr val="black">
                  <a:tint val="75000"/>
                </a:prstClr>
              </a:solidFill>
              <a:latin typeface="Calibri"/>
            </a:endParaRPr>
          </a:p>
        </p:txBody>
      </p:sp>
      <p:sp>
        <p:nvSpPr>
          <p:cNvPr id="7" name="Espace réservé du numéro de diapositive 6"/>
          <p:cNvSpPr>
            <a:spLocks noGrp="1"/>
          </p:cNvSpPr>
          <p:nvPr>
            <p:ph type="sldNum" sz="quarter" idx="12"/>
          </p:nvPr>
        </p:nvSpPr>
        <p:spPr/>
        <p:txBody>
          <a:bodyPr/>
          <a:lstStyle/>
          <a:p>
            <a:fld id="{777F40E0-303B-AA4D-BFAF-9ED7C6F16924}" type="slidenum">
              <a:rPr lang="fr-FR" smtClean="0">
                <a:solidFill>
                  <a:prstClr val="black">
                    <a:tint val="75000"/>
                  </a:prstClr>
                </a:solidFill>
                <a:latin typeface="Calibri"/>
              </a:rPr>
              <a:pPr/>
              <a:t>‹N°›</a:t>
            </a:fld>
            <a:endParaRPr lang="fr-FR">
              <a:solidFill>
                <a:prstClr val="black">
                  <a:tint val="75000"/>
                </a:prstClr>
              </a:solidFill>
              <a:latin typeface="Calibri"/>
            </a:endParaRPr>
          </a:p>
        </p:txBody>
      </p:sp>
    </p:spTree>
    <p:extLst>
      <p:ext uri="{BB962C8B-B14F-4D97-AF65-F5344CB8AC3E}">
        <p14:creationId xmlns:p14="http://schemas.microsoft.com/office/powerpoint/2010/main" val="3943268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nl-BE"/>
              <a:t>Cliquez et modifiez le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7" name="Espace réservé de la date 6"/>
          <p:cNvSpPr>
            <a:spLocks noGrp="1"/>
          </p:cNvSpPr>
          <p:nvPr>
            <p:ph type="dt" sz="half" idx="10"/>
          </p:nvPr>
        </p:nvSpPr>
        <p:spPr/>
        <p:txBody>
          <a:bodyPr/>
          <a:lstStyle/>
          <a:p>
            <a:fld id="{A50FBD3E-346E-584D-89CC-F5306B2DC94B}" type="datetimeFigureOut">
              <a:rPr lang="fr-FR" smtClean="0">
                <a:solidFill>
                  <a:prstClr val="black">
                    <a:tint val="75000"/>
                  </a:prstClr>
                </a:solidFill>
                <a:latin typeface="Calibri"/>
              </a:rPr>
              <a:pPr/>
              <a:t>11/09/2020</a:t>
            </a:fld>
            <a:endParaRPr lang="fr-FR">
              <a:solidFill>
                <a:prstClr val="black">
                  <a:tint val="75000"/>
                </a:prstClr>
              </a:solidFill>
              <a:latin typeface="Calibri"/>
            </a:endParaRPr>
          </a:p>
        </p:txBody>
      </p:sp>
      <p:sp>
        <p:nvSpPr>
          <p:cNvPr id="8" name="Espace réservé du pied de page 7"/>
          <p:cNvSpPr>
            <a:spLocks noGrp="1"/>
          </p:cNvSpPr>
          <p:nvPr>
            <p:ph type="ftr" sz="quarter" idx="11"/>
          </p:nvPr>
        </p:nvSpPr>
        <p:spPr/>
        <p:txBody>
          <a:bodyPr/>
          <a:lstStyle/>
          <a:p>
            <a:endParaRPr lang="fr-FR">
              <a:solidFill>
                <a:prstClr val="black">
                  <a:tint val="75000"/>
                </a:prstClr>
              </a:solidFill>
              <a:latin typeface="Calibri"/>
            </a:endParaRPr>
          </a:p>
        </p:txBody>
      </p:sp>
      <p:sp>
        <p:nvSpPr>
          <p:cNvPr id="9" name="Espace réservé du numéro de diapositive 8"/>
          <p:cNvSpPr>
            <a:spLocks noGrp="1"/>
          </p:cNvSpPr>
          <p:nvPr>
            <p:ph type="sldNum" sz="quarter" idx="12"/>
          </p:nvPr>
        </p:nvSpPr>
        <p:spPr/>
        <p:txBody>
          <a:bodyPr/>
          <a:lstStyle/>
          <a:p>
            <a:fld id="{777F40E0-303B-AA4D-BFAF-9ED7C6F16924}" type="slidenum">
              <a:rPr lang="fr-FR" smtClean="0">
                <a:solidFill>
                  <a:prstClr val="black">
                    <a:tint val="75000"/>
                  </a:prstClr>
                </a:solidFill>
                <a:latin typeface="Calibri"/>
              </a:rPr>
              <a:pPr/>
              <a:t>‹N°›</a:t>
            </a:fld>
            <a:endParaRPr lang="fr-FR">
              <a:solidFill>
                <a:prstClr val="black">
                  <a:tint val="75000"/>
                </a:prstClr>
              </a:solidFill>
              <a:latin typeface="Calibri"/>
            </a:endParaRPr>
          </a:p>
        </p:txBody>
      </p:sp>
    </p:spTree>
    <p:extLst>
      <p:ext uri="{BB962C8B-B14F-4D97-AF65-F5344CB8AC3E}">
        <p14:creationId xmlns:p14="http://schemas.microsoft.com/office/powerpoint/2010/main" val="965795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fr-FR"/>
          </a:p>
        </p:txBody>
      </p:sp>
      <p:sp>
        <p:nvSpPr>
          <p:cNvPr id="3" name="Espace réservé de la date 2"/>
          <p:cNvSpPr>
            <a:spLocks noGrp="1"/>
          </p:cNvSpPr>
          <p:nvPr>
            <p:ph type="dt" sz="half" idx="10"/>
          </p:nvPr>
        </p:nvSpPr>
        <p:spPr/>
        <p:txBody>
          <a:bodyPr/>
          <a:lstStyle/>
          <a:p>
            <a:fld id="{A50FBD3E-346E-584D-89CC-F5306B2DC94B}" type="datetimeFigureOut">
              <a:rPr lang="fr-FR" smtClean="0">
                <a:solidFill>
                  <a:prstClr val="black">
                    <a:tint val="75000"/>
                  </a:prstClr>
                </a:solidFill>
                <a:latin typeface="Calibri"/>
              </a:rPr>
              <a:pPr/>
              <a:t>11/09/2020</a:t>
            </a:fld>
            <a:endParaRPr lang="fr-FR">
              <a:solidFill>
                <a:prstClr val="black">
                  <a:tint val="75000"/>
                </a:prstClr>
              </a:solidFill>
              <a:latin typeface="Calibri"/>
            </a:endParaRPr>
          </a:p>
        </p:txBody>
      </p:sp>
      <p:sp>
        <p:nvSpPr>
          <p:cNvPr id="4" name="Espace réservé du pied de page 3"/>
          <p:cNvSpPr>
            <a:spLocks noGrp="1"/>
          </p:cNvSpPr>
          <p:nvPr>
            <p:ph type="ftr" sz="quarter" idx="11"/>
          </p:nvPr>
        </p:nvSpPr>
        <p:spPr/>
        <p:txBody>
          <a:bodyPr/>
          <a:lstStyle/>
          <a:p>
            <a:endParaRPr lang="fr-FR">
              <a:solidFill>
                <a:prstClr val="black">
                  <a:tint val="75000"/>
                </a:prstClr>
              </a:solidFill>
              <a:latin typeface="Calibri"/>
            </a:endParaRPr>
          </a:p>
        </p:txBody>
      </p:sp>
      <p:sp>
        <p:nvSpPr>
          <p:cNvPr id="5" name="Espace réservé du numéro de diapositive 4"/>
          <p:cNvSpPr>
            <a:spLocks noGrp="1"/>
          </p:cNvSpPr>
          <p:nvPr>
            <p:ph type="sldNum" sz="quarter" idx="12"/>
          </p:nvPr>
        </p:nvSpPr>
        <p:spPr/>
        <p:txBody>
          <a:bodyPr/>
          <a:lstStyle/>
          <a:p>
            <a:fld id="{777F40E0-303B-AA4D-BFAF-9ED7C6F16924}" type="slidenum">
              <a:rPr lang="fr-FR" smtClean="0">
                <a:solidFill>
                  <a:prstClr val="black">
                    <a:tint val="75000"/>
                  </a:prstClr>
                </a:solidFill>
                <a:latin typeface="Calibri"/>
              </a:rPr>
              <a:pPr/>
              <a:t>‹N°›</a:t>
            </a:fld>
            <a:endParaRPr lang="fr-FR">
              <a:solidFill>
                <a:prstClr val="black">
                  <a:tint val="75000"/>
                </a:prstClr>
              </a:solidFill>
              <a:latin typeface="Calibri"/>
            </a:endParaRPr>
          </a:p>
        </p:txBody>
      </p:sp>
    </p:spTree>
    <p:extLst>
      <p:ext uri="{BB962C8B-B14F-4D97-AF65-F5344CB8AC3E}">
        <p14:creationId xmlns:p14="http://schemas.microsoft.com/office/powerpoint/2010/main" val="40198489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50FBD3E-346E-584D-89CC-F5306B2DC94B}" type="datetimeFigureOut">
              <a:rPr lang="fr-FR" smtClean="0">
                <a:solidFill>
                  <a:prstClr val="black">
                    <a:tint val="75000"/>
                  </a:prstClr>
                </a:solidFill>
                <a:latin typeface="Calibri"/>
              </a:rPr>
              <a:pPr/>
              <a:t>11/09/2020</a:t>
            </a:fld>
            <a:endParaRPr lang="fr-FR">
              <a:solidFill>
                <a:prstClr val="black">
                  <a:tint val="75000"/>
                </a:prstClr>
              </a:solidFill>
              <a:latin typeface="Calibri"/>
            </a:endParaRPr>
          </a:p>
        </p:txBody>
      </p:sp>
      <p:sp>
        <p:nvSpPr>
          <p:cNvPr id="3" name="Espace réservé du pied de page 2"/>
          <p:cNvSpPr>
            <a:spLocks noGrp="1"/>
          </p:cNvSpPr>
          <p:nvPr>
            <p:ph type="ftr" sz="quarter" idx="11"/>
          </p:nvPr>
        </p:nvSpPr>
        <p:spPr/>
        <p:txBody>
          <a:bodyPr/>
          <a:lstStyle/>
          <a:p>
            <a:endParaRPr lang="fr-FR">
              <a:solidFill>
                <a:prstClr val="black">
                  <a:tint val="75000"/>
                </a:prstClr>
              </a:solidFill>
              <a:latin typeface="Calibri"/>
            </a:endParaRPr>
          </a:p>
        </p:txBody>
      </p:sp>
      <p:sp>
        <p:nvSpPr>
          <p:cNvPr id="4" name="Espace réservé du numéro de diapositive 3"/>
          <p:cNvSpPr>
            <a:spLocks noGrp="1"/>
          </p:cNvSpPr>
          <p:nvPr>
            <p:ph type="sldNum" sz="quarter" idx="12"/>
          </p:nvPr>
        </p:nvSpPr>
        <p:spPr/>
        <p:txBody>
          <a:bodyPr/>
          <a:lstStyle/>
          <a:p>
            <a:fld id="{777F40E0-303B-AA4D-BFAF-9ED7C6F16924}" type="slidenum">
              <a:rPr lang="fr-FR" smtClean="0">
                <a:solidFill>
                  <a:prstClr val="black">
                    <a:tint val="75000"/>
                  </a:prstClr>
                </a:solidFill>
                <a:latin typeface="Calibri"/>
              </a:rPr>
              <a:pPr/>
              <a:t>‹N°›</a:t>
            </a:fld>
            <a:endParaRPr lang="fr-FR">
              <a:solidFill>
                <a:prstClr val="black">
                  <a:tint val="75000"/>
                </a:prstClr>
              </a:solidFill>
              <a:latin typeface="Calibri"/>
            </a:endParaRPr>
          </a:p>
        </p:txBody>
      </p:sp>
    </p:spTree>
    <p:extLst>
      <p:ext uri="{BB962C8B-B14F-4D97-AF65-F5344CB8AC3E}">
        <p14:creationId xmlns:p14="http://schemas.microsoft.com/office/powerpoint/2010/main" val="37711377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nl-BE"/>
              <a:t>Cliquez et modifiez le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Cliquez pour modifier les styles du texte du masque</a:t>
            </a:r>
          </a:p>
        </p:txBody>
      </p:sp>
      <p:sp>
        <p:nvSpPr>
          <p:cNvPr id="5" name="Espace réservé de la date 4"/>
          <p:cNvSpPr>
            <a:spLocks noGrp="1"/>
          </p:cNvSpPr>
          <p:nvPr>
            <p:ph type="dt" sz="half" idx="10"/>
          </p:nvPr>
        </p:nvSpPr>
        <p:spPr/>
        <p:txBody>
          <a:bodyPr/>
          <a:lstStyle/>
          <a:p>
            <a:fld id="{A50FBD3E-346E-584D-89CC-F5306B2DC94B}" type="datetimeFigureOut">
              <a:rPr lang="fr-FR" smtClean="0">
                <a:solidFill>
                  <a:prstClr val="black">
                    <a:tint val="75000"/>
                  </a:prstClr>
                </a:solidFill>
                <a:latin typeface="Calibri"/>
              </a:rPr>
              <a:pPr/>
              <a:t>11/09/2020</a:t>
            </a:fld>
            <a:endParaRPr lang="fr-FR">
              <a:solidFill>
                <a:prstClr val="black">
                  <a:tint val="75000"/>
                </a:prstClr>
              </a:solidFill>
              <a:latin typeface="Calibri"/>
            </a:endParaRPr>
          </a:p>
        </p:txBody>
      </p:sp>
      <p:sp>
        <p:nvSpPr>
          <p:cNvPr id="6" name="Espace réservé du pied de page 5"/>
          <p:cNvSpPr>
            <a:spLocks noGrp="1"/>
          </p:cNvSpPr>
          <p:nvPr>
            <p:ph type="ftr" sz="quarter" idx="11"/>
          </p:nvPr>
        </p:nvSpPr>
        <p:spPr/>
        <p:txBody>
          <a:bodyPr/>
          <a:lstStyle/>
          <a:p>
            <a:endParaRPr lang="fr-FR">
              <a:solidFill>
                <a:prstClr val="black">
                  <a:tint val="75000"/>
                </a:prstClr>
              </a:solidFill>
              <a:latin typeface="Calibri"/>
            </a:endParaRPr>
          </a:p>
        </p:txBody>
      </p:sp>
      <p:sp>
        <p:nvSpPr>
          <p:cNvPr id="7" name="Espace réservé du numéro de diapositive 6"/>
          <p:cNvSpPr>
            <a:spLocks noGrp="1"/>
          </p:cNvSpPr>
          <p:nvPr>
            <p:ph type="sldNum" sz="quarter" idx="12"/>
          </p:nvPr>
        </p:nvSpPr>
        <p:spPr/>
        <p:txBody>
          <a:bodyPr/>
          <a:lstStyle/>
          <a:p>
            <a:fld id="{777F40E0-303B-AA4D-BFAF-9ED7C6F16924}" type="slidenum">
              <a:rPr lang="fr-FR" smtClean="0">
                <a:solidFill>
                  <a:prstClr val="black">
                    <a:tint val="75000"/>
                  </a:prstClr>
                </a:solidFill>
                <a:latin typeface="Calibri"/>
              </a:rPr>
              <a:pPr/>
              <a:t>‹N°›</a:t>
            </a:fld>
            <a:endParaRPr lang="fr-FR">
              <a:solidFill>
                <a:prstClr val="black">
                  <a:tint val="75000"/>
                </a:prstClr>
              </a:solidFill>
              <a:latin typeface="Calibri"/>
            </a:endParaRPr>
          </a:p>
        </p:txBody>
      </p:sp>
    </p:spTree>
    <p:extLst>
      <p:ext uri="{BB962C8B-B14F-4D97-AF65-F5344CB8AC3E}">
        <p14:creationId xmlns:p14="http://schemas.microsoft.com/office/powerpoint/2010/main" val="3532255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fr-FR"/>
          </a:p>
        </p:txBody>
      </p:sp>
      <p:sp>
        <p:nvSpPr>
          <p:cNvPr id="3" name="Espace réservé du contenu 2"/>
          <p:cNvSpPr>
            <a:spLocks noGrp="1"/>
          </p:cNvSpPr>
          <p:nvPr>
            <p:ph idx="1"/>
          </p:nvPr>
        </p:nvSpPr>
        <p:spPr/>
        <p:txBody>
          <a:body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4" name="Espace réservé de la date 3"/>
          <p:cNvSpPr>
            <a:spLocks noGrp="1"/>
          </p:cNvSpPr>
          <p:nvPr>
            <p:ph type="dt" sz="half" idx="10"/>
          </p:nvPr>
        </p:nvSpPr>
        <p:spPr/>
        <p:txBody>
          <a:bodyPr/>
          <a:lstStyle/>
          <a:p>
            <a:fld id="{5D48355D-35AB-D647-B6B4-029BC3ED8745}" type="datetimeFigureOut">
              <a:rPr lang="fr-FR" smtClean="0"/>
              <a:t>11/09/2020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6186E0C-BA13-7348-851C-3FE90B8482D9}" type="slidenum">
              <a:rPr lang="fr-FR" smtClean="0"/>
              <a:t>‹N°›</a:t>
            </a:fld>
            <a:endParaRPr lang="fr-FR"/>
          </a:p>
        </p:txBody>
      </p:sp>
    </p:spTree>
    <p:extLst>
      <p:ext uri="{BB962C8B-B14F-4D97-AF65-F5344CB8AC3E}">
        <p14:creationId xmlns:p14="http://schemas.microsoft.com/office/powerpoint/2010/main" val="26512933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nl-BE"/>
              <a:t>Cliquez et modifiez le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Cliquez pour modifier les styles du texte du masque</a:t>
            </a:r>
          </a:p>
        </p:txBody>
      </p:sp>
      <p:sp>
        <p:nvSpPr>
          <p:cNvPr id="5" name="Espace réservé de la date 4"/>
          <p:cNvSpPr>
            <a:spLocks noGrp="1"/>
          </p:cNvSpPr>
          <p:nvPr>
            <p:ph type="dt" sz="half" idx="10"/>
          </p:nvPr>
        </p:nvSpPr>
        <p:spPr/>
        <p:txBody>
          <a:bodyPr/>
          <a:lstStyle/>
          <a:p>
            <a:fld id="{A50FBD3E-346E-584D-89CC-F5306B2DC94B}" type="datetimeFigureOut">
              <a:rPr lang="fr-FR" smtClean="0">
                <a:solidFill>
                  <a:prstClr val="black">
                    <a:tint val="75000"/>
                  </a:prstClr>
                </a:solidFill>
                <a:latin typeface="Calibri"/>
              </a:rPr>
              <a:pPr/>
              <a:t>11/09/2020</a:t>
            </a:fld>
            <a:endParaRPr lang="fr-FR">
              <a:solidFill>
                <a:prstClr val="black">
                  <a:tint val="75000"/>
                </a:prstClr>
              </a:solidFill>
              <a:latin typeface="Calibri"/>
            </a:endParaRPr>
          </a:p>
        </p:txBody>
      </p:sp>
      <p:sp>
        <p:nvSpPr>
          <p:cNvPr id="6" name="Espace réservé du pied de page 5"/>
          <p:cNvSpPr>
            <a:spLocks noGrp="1"/>
          </p:cNvSpPr>
          <p:nvPr>
            <p:ph type="ftr" sz="quarter" idx="11"/>
          </p:nvPr>
        </p:nvSpPr>
        <p:spPr/>
        <p:txBody>
          <a:bodyPr/>
          <a:lstStyle/>
          <a:p>
            <a:endParaRPr lang="fr-FR">
              <a:solidFill>
                <a:prstClr val="black">
                  <a:tint val="75000"/>
                </a:prstClr>
              </a:solidFill>
              <a:latin typeface="Calibri"/>
            </a:endParaRPr>
          </a:p>
        </p:txBody>
      </p:sp>
      <p:sp>
        <p:nvSpPr>
          <p:cNvPr id="7" name="Espace réservé du numéro de diapositive 6"/>
          <p:cNvSpPr>
            <a:spLocks noGrp="1"/>
          </p:cNvSpPr>
          <p:nvPr>
            <p:ph type="sldNum" sz="quarter" idx="12"/>
          </p:nvPr>
        </p:nvSpPr>
        <p:spPr/>
        <p:txBody>
          <a:bodyPr/>
          <a:lstStyle/>
          <a:p>
            <a:fld id="{777F40E0-303B-AA4D-BFAF-9ED7C6F16924}" type="slidenum">
              <a:rPr lang="fr-FR" smtClean="0">
                <a:solidFill>
                  <a:prstClr val="black">
                    <a:tint val="75000"/>
                  </a:prstClr>
                </a:solidFill>
                <a:latin typeface="Calibri"/>
              </a:rPr>
              <a:pPr/>
              <a:t>‹N°›</a:t>
            </a:fld>
            <a:endParaRPr lang="fr-FR">
              <a:solidFill>
                <a:prstClr val="black">
                  <a:tint val="75000"/>
                </a:prstClr>
              </a:solidFill>
              <a:latin typeface="Calibri"/>
            </a:endParaRPr>
          </a:p>
        </p:txBody>
      </p:sp>
    </p:spTree>
    <p:extLst>
      <p:ext uri="{BB962C8B-B14F-4D97-AF65-F5344CB8AC3E}">
        <p14:creationId xmlns:p14="http://schemas.microsoft.com/office/powerpoint/2010/main" val="23476844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4" name="Espace réservé de la date 3"/>
          <p:cNvSpPr>
            <a:spLocks noGrp="1"/>
          </p:cNvSpPr>
          <p:nvPr>
            <p:ph type="dt" sz="half" idx="10"/>
          </p:nvPr>
        </p:nvSpPr>
        <p:spPr/>
        <p:txBody>
          <a:bodyPr/>
          <a:lstStyle/>
          <a:p>
            <a:fld id="{A50FBD3E-346E-584D-89CC-F5306B2DC94B}" type="datetimeFigureOut">
              <a:rPr lang="fr-FR" smtClean="0">
                <a:solidFill>
                  <a:prstClr val="black">
                    <a:tint val="75000"/>
                  </a:prstClr>
                </a:solidFill>
                <a:latin typeface="Calibri"/>
              </a:rPr>
              <a:pPr/>
              <a:t>11/09/2020</a:t>
            </a:fld>
            <a:endParaRPr lang="fr-FR">
              <a:solidFill>
                <a:prstClr val="black">
                  <a:tint val="75000"/>
                </a:prstClr>
              </a:solidFill>
              <a:latin typeface="Calibri"/>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latin typeface="Calibri"/>
            </a:endParaRPr>
          </a:p>
        </p:txBody>
      </p:sp>
      <p:sp>
        <p:nvSpPr>
          <p:cNvPr id="6" name="Espace réservé du numéro de diapositive 5"/>
          <p:cNvSpPr>
            <a:spLocks noGrp="1"/>
          </p:cNvSpPr>
          <p:nvPr>
            <p:ph type="sldNum" sz="quarter" idx="12"/>
          </p:nvPr>
        </p:nvSpPr>
        <p:spPr/>
        <p:txBody>
          <a:bodyPr/>
          <a:lstStyle/>
          <a:p>
            <a:fld id="{777F40E0-303B-AA4D-BFAF-9ED7C6F16924}" type="slidenum">
              <a:rPr lang="fr-FR" smtClean="0">
                <a:solidFill>
                  <a:prstClr val="black">
                    <a:tint val="75000"/>
                  </a:prstClr>
                </a:solidFill>
                <a:latin typeface="Calibri"/>
              </a:rPr>
              <a:pPr/>
              <a:t>‹N°›</a:t>
            </a:fld>
            <a:endParaRPr lang="fr-FR">
              <a:solidFill>
                <a:prstClr val="black">
                  <a:tint val="75000"/>
                </a:prstClr>
              </a:solidFill>
              <a:latin typeface="Calibri"/>
            </a:endParaRPr>
          </a:p>
        </p:txBody>
      </p:sp>
    </p:spTree>
    <p:extLst>
      <p:ext uri="{BB962C8B-B14F-4D97-AF65-F5344CB8AC3E}">
        <p14:creationId xmlns:p14="http://schemas.microsoft.com/office/powerpoint/2010/main" val="28383109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nl-BE"/>
              <a:t>Cliquez et modifiez le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4" name="Espace réservé de la date 3"/>
          <p:cNvSpPr>
            <a:spLocks noGrp="1"/>
          </p:cNvSpPr>
          <p:nvPr>
            <p:ph type="dt" sz="half" idx="10"/>
          </p:nvPr>
        </p:nvSpPr>
        <p:spPr/>
        <p:txBody>
          <a:bodyPr/>
          <a:lstStyle/>
          <a:p>
            <a:fld id="{A50FBD3E-346E-584D-89CC-F5306B2DC94B}" type="datetimeFigureOut">
              <a:rPr lang="fr-FR" smtClean="0">
                <a:solidFill>
                  <a:prstClr val="black">
                    <a:tint val="75000"/>
                  </a:prstClr>
                </a:solidFill>
                <a:latin typeface="Calibri"/>
              </a:rPr>
              <a:pPr/>
              <a:t>11/09/2020</a:t>
            </a:fld>
            <a:endParaRPr lang="fr-FR">
              <a:solidFill>
                <a:prstClr val="black">
                  <a:tint val="75000"/>
                </a:prstClr>
              </a:solidFill>
              <a:latin typeface="Calibri"/>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latin typeface="Calibri"/>
            </a:endParaRPr>
          </a:p>
        </p:txBody>
      </p:sp>
      <p:sp>
        <p:nvSpPr>
          <p:cNvPr id="6" name="Espace réservé du numéro de diapositive 5"/>
          <p:cNvSpPr>
            <a:spLocks noGrp="1"/>
          </p:cNvSpPr>
          <p:nvPr>
            <p:ph type="sldNum" sz="quarter" idx="12"/>
          </p:nvPr>
        </p:nvSpPr>
        <p:spPr/>
        <p:txBody>
          <a:bodyPr/>
          <a:lstStyle/>
          <a:p>
            <a:fld id="{777F40E0-303B-AA4D-BFAF-9ED7C6F16924}" type="slidenum">
              <a:rPr lang="fr-FR" smtClean="0">
                <a:solidFill>
                  <a:prstClr val="black">
                    <a:tint val="75000"/>
                  </a:prstClr>
                </a:solidFill>
                <a:latin typeface="Calibri"/>
              </a:rPr>
              <a:pPr/>
              <a:t>‹N°›</a:t>
            </a:fld>
            <a:endParaRPr lang="fr-FR">
              <a:solidFill>
                <a:prstClr val="black">
                  <a:tint val="75000"/>
                </a:prstClr>
              </a:solidFill>
              <a:latin typeface="Calibri"/>
            </a:endParaRPr>
          </a:p>
        </p:txBody>
      </p:sp>
    </p:spTree>
    <p:extLst>
      <p:ext uri="{BB962C8B-B14F-4D97-AF65-F5344CB8AC3E}">
        <p14:creationId xmlns:p14="http://schemas.microsoft.com/office/powerpoint/2010/main" val="1620266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nl-BE"/>
              <a:t>Cliquez et modifiez le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BE"/>
              <a:t>Cliquez pour modifier les styles du texte du masque</a:t>
            </a:r>
          </a:p>
        </p:txBody>
      </p:sp>
      <p:sp>
        <p:nvSpPr>
          <p:cNvPr id="4" name="Espace réservé de la date 3"/>
          <p:cNvSpPr>
            <a:spLocks noGrp="1"/>
          </p:cNvSpPr>
          <p:nvPr>
            <p:ph type="dt" sz="half" idx="10"/>
          </p:nvPr>
        </p:nvSpPr>
        <p:spPr/>
        <p:txBody>
          <a:bodyPr/>
          <a:lstStyle/>
          <a:p>
            <a:fld id="{5D48355D-35AB-D647-B6B4-029BC3ED8745}" type="datetimeFigureOut">
              <a:rPr lang="fr-FR" smtClean="0"/>
              <a:t>11/09/2020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6186E0C-BA13-7348-851C-3FE90B8482D9}" type="slidenum">
              <a:rPr lang="fr-FR" smtClean="0"/>
              <a:t>‹N°›</a:t>
            </a:fld>
            <a:endParaRPr lang="fr-FR"/>
          </a:p>
        </p:txBody>
      </p:sp>
    </p:spTree>
    <p:extLst>
      <p:ext uri="{BB962C8B-B14F-4D97-AF65-F5344CB8AC3E}">
        <p14:creationId xmlns:p14="http://schemas.microsoft.com/office/powerpoint/2010/main" val="749774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5" name="Espace réservé de la date 4"/>
          <p:cNvSpPr>
            <a:spLocks noGrp="1"/>
          </p:cNvSpPr>
          <p:nvPr>
            <p:ph type="dt" sz="half" idx="10"/>
          </p:nvPr>
        </p:nvSpPr>
        <p:spPr/>
        <p:txBody>
          <a:bodyPr/>
          <a:lstStyle/>
          <a:p>
            <a:fld id="{5D48355D-35AB-D647-B6B4-029BC3ED8745}" type="datetimeFigureOut">
              <a:rPr lang="fr-FR" smtClean="0"/>
              <a:t>11/09/2020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6186E0C-BA13-7348-851C-3FE90B8482D9}" type="slidenum">
              <a:rPr lang="fr-FR" smtClean="0"/>
              <a:t>‹N°›</a:t>
            </a:fld>
            <a:endParaRPr lang="fr-FR"/>
          </a:p>
        </p:txBody>
      </p:sp>
    </p:spTree>
    <p:extLst>
      <p:ext uri="{BB962C8B-B14F-4D97-AF65-F5344CB8AC3E}">
        <p14:creationId xmlns:p14="http://schemas.microsoft.com/office/powerpoint/2010/main" val="3271776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nl-BE"/>
              <a:t>Cliquez et modifiez le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7" name="Espace réservé de la date 6"/>
          <p:cNvSpPr>
            <a:spLocks noGrp="1"/>
          </p:cNvSpPr>
          <p:nvPr>
            <p:ph type="dt" sz="half" idx="10"/>
          </p:nvPr>
        </p:nvSpPr>
        <p:spPr/>
        <p:txBody>
          <a:bodyPr/>
          <a:lstStyle/>
          <a:p>
            <a:fld id="{5D48355D-35AB-D647-B6B4-029BC3ED8745}" type="datetimeFigureOut">
              <a:rPr lang="fr-FR" smtClean="0"/>
              <a:t>11/09/2020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F6186E0C-BA13-7348-851C-3FE90B8482D9}" type="slidenum">
              <a:rPr lang="fr-FR" smtClean="0"/>
              <a:t>‹N°›</a:t>
            </a:fld>
            <a:endParaRPr lang="fr-FR"/>
          </a:p>
        </p:txBody>
      </p:sp>
    </p:spTree>
    <p:extLst>
      <p:ext uri="{BB962C8B-B14F-4D97-AF65-F5344CB8AC3E}">
        <p14:creationId xmlns:p14="http://schemas.microsoft.com/office/powerpoint/2010/main" val="2883024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fr-FR"/>
          </a:p>
        </p:txBody>
      </p:sp>
      <p:sp>
        <p:nvSpPr>
          <p:cNvPr id="3" name="Espace réservé de la date 2"/>
          <p:cNvSpPr>
            <a:spLocks noGrp="1"/>
          </p:cNvSpPr>
          <p:nvPr>
            <p:ph type="dt" sz="half" idx="10"/>
          </p:nvPr>
        </p:nvSpPr>
        <p:spPr/>
        <p:txBody>
          <a:bodyPr/>
          <a:lstStyle/>
          <a:p>
            <a:fld id="{5D48355D-35AB-D647-B6B4-029BC3ED8745}" type="datetimeFigureOut">
              <a:rPr lang="fr-FR" smtClean="0"/>
              <a:t>11/09/2020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F6186E0C-BA13-7348-851C-3FE90B8482D9}" type="slidenum">
              <a:rPr lang="fr-FR" smtClean="0"/>
              <a:t>‹N°›</a:t>
            </a:fld>
            <a:endParaRPr lang="fr-FR"/>
          </a:p>
        </p:txBody>
      </p:sp>
    </p:spTree>
    <p:extLst>
      <p:ext uri="{BB962C8B-B14F-4D97-AF65-F5344CB8AC3E}">
        <p14:creationId xmlns:p14="http://schemas.microsoft.com/office/powerpoint/2010/main" val="3018401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D48355D-35AB-D647-B6B4-029BC3ED8745}" type="datetimeFigureOut">
              <a:rPr lang="fr-FR" smtClean="0"/>
              <a:t>11/09/2020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6186E0C-BA13-7348-851C-3FE90B8482D9}" type="slidenum">
              <a:rPr lang="fr-FR" smtClean="0"/>
              <a:t>‹N°›</a:t>
            </a:fld>
            <a:endParaRPr lang="fr-FR"/>
          </a:p>
        </p:txBody>
      </p:sp>
    </p:spTree>
    <p:extLst>
      <p:ext uri="{BB962C8B-B14F-4D97-AF65-F5344CB8AC3E}">
        <p14:creationId xmlns:p14="http://schemas.microsoft.com/office/powerpoint/2010/main" val="3415596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nl-BE"/>
              <a:t>Cliquez et modifiez le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Cliquez pour modifier les styles du texte du masque</a:t>
            </a:r>
          </a:p>
        </p:txBody>
      </p:sp>
      <p:sp>
        <p:nvSpPr>
          <p:cNvPr id="5" name="Espace réservé de la date 4"/>
          <p:cNvSpPr>
            <a:spLocks noGrp="1"/>
          </p:cNvSpPr>
          <p:nvPr>
            <p:ph type="dt" sz="half" idx="10"/>
          </p:nvPr>
        </p:nvSpPr>
        <p:spPr/>
        <p:txBody>
          <a:bodyPr/>
          <a:lstStyle/>
          <a:p>
            <a:fld id="{5D48355D-35AB-D647-B6B4-029BC3ED8745}" type="datetimeFigureOut">
              <a:rPr lang="fr-FR" smtClean="0"/>
              <a:t>11/09/2020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6186E0C-BA13-7348-851C-3FE90B8482D9}" type="slidenum">
              <a:rPr lang="fr-FR" smtClean="0"/>
              <a:t>‹N°›</a:t>
            </a:fld>
            <a:endParaRPr lang="fr-FR"/>
          </a:p>
        </p:txBody>
      </p:sp>
    </p:spTree>
    <p:extLst>
      <p:ext uri="{BB962C8B-B14F-4D97-AF65-F5344CB8AC3E}">
        <p14:creationId xmlns:p14="http://schemas.microsoft.com/office/powerpoint/2010/main" val="1784035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nl-BE"/>
              <a:t>Cliquez et modifiez le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Cliquez pour modifier les styles du texte du masque</a:t>
            </a:r>
          </a:p>
        </p:txBody>
      </p:sp>
      <p:sp>
        <p:nvSpPr>
          <p:cNvPr id="5" name="Espace réservé de la date 4"/>
          <p:cNvSpPr>
            <a:spLocks noGrp="1"/>
          </p:cNvSpPr>
          <p:nvPr>
            <p:ph type="dt" sz="half" idx="10"/>
          </p:nvPr>
        </p:nvSpPr>
        <p:spPr/>
        <p:txBody>
          <a:bodyPr/>
          <a:lstStyle/>
          <a:p>
            <a:fld id="{5D48355D-35AB-D647-B6B4-029BC3ED8745}" type="datetimeFigureOut">
              <a:rPr lang="fr-FR" smtClean="0"/>
              <a:t>11/09/2020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6186E0C-BA13-7348-851C-3FE90B8482D9}" type="slidenum">
              <a:rPr lang="fr-FR" smtClean="0"/>
              <a:t>‹N°›</a:t>
            </a:fld>
            <a:endParaRPr lang="fr-FR"/>
          </a:p>
        </p:txBody>
      </p:sp>
    </p:spTree>
    <p:extLst>
      <p:ext uri="{BB962C8B-B14F-4D97-AF65-F5344CB8AC3E}">
        <p14:creationId xmlns:p14="http://schemas.microsoft.com/office/powerpoint/2010/main" val="1019973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l-BE"/>
              <a:t>Cliquez et modifiez le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48355D-35AB-D647-B6B4-029BC3ED8745}" type="datetimeFigureOut">
              <a:rPr lang="fr-FR" smtClean="0"/>
              <a:t>11/09/2020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186E0C-BA13-7348-851C-3FE90B8482D9}" type="slidenum">
              <a:rPr lang="fr-FR" smtClean="0"/>
              <a:t>‹N°›</a:t>
            </a:fld>
            <a:endParaRPr lang="fr-FR"/>
          </a:p>
        </p:txBody>
      </p:sp>
    </p:spTree>
    <p:extLst>
      <p:ext uri="{BB962C8B-B14F-4D97-AF65-F5344CB8AC3E}">
        <p14:creationId xmlns:p14="http://schemas.microsoft.com/office/powerpoint/2010/main" val="1351257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l-BE"/>
              <a:t>Cliquez et modifiez le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0FBD3E-346E-584D-89CC-F5306B2DC94B}" type="datetimeFigureOut">
              <a:rPr lang="fr-FR" smtClean="0">
                <a:solidFill>
                  <a:prstClr val="black">
                    <a:tint val="75000"/>
                  </a:prstClr>
                </a:solidFill>
                <a:latin typeface="Calibri"/>
              </a:rPr>
              <a:pPr/>
              <a:t>11/09/2020</a:t>
            </a:fld>
            <a:endParaRPr lang="fr-FR">
              <a:solidFill>
                <a:prstClr val="black">
                  <a:tint val="75000"/>
                </a:prstClr>
              </a:solidFill>
              <a:latin typeface="Calibri"/>
            </a:endParaRP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solidFill>
                <a:prstClr val="black">
                  <a:tint val="75000"/>
                </a:prstClr>
              </a:solidFill>
              <a:latin typeface="Calibri"/>
            </a:endParaRP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7F40E0-303B-AA4D-BFAF-9ED7C6F16924}" type="slidenum">
              <a:rPr lang="fr-FR" smtClean="0">
                <a:solidFill>
                  <a:prstClr val="black">
                    <a:tint val="75000"/>
                  </a:prstClr>
                </a:solidFill>
                <a:latin typeface="Calibri"/>
              </a:rPr>
              <a:pPr/>
              <a:t>‹N°›</a:t>
            </a:fld>
            <a:endParaRPr lang="fr-FR">
              <a:solidFill>
                <a:prstClr val="black">
                  <a:tint val="75000"/>
                </a:prstClr>
              </a:solidFill>
              <a:latin typeface="Calibri"/>
            </a:endParaRPr>
          </a:p>
        </p:txBody>
      </p:sp>
    </p:spTree>
    <p:extLst>
      <p:ext uri="{BB962C8B-B14F-4D97-AF65-F5344CB8AC3E}">
        <p14:creationId xmlns:p14="http://schemas.microsoft.com/office/powerpoint/2010/main" val="26111100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58891" y="1257557"/>
            <a:ext cx="7344399" cy="4426107"/>
          </a:xfrm>
          <a:prstGeom prst="rect">
            <a:avLst/>
          </a:prstGeom>
          <a:solidFill>
            <a:schemeClr val="bg1"/>
          </a:solidFill>
          <a:ln>
            <a:solidFill>
              <a:srgbClr val="558ED5"/>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 name="Rectangle 3"/>
          <p:cNvSpPr/>
          <p:nvPr/>
        </p:nvSpPr>
        <p:spPr>
          <a:xfrm rot="5400000">
            <a:off x="6510771" y="1788989"/>
            <a:ext cx="183175" cy="3365500"/>
          </a:xfrm>
          <a:prstGeom prst="rect">
            <a:avLst/>
          </a:prstGeom>
          <a:solidFill>
            <a:schemeClr val="accent1">
              <a:lumMod val="75000"/>
            </a:schemeClr>
          </a:solidFill>
          <a:ln>
            <a:solidFill>
              <a:srgbClr val="21596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Rectangle 4"/>
          <p:cNvSpPr/>
          <p:nvPr/>
        </p:nvSpPr>
        <p:spPr>
          <a:xfrm rot="5400000">
            <a:off x="4357060" y="3000782"/>
            <a:ext cx="183177" cy="941918"/>
          </a:xfrm>
          <a:prstGeom prst="rect">
            <a:avLst/>
          </a:prstGeom>
          <a:solidFill>
            <a:schemeClr val="accent5">
              <a:lumMod val="60000"/>
              <a:lumOff val="40000"/>
            </a:schemeClr>
          </a:solidFill>
          <a:ln>
            <a:solidFill>
              <a:schemeClr val="accent5">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Rectangle 7"/>
          <p:cNvSpPr/>
          <p:nvPr/>
        </p:nvSpPr>
        <p:spPr>
          <a:xfrm rot="5400000">
            <a:off x="2367613" y="1953251"/>
            <a:ext cx="183175" cy="3036979"/>
          </a:xfrm>
          <a:prstGeom prst="rect">
            <a:avLst/>
          </a:prstGeom>
          <a:solidFill>
            <a:schemeClr val="accent5">
              <a:lumMod val="40000"/>
              <a:lumOff val="60000"/>
            </a:schemeClr>
          </a:solidFill>
          <a:ln>
            <a:solidFill>
              <a:schemeClr val="accent5">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 name="ZoneTexte 1">
            <a:extLst>
              <a:ext uri="{FF2B5EF4-FFF2-40B4-BE49-F238E27FC236}">
                <a16:creationId xmlns:a16="http://schemas.microsoft.com/office/drawing/2014/main" id="{85BA5B07-78D7-4ABB-876F-1CB77CFC57C0}"/>
              </a:ext>
            </a:extLst>
          </p:cNvPr>
          <p:cNvSpPr txBox="1"/>
          <p:nvPr/>
        </p:nvSpPr>
        <p:spPr>
          <a:xfrm>
            <a:off x="1206470" y="1566080"/>
            <a:ext cx="6776214" cy="4001095"/>
          </a:xfrm>
          <a:prstGeom prst="rect">
            <a:avLst/>
          </a:prstGeom>
          <a:noFill/>
        </p:spPr>
        <p:txBody>
          <a:bodyPr wrap="none" rtlCol="0">
            <a:spAutoFit/>
          </a:bodyPr>
          <a:lstStyle/>
          <a:p>
            <a:pPr algn="ctr"/>
            <a:r>
              <a:rPr kumimoji="0" lang="fr-FR" sz="2400" b="0" i="0" u="none" strike="noStrike" kern="1200" cap="none" spc="0" normalizeH="0" baseline="0" noProof="0" dirty="0">
                <a:ln>
                  <a:noFill/>
                </a:ln>
                <a:effectLst/>
                <a:uLnTx/>
                <a:uFillTx/>
                <a:latin typeface="Times New Roman"/>
                <a:ea typeface="+mn-ea"/>
                <a:cs typeface="Times New Roman"/>
              </a:rPr>
              <a:t>LINGE1225 : Programmation en économie et gestion</a:t>
            </a:r>
          </a:p>
          <a:p>
            <a:pPr algn="ctr"/>
            <a:endParaRPr lang="fr-FR" sz="2800" dirty="0">
              <a:latin typeface="Times New Roman"/>
              <a:cs typeface="Times New Roman"/>
            </a:endParaRPr>
          </a:p>
          <a:p>
            <a:pPr algn="ctr"/>
            <a:r>
              <a:rPr lang="fr-FR" sz="2800" dirty="0">
                <a:latin typeface="Times New Roman"/>
                <a:cs typeface="Times New Roman"/>
              </a:rPr>
              <a:t>TP06</a:t>
            </a:r>
            <a:endParaRPr lang="fr-FR" sz="2400" dirty="0">
              <a:latin typeface="Times New Roman"/>
              <a:cs typeface="Times New Roman"/>
            </a:endParaRPr>
          </a:p>
          <a:p>
            <a:pPr algn="ctr"/>
            <a:endParaRPr lang="fr-FR" sz="2800" dirty="0">
              <a:latin typeface="Times New Roman"/>
              <a:cs typeface="Times New Roman"/>
            </a:endParaRPr>
          </a:p>
          <a:p>
            <a:pPr algn="ctr"/>
            <a:endParaRPr lang="fr-FR" sz="2800" dirty="0">
              <a:latin typeface="Times New Roman"/>
              <a:cs typeface="Times New Roman"/>
            </a:endParaRPr>
          </a:p>
          <a:p>
            <a:pPr algn="ctr"/>
            <a:r>
              <a:rPr lang="fr-FR" sz="2800" dirty="0">
                <a:latin typeface="Times New Roman"/>
                <a:cs typeface="Times New Roman"/>
              </a:rPr>
              <a:t>Les objets</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BE" sz="2800" b="0" i="0" u="none" strike="noStrike" kern="1200" cap="none" spc="0" normalizeH="0" baseline="0" noProof="0" dirty="0">
              <a:ln>
                <a:noFill/>
              </a:ln>
              <a:solidFill>
                <a:prstClr val="black"/>
              </a:solidFill>
              <a:effectLst/>
              <a:uLnTx/>
              <a:uFillTx/>
              <a:latin typeface="Times New Roman" pitchFamily="18" charset="0"/>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a:ln>
                  <a:noFill/>
                </a:ln>
                <a:solidFill>
                  <a:prstClr val="black"/>
                </a:solidFill>
                <a:effectLst/>
                <a:uLnTx/>
                <a:uFillTx/>
                <a:latin typeface="Times New Roman"/>
                <a:ea typeface="+mn-ea"/>
                <a:cs typeface="Times New Roman"/>
              </a:rPr>
              <a:t>François </a:t>
            </a:r>
            <a:r>
              <a:rPr kumimoji="0" lang="fr-FR" sz="2000" b="0" i="0" u="none" strike="noStrike" kern="1200" cap="none" spc="0" normalizeH="0" baseline="0" noProof="0" dirty="0" err="1">
                <a:ln>
                  <a:noFill/>
                </a:ln>
                <a:solidFill>
                  <a:prstClr val="black"/>
                </a:solidFill>
                <a:effectLst/>
                <a:uLnTx/>
                <a:uFillTx/>
                <a:latin typeface="Times New Roman"/>
                <a:ea typeface="+mn-ea"/>
                <a:cs typeface="Times New Roman"/>
              </a:rPr>
              <a:t>Fouss</a:t>
            </a:r>
            <a:r>
              <a:rPr kumimoji="0" lang="fr-FR" sz="2000" b="0" i="0" u="none" strike="noStrike" kern="1200" cap="none" spc="0" normalizeH="0" baseline="0" noProof="0" dirty="0">
                <a:ln>
                  <a:noFill/>
                </a:ln>
                <a:solidFill>
                  <a:prstClr val="black"/>
                </a:solidFill>
                <a:effectLst/>
                <a:uLnTx/>
                <a:uFillTx/>
                <a:latin typeface="Times New Roman"/>
                <a:ea typeface="+mn-ea"/>
                <a:cs typeface="Times New Roman"/>
              </a:rPr>
              <a:t> &amp; Marco Saerens</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2800" b="0" i="0" u="none" strike="noStrike" kern="1200" cap="none" spc="0" normalizeH="0" baseline="0" noProof="0" dirty="0">
              <a:ln>
                <a:noFill/>
              </a:ln>
              <a:solidFill>
                <a:prstClr val="black"/>
              </a:solidFill>
              <a:effectLst/>
              <a:uLnTx/>
              <a:uFillTx/>
              <a:latin typeface="Times New Roman"/>
              <a:ea typeface="+mn-ea"/>
              <a:cs typeface="Times New Roman"/>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BE" sz="1400" b="0" i="0" u="none" strike="noStrike" kern="1200" cap="none" spc="0" normalizeH="0" baseline="0" noProof="0" dirty="0">
                <a:ln>
                  <a:noFill/>
                </a:ln>
                <a:solidFill>
                  <a:prstClr val="black"/>
                </a:solidFill>
                <a:effectLst/>
                <a:uLnTx/>
                <a:uFillTx/>
                <a:latin typeface="Times New Roman" pitchFamily="18" charset="0"/>
                <a:ea typeface="+mn-ea"/>
                <a:cs typeface="+mn-cs"/>
              </a:rPr>
              <a:t>Année académique 2020-2021</a:t>
            </a:r>
          </a:p>
        </p:txBody>
      </p:sp>
    </p:spTree>
    <p:extLst>
      <p:ext uri="{BB962C8B-B14F-4D97-AF65-F5344CB8AC3E}">
        <p14:creationId xmlns:p14="http://schemas.microsoft.com/office/powerpoint/2010/main" val="1385250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75846" y="11590"/>
            <a:ext cx="2638375" cy="646331"/>
          </a:xfrm>
          <a:prstGeom prst="rect">
            <a:avLst/>
          </a:prstGeom>
          <a:noFill/>
        </p:spPr>
        <p:txBody>
          <a:bodyPr wrap="square" rtlCol="0">
            <a:spAutoFit/>
          </a:bodyPr>
          <a:lstStyle/>
          <a:p>
            <a:pPr algn="ctr"/>
            <a:r>
              <a:rPr lang="fr-FR" sz="3600" b="1" dirty="0">
                <a:solidFill>
                  <a:srgbClr val="17375E"/>
                </a:solidFill>
                <a:latin typeface="Times New Roman"/>
                <a:cs typeface="Times New Roman"/>
              </a:rPr>
              <a:t>Exercice 4</a:t>
            </a:r>
            <a:endParaRPr lang="fr-FR" sz="2800" b="1" dirty="0">
              <a:solidFill>
                <a:srgbClr val="17375E"/>
              </a:solidFill>
              <a:latin typeface="Times New Roman"/>
              <a:cs typeface="Times New Roman"/>
            </a:endParaRPr>
          </a:p>
        </p:txBody>
      </p:sp>
      <p:sp>
        <p:nvSpPr>
          <p:cNvPr id="6" name="Espace réservé du contenu 2"/>
          <p:cNvSpPr>
            <a:spLocks noGrp="1"/>
          </p:cNvSpPr>
          <p:nvPr>
            <p:ph idx="1"/>
          </p:nvPr>
        </p:nvSpPr>
        <p:spPr>
          <a:xfrm>
            <a:off x="179388" y="1268413"/>
            <a:ext cx="8713787" cy="4857750"/>
          </a:xfrm>
        </p:spPr>
        <p:txBody>
          <a:bodyPr/>
          <a:lstStyle/>
          <a:p>
            <a:pPr algn="just"/>
            <a:r>
              <a:rPr lang="fr-FR" sz="2400" dirty="0">
                <a:latin typeface="Arial" charset="0"/>
              </a:rPr>
              <a:t>Créer des femmes et des hommes et marier des couples (Homme-Femme) en testant s’ils sont tous deux majeurs et célibataires</a:t>
            </a:r>
            <a:endParaRPr lang="en-US" sz="2400" dirty="0">
              <a:latin typeface="Arial" charset="0"/>
            </a:endParaRPr>
          </a:p>
          <a:p>
            <a:endParaRPr lang="fr-BE" dirty="0">
              <a:latin typeface="Arial" charset="0"/>
            </a:endParaRPr>
          </a:p>
        </p:txBody>
      </p:sp>
      <p:grpSp>
        <p:nvGrpSpPr>
          <p:cNvPr id="7" name="Group 24"/>
          <p:cNvGrpSpPr>
            <a:grpSpLocks/>
          </p:cNvGrpSpPr>
          <p:nvPr/>
        </p:nvGrpSpPr>
        <p:grpSpPr bwMode="auto">
          <a:xfrm>
            <a:off x="827088" y="2276475"/>
            <a:ext cx="7167562" cy="3816350"/>
            <a:chOff x="521" y="1434"/>
            <a:chExt cx="4515" cy="2404"/>
          </a:xfrm>
        </p:grpSpPr>
        <p:grpSp>
          <p:nvGrpSpPr>
            <p:cNvPr id="8" name="Group 4"/>
            <p:cNvGrpSpPr>
              <a:grpSpLocks/>
            </p:cNvGrpSpPr>
            <p:nvPr/>
          </p:nvGrpSpPr>
          <p:grpSpPr bwMode="auto">
            <a:xfrm>
              <a:off x="2018" y="1434"/>
              <a:ext cx="1512" cy="1584"/>
              <a:chOff x="4214" y="7878"/>
              <a:chExt cx="3024" cy="3168"/>
            </a:xfrm>
          </p:grpSpPr>
          <p:sp>
            <p:nvSpPr>
              <p:cNvPr id="23" name="Text Box 5"/>
              <p:cNvSpPr txBox="1">
                <a:spLocks noChangeArrowheads="1"/>
              </p:cNvSpPr>
              <p:nvPr/>
            </p:nvSpPr>
            <p:spPr bwMode="auto">
              <a:xfrm>
                <a:off x="4214" y="7878"/>
                <a:ext cx="3024" cy="43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r>
                  <a:rPr lang="fr-BE" altLang="zh-CN" sz="1200" b="1">
                    <a:latin typeface="Times New Roman" charset="0"/>
                    <a:ea typeface="PMingLiU" charset="0"/>
                    <a:cs typeface="PMingLiU" charset="0"/>
                  </a:rPr>
                  <a:t>Personne</a:t>
                </a:r>
                <a:endParaRPr lang="en-US">
                  <a:ea typeface="PMingLiU" charset="0"/>
                  <a:cs typeface="PMingLiU" charset="0"/>
                </a:endParaRPr>
              </a:p>
            </p:txBody>
          </p:sp>
          <p:sp>
            <p:nvSpPr>
              <p:cNvPr id="24" name="Text Box 6"/>
              <p:cNvSpPr txBox="1">
                <a:spLocks noChangeArrowheads="1"/>
              </p:cNvSpPr>
              <p:nvPr/>
            </p:nvSpPr>
            <p:spPr bwMode="auto">
              <a:xfrm>
                <a:off x="4214" y="8308"/>
                <a:ext cx="3024" cy="718"/>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fr-BE" altLang="zh-CN" sz="1200">
                    <a:latin typeface="Times New Roman" charset="0"/>
                    <a:ea typeface="PMingLiU" charset="0"/>
                    <a:cs typeface="PMingLiU" charset="0"/>
                  </a:rPr>
                  <a:t>prenom : String</a:t>
                </a:r>
              </a:p>
              <a:p>
                <a:pPr eaLnBrk="1" hangingPunct="1"/>
                <a:r>
                  <a:rPr lang="fr-BE" altLang="zh-CN" sz="1200">
                    <a:latin typeface="Times New Roman" charset="0"/>
                    <a:ea typeface="PMingLiU" charset="0"/>
                    <a:cs typeface="PMingLiU" charset="0"/>
                  </a:rPr>
                  <a:t>age : int</a:t>
                </a:r>
              </a:p>
              <a:p>
                <a:pPr eaLnBrk="1" hangingPunct="1"/>
                <a:endParaRPr lang="en-US">
                  <a:ea typeface="PMingLiU" charset="0"/>
                  <a:cs typeface="PMingLiU" charset="0"/>
                </a:endParaRPr>
              </a:p>
            </p:txBody>
          </p:sp>
          <p:sp>
            <p:nvSpPr>
              <p:cNvPr id="25" name="Text Box 7"/>
              <p:cNvSpPr txBox="1">
                <a:spLocks noChangeArrowheads="1"/>
              </p:cNvSpPr>
              <p:nvPr/>
            </p:nvSpPr>
            <p:spPr bwMode="auto">
              <a:xfrm>
                <a:off x="4214" y="9026"/>
                <a:ext cx="3024" cy="202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fr-BE" altLang="zh-CN" sz="1200" dirty="0">
                    <a:latin typeface="Times New Roman" charset="0"/>
                    <a:ea typeface="PMingLiU" charset="0"/>
                    <a:cs typeface="PMingLiU" charset="0"/>
                  </a:rPr>
                  <a:t>// constructeur</a:t>
                </a:r>
              </a:p>
              <a:p>
                <a:pPr eaLnBrk="1" hangingPunct="1"/>
                <a:r>
                  <a:rPr lang="fr-BE" altLang="zh-CN" sz="1200" dirty="0">
                    <a:latin typeface="Times New Roman" charset="0"/>
                    <a:ea typeface="PMingLiU" charset="0"/>
                    <a:cs typeface="PMingLiU" charset="0"/>
                  </a:rPr>
                  <a:t>Personne(String </a:t>
                </a:r>
                <a:r>
                  <a:rPr lang="fr-BE" altLang="zh-CN" sz="1200" dirty="0" err="1">
                    <a:latin typeface="Times New Roman" charset="0"/>
                    <a:ea typeface="PMingLiU" charset="0"/>
                    <a:cs typeface="PMingLiU" charset="0"/>
                  </a:rPr>
                  <a:t>prenom</a:t>
                </a:r>
                <a:r>
                  <a:rPr lang="fr-BE" altLang="zh-CN" sz="1200" dirty="0">
                    <a:latin typeface="Times New Roman" charset="0"/>
                    <a:ea typeface="PMingLiU" charset="0"/>
                    <a:cs typeface="PMingLiU" charset="0"/>
                  </a:rPr>
                  <a:t>, </a:t>
                </a:r>
                <a:r>
                  <a:rPr lang="fr-BE" altLang="zh-CN" sz="1200" dirty="0" err="1">
                    <a:latin typeface="Times New Roman" charset="0"/>
                    <a:ea typeface="PMingLiU" charset="0"/>
                    <a:cs typeface="PMingLiU" charset="0"/>
                  </a:rPr>
                  <a:t>int</a:t>
                </a:r>
                <a:r>
                  <a:rPr lang="fr-BE" altLang="zh-CN" sz="1200" dirty="0">
                    <a:latin typeface="Times New Roman" charset="0"/>
                    <a:ea typeface="PMingLiU" charset="0"/>
                    <a:cs typeface="PMingLiU" charset="0"/>
                  </a:rPr>
                  <a:t> </a:t>
                </a:r>
                <a:r>
                  <a:rPr lang="fr-BE" altLang="zh-CN" sz="1200" dirty="0" err="1">
                    <a:latin typeface="Times New Roman" charset="0"/>
                    <a:ea typeface="PMingLiU" charset="0"/>
                    <a:cs typeface="PMingLiU" charset="0"/>
                  </a:rPr>
                  <a:t>age</a:t>
                </a:r>
                <a:r>
                  <a:rPr lang="fr-BE" altLang="zh-CN" sz="1200" dirty="0">
                    <a:latin typeface="Times New Roman" charset="0"/>
                    <a:ea typeface="PMingLiU" charset="0"/>
                    <a:cs typeface="PMingLiU" charset="0"/>
                  </a:rPr>
                  <a:t>)</a:t>
                </a:r>
              </a:p>
              <a:p>
                <a:pPr eaLnBrk="1" hangingPunct="1"/>
                <a:r>
                  <a:rPr lang="fr-BE" altLang="zh-CN" sz="1200" dirty="0">
                    <a:latin typeface="Times New Roman" charset="0"/>
                    <a:ea typeface="PMingLiU" charset="0"/>
                    <a:cs typeface="PMingLiU" charset="0"/>
                  </a:rPr>
                  <a:t>// ajoute un an à la personne</a:t>
                </a:r>
              </a:p>
              <a:p>
                <a:pPr eaLnBrk="1" hangingPunct="1"/>
                <a:r>
                  <a:rPr lang="fr-BE" altLang="zh-CN" sz="1200" dirty="0" err="1">
                    <a:latin typeface="Times New Roman" charset="0"/>
                    <a:ea typeface="PMingLiU" charset="0"/>
                    <a:cs typeface="PMingLiU" charset="0"/>
                  </a:rPr>
                  <a:t>veillir</a:t>
                </a:r>
                <a:r>
                  <a:rPr lang="fr-BE" altLang="zh-CN" sz="1200" dirty="0">
                    <a:latin typeface="Times New Roman" charset="0"/>
                    <a:ea typeface="PMingLiU" charset="0"/>
                    <a:cs typeface="PMingLiU" charset="0"/>
                  </a:rPr>
                  <a:t>()</a:t>
                </a:r>
              </a:p>
              <a:p>
                <a:pPr eaLnBrk="1" hangingPunct="1"/>
                <a:r>
                  <a:rPr lang="fr-BE" altLang="zh-CN" sz="1200" dirty="0">
                    <a:latin typeface="Times New Roman" charset="0"/>
                    <a:ea typeface="PMingLiU" charset="0"/>
                    <a:cs typeface="PMingLiU" charset="0"/>
                  </a:rPr>
                  <a:t>// renvoie le prénom de la personne</a:t>
                </a:r>
              </a:p>
              <a:p>
                <a:pPr eaLnBrk="1" hangingPunct="1"/>
                <a:r>
                  <a:rPr lang="fr-BE" altLang="zh-CN" sz="1200" dirty="0" err="1">
                    <a:latin typeface="Times New Roman" charset="0"/>
                    <a:ea typeface="PMingLiU" charset="0"/>
                    <a:cs typeface="PMingLiU" charset="0"/>
                  </a:rPr>
                  <a:t>getPrenom</a:t>
                </a:r>
                <a:r>
                  <a:rPr lang="fr-BE" altLang="zh-CN" sz="1200" dirty="0">
                    <a:latin typeface="Times New Roman" charset="0"/>
                    <a:ea typeface="PMingLiU" charset="0"/>
                    <a:cs typeface="PMingLiU" charset="0"/>
                  </a:rPr>
                  <a:t>()</a:t>
                </a:r>
              </a:p>
              <a:p>
                <a:pPr eaLnBrk="1" hangingPunct="1"/>
                <a:r>
                  <a:rPr lang="fr-BE" altLang="zh-CN" sz="1200" dirty="0">
                    <a:latin typeface="Times New Roman" charset="0"/>
                    <a:ea typeface="PMingLiU" charset="0"/>
                    <a:cs typeface="PMingLiU" charset="0"/>
                  </a:rPr>
                  <a:t>// renvoie l’âge de la personne</a:t>
                </a:r>
              </a:p>
              <a:p>
                <a:pPr eaLnBrk="1" hangingPunct="1"/>
                <a:r>
                  <a:rPr lang="fr-BE" altLang="zh-CN" sz="1200" dirty="0" err="1">
                    <a:latin typeface="Times New Roman" charset="0"/>
                    <a:ea typeface="PMingLiU" charset="0"/>
                    <a:cs typeface="PMingLiU" charset="0"/>
                  </a:rPr>
                  <a:t>getAge</a:t>
                </a:r>
                <a:r>
                  <a:rPr lang="fr-BE" altLang="zh-CN" sz="1200" dirty="0">
                    <a:latin typeface="Times New Roman" charset="0"/>
                    <a:ea typeface="PMingLiU" charset="0"/>
                    <a:cs typeface="PMingLiU" charset="0"/>
                  </a:rPr>
                  <a:t>()</a:t>
                </a:r>
                <a:endParaRPr lang="en-US" dirty="0">
                  <a:ea typeface="PMingLiU" charset="0"/>
                  <a:cs typeface="PMingLiU" charset="0"/>
                </a:endParaRPr>
              </a:p>
            </p:txBody>
          </p:sp>
        </p:grpSp>
        <p:grpSp>
          <p:nvGrpSpPr>
            <p:cNvPr id="9" name="Group 17"/>
            <p:cNvGrpSpPr>
              <a:grpSpLocks/>
            </p:cNvGrpSpPr>
            <p:nvPr/>
          </p:nvGrpSpPr>
          <p:grpSpPr bwMode="auto">
            <a:xfrm>
              <a:off x="3668" y="2432"/>
              <a:ext cx="1368" cy="1406"/>
              <a:chOff x="3668" y="2432"/>
              <a:chExt cx="1368" cy="1406"/>
            </a:xfrm>
          </p:grpSpPr>
          <p:sp>
            <p:nvSpPr>
              <p:cNvPr id="20" name="Text Box 14"/>
              <p:cNvSpPr txBox="1">
                <a:spLocks noChangeArrowheads="1"/>
              </p:cNvSpPr>
              <p:nvPr/>
            </p:nvSpPr>
            <p:spPr bwMode="auto">
              <a:xfrm>
                <a:off x="3668" y="2432"/>
                <a:ext cx="1368" cy="216"/>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r>
                  <a:rPr lang="fr-BE" altLang="zh-CN" sz="1200" b="1">
                    <a:latin typeface="Times New Roman" charset="0"/>
                    <a:ea typeface="PMingLiU" charset="0"/>
                    <a:cs typeface="PMingLiU" charset="0"/>
                  </a:rPr>
                  <a:t>Homme</a:t>
                </a:r>
                <a:endParaRPr lang="en-US">
                  <a:ea typeface="PMingLiU" charset="0"/>
                  <a:cs typeface="PMingLiU" charset="0"/>
                </a:endParaRPr>
              </a:p>
            </p:txBody>
          </p:sp>
          <p:sp>
            <p:nvSpPr>
              <p:cNvPr id="21" name="Text Box 15"/>
              <p:cNvSpPr txBox="1">
                <a:spLocks noChangeArrowheads="1"/>
              </p:cNvSpPr>
              <p:nvPr/>
            </p:nvSpPr>
            <p:spPr bwMode="auto">
              <a:xfrm>
                <a:off x="3668" y="2648"/>
                <a:ext cx="1368" cy="217"/>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fr-BE" altLang="zh-CN" sz="1200">
                    <a:latin typeface="Times New Roman" charset="0"/>
                    <a:ea typeface="PMingLiU" charset="0"/>
                    <a:cs typeface="PMingLiU" charset="0"/>
                  </a:rPr>
                  <a:t>epouse : Femme</a:t>
                </a:r>
              </a:p>
              <a:p>
                <a:pPr eaLnBrk="1" hangingPunct="1"/>
                <a:endParaRPr lang="en-US">
                  <a:ea typeface="PMingLiU" charset="0"/>
                  <a:cs typeface="PMingLiU" charset="0"/>
                </a:endParaRPr>
              </a:p>
            </p:txBody>
          </p:sp>
          <p:sp>
            <p:nvSpPr>
              <p:cNvPr id="22" name="Text Box 16"/>
              <p:cNvSpPr txBox="1">
                <a:spLocks noChangeArrowheads="1"/>
              </p:cNvSpPr>
              <p:nvPr/>
            </p:nvSpPr>
            <p:spPr bwMode="auto">
              <a:xfrm>
                <a:off x="3668" y="2865"/>
                <a:ext cx="1368" cy="973"/>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fr-BE" altLang="zh-CN" sz="1200" dirty="0">
                    <a:latin typeface="Times New Roman" charset="0"/>
                    <a:ea typeface="PMingLiU" charset="0"/>
                    <a:cs typeface="PMingLiU" charset="0"/>
                  </a:rPr>
                  <a:t>// constructeur</a:t>
                </a:r>
              </a:p>
              <a:p>
                <a:pPr eaLnBrk="1" hangingPunct="1"/>
                <a:r>
                  <a:rPr lang="en-GB" altLang="zh-CN" sz="1200" dirty="0">
                    <a:latin typeface="Times New Roman" charset="0"/>
                    <a:ea typeface="PMingLiU" charset="0"/>
                    <a:cs typeface="PMingLiU" charset="0"/>
                  </a:rPr>
                  <a:t>Homme(String </a:t>
                </a:r>
                <a:r>
                  <a:rPr lang="en-GB" altLang="zh-CN" sz="1200" dirty="0" err="1">
                    <a:latin typeface="Times New Roman" charset="0"/>
                    <a:ea typeface="PMingLiU" charset="0"/>
                    <a:cs typeface="PMingLiU" charset="0"/>
                  </a:rPr>
                  <a:t>prenom</a:t>
                </a:r>
                <a:r>
                  <a:rPr lang="en-GB" altLang="zh-CN" sz="1200" dirty="0">
                    <a:latin typeface="Times New Roman" charset="0"/>
                    <a:ea typeface="PMingLiU" charset="0"/>
                    <a:cs typeface="PMingLiU" charset="0"/>
                  </a:rPr>
                  <a:t>, int age)</a:t>
                </a:r>
              </a:p>
              <a:p>
                <a:pPr eaLnBrk="1" hangingPunct="1"/>
                <a:r>
                  <a:rPr lang="fr-FR" altLang="zh-CN" sz="1200" dirty="0">
                    <a:latin typeface="Times New Roman" charset="0"/>
                    <a:ea typeface="SimSun" charset="0"/>
                    <a:cs typeface="SimSun" charset="0"/>
                  </a:rPr>
                  <a:t>// tester si célibataire</a:t>
                </a:r>
              </a:p>
              <a:p>
                <a:pPr eaLnBrk="1" hangingPunct="1"/>
                <a:r>
                  <a:rPr lang="fr-FR" altLang="zh-CN" sz="1200" dirty="0" err="1">
                    <a:latin typeface="Times New Roman" charset="0"/>
                    <a:ea typeface="SimSun" charset="0"/>
                    <a:cs typeface="SimSun" charset="0"/>
                  </a:rPr>
                  <a:t>celibat</a:t>
                </a:r>
                <a:r>
                  <a:rPr lang="fr-FR" altLang="zh-CN" sz="1200" dirty="0">
                    <a:latin typeface="Times New Roman" charset="0"/>
                    <a:ea typeface="SimSun" charset="0"/>
                    <a:cs typeface="SimSun" charset="0"/>
                  </a:rPr>
                  <a:t>()</a:t>
                </a:r>
                <a:endParaRPr lang="en-GB" altLang="zh-CN" sz="1200" dirty="0">
                  <a:latin typeface="Times New Roman" charset="0"/>
                  <a:ea typeface="PMingLiU" charset="0"/>
                  <a:cs typeface="PMingLiU" charset="0"/>
                </a:endParaRPr>
              </a:p>
              <a:p>
                <a:pPr eaLnBrk="1" hangingPunct="1"/>
                <a:r>
                  <a:rPr lang="fr-FR" altLang="zh-CN" sz="1200" dirty="0">
                    <a:latin typeface="Times New Roman" charset="0"/>
                    <a:ea typeface="PMingLiU" charset="0"/>
                    <a:cs typeface="PMingLiU" charset="0"/>
                  </a:rPr>
                  <a:t>// renvoie l’épouse de l’homme</a:t>
                </a:r>
              </a:p>
              <a:p>
                <a:pPr eaLnBrk="1" hangingPunct="1"/>
                <a:r>
                  <a:rPr lang="fr-FR" altLang="zh-CN" sz="1200" dirty="0" err="1">
                    <a:latin typeface="Times New Roman" charset="0"/>
                    <a:ea typeface="PMingLiU" charset="0"/>
                    <a:cs typeface="PMingLiU" charset="0"/>
                  </a:rPr>
                  <a:t>getEpouse</a:t>
                </a:r>
                <a:r>
                  <a:rPr lang="fr-FR" altLang="zh-CN" sz="1200" dirty="0">
                    <a:latin typeface="Times New Roman" charset="0"/>
                    <a:ea typeface="PMingLiU" charset="0"/>
                    <a:cs typeface="PMingLiU" charset="0"/>
                  </a:rPr>
                  <a:t>()</a:t>
                </a:r>
              </a:p>
              <a:p>
                <a:pPr eaLnBrk="1" hangingPunct="1"/>
                <a:r>
                  <a:rPr lang="fr-FR" altLang="zh-CN" sz="1200" dirty="0">
                    <a:latin typeface="Times New Roman" charset="0"/>
                    <a:ea typeface="PMingLiU" charset="0"/>
                    <a:cs typeface="PMingLiU" charset="0"/>
                  </a:rPr>
                  <a:t>// mariage si tous deux majeurs</a:t>
                </a:r>
              </a:p>
              <a:p>
                <a:pPr eaLnBrk="1" hangingPunct="1"/>
                <a:r>
                  <a:rPr lang="fr-FR" altLang="zh-CN" sz="1200" dirty="0">
                    <a:latin typeface="Times New Roman" charset="0"/>
                    <a:ea typeface="PMingLiU" charset="0"/>
                    <a:cs typeface="PMingLiU" charset="0"/>
                  </a:rPr>
                  <a:t>marier(Femme f)</a:t>
                </a:r>
              </a:p>
              <a:p>
                <a:pPr eaLnBrk="1" hangingPunct="1"/>
                <a:endParaRPr lang="en-US" dirty="0">
                  <a:ea typeface="PMingLiU" charset="0"/>
                  <a:cs typeface="PMingLiU" charset="0"/>
                </a:endParaRPr>
              </a:p>
            </p:txBody>
          </p:sp>
        </p:grpSp>
        <p:sp>
          <p:nvSpPr>
            <p:cNvPr id="10" name="Line 18"/>
            <p:cNvSpPr>
              <a:spLocks noChangeShapeType="1"/>
            </p:cNvSpPr>
            <p:nvPr/>
          </p:nvSpPr>
          <p:spPr bwMode="auto">
            <a:xfrm flipV="1">
              <a:off x="1066" y="2093"/>
              <a:ext cx="0" cy="363"/>
            </a:xfrm>
            <a:prstGeom prst="line">
              <a:avLst/>
            </a:prstGeom>
            <a:noFill/>
            <a:ln w="25400">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fr-FR"/>
            </a:p>
          </p:txBody>
        </p:sp>
        <p:sp>
          <p:nvSpPr>
            <p:cNvPr id="11" name="Line 19"/>
            <p:cNvSpPr>
              <a:spLocks noChangeShapeType="1"/>
            </p:cNvSpPr>
            <p:nvPr/>
          </p:nvSpPr>
          <p:spPr bwMode="auto">
            <a:xfrm>
              <a:off x="1066" y="2093"/>
              <a:ext cx="952" cy="0"/>
            </a:xfrm>
            <a:prstGeom prst="line">
              <a:avLst/>
            </a:prstGeom>
            <a:noFill/>
            <a:ln w="25400">
              <a:solidFill>
                <a:srgbClr val="808080"/>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fr-FR"/>
            </a:p>
          </p:txBody>
        </p:sp>
        <p:sp>
          <p:nvSpPr>
            <p:cNvPr id="12" name="Line 20"/>
            <p:cNvSpPr>
              <a:spLocks noChangeShapeType="1"/>
            </p:cNvSpPr>
            <p:nvPr/>
          </p:nvSpPr>
          <p:spPr bwMode="auto">
            <a:xfrm flipH="1">
              <a:off x="3542" y="2069"/>
              <a:ext cx="908" cy="0"/>
            </a:xfrm>
            <a:prstGeom prst="line">
              <a:avLst/>
            </a:prstGeom>
            <a:noFill/>
            <a:ln w="25400">
              <a:solidFill>
                <a:srgbClr val="808080"/>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fr-FR"/>
            </a:p>
          </p:txBody>
        </p:sp>
        <p:sp>
          <p:nvSpPr>
            <p:cNvPr id="13" name="AutoShape 21"/>
            <p:cNvSpPr>
              <a:spLocks noChangeArrowheads="1"/>
            </p:cNvSpPr>
            <p:nvPr/>
          </p:nvSpPr>
          <p:spPr bwMode="auto">
            <a:xfrm rot="-5400000">
              <a:off x="3527" y="2022"/>
              <a:ext cx="130" cy="100"/>
            </a:xfrm>
            <a:prstGeom prst="triangle">
              <a:avLst>
                <a:gd name="adj" fmla="val 50000"/>
              </a:avLst>
            </a:prstGeom>
            <a:solidFill>
              <a:srgbClr val="FFFFFF"/>
            </a:solidFill>
            <a:ln w="25400">
              <a:solidFill>
                <a:srgbClr val="808080"/>
              </a:solidFill>
              <a:miter lim="800000"/>
              <a:headEnd/>
              <a:tailEnd/>
            </a:ln>
          </p:spPr>
          <p:txBody>
            <a:bodyPr/>
            <a:lstStyle/>
            <a:p>
              <a:endParaRPr lang="fr-BE"/>
            </a:p>
          </p:txBody>
        </p:sp>
        <p:sp>
          <p:nvSpPr>
            <p:cNvPr id="14" name="AutoShape 22"/>
            <p:cNvSpPr>
              <a:spLocks noChangeArrowheads="1"/>
            </p:cNvSpPr>
            <p:nvPr/>
          </p:nvSpPr>
          <p:spPr bwMode="auto">
            <a:xfrm rot="5400000" flipH="1">
              <a:off x="1903" y="2039"/>
              <a:ext cx="130" cy="100"/>
            </a:xfrm>
            <a:prstGeom prst="triangle">
              <a:avLst>
                <a:gd name="adj" fmla="val 50000"/>
              </a:avLst>
            </a:prstGeom>
            <a:solidFill>
              <a:srgbClr val="FFFFFF"/>
            </a:solidFill>
            <a:ln w="25400">
              <a:solidFill>
                <a:srgbClr val="808080"/>
              </a:solidFill>
              <a:miter lim="800000"/>
              <a:headEnd/>
              <a:tailEnd/>
            </a:ln>
          </p:spPr>
          <p:txBody>
            <a:bodyPr/>
            <a:lstStyle/>
            <a:p>
              <a:endParaRPr lang="fr-BE"/>
            </a:p>
          </p:txBody>
        </p:sp>
        <p:grpSp>
          <p:nvGrpSpPr>
            <p:cNvPr id="15" name="Group 12"/>
            <p:cNvGrpSpPr>
              <a:grpSpLocks/>
            </p:cNvGrpSpPr>
            <p:nvPr/>
          </p:nvGrpSpPr>
          <p:grpSpPr bwMode="auto">
            <a:xfrm>
              <a:off x="521" y="2432"/>
              <a:ext cx="1368" cy="1406"/>
              <a:chOff x="521" y="2432"/>
              <a:chExt cx="1368" cy="1406"/>
            </a:xfrm>
          </p:grpSpPr>
          <p:sp>
            <p:nvSpPr>
              <p:cNvPr id="17" name="Text Box 9"/>
              <p:cNvSpPr txBox="1">
                <a:spLocks noChangeArrowheads="1"/>
              </p:cNvSpPr>
              <p:nvPr/>
            </p:nvSpPr>
            <p:spPr bwMode="auto">
              <a:xfrm>
                <a:off x="521" y="2432"/>
                <a:ext cx="1368" cy="216"/>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r>
                  <a:rPr lang="fr-BE" altLang="zh-CN" sz="1200" b="1">
                    <a:latin typeface="Times New Roman" charset="0"/>
                    <a:ea typeface="PMingLiU" charset="0"/>
                    <a:cs typeface="PMingLiU" charset="0"/>
                  </a:rPr>
                  <a:t>Femme</a:t>
                </a:r>
                <a:endParaRPr lang="en-US">
                  <a:ea typeface="PMingLiU" charset="0"/>
                  <a:cs typeface="PMingLiU" charset="0"/>
                </a:endParaRPr>
              </a:p>
            </p:txBody>
          </p:sp>
          <p:sp>
            <p:nvSpPr>
              <p:cNvPr id="18" name="Text Box 10"/>
              <p:cNvSpPr txBox="1">
                <a:spLocks noChangeArrowheads="1"/>
              </p:cNvSpPr>
              <p:nvPr/>
            </p:nvSpPr>
            <p:spPr bwMode="auto">
              <a:xfrm>
                <a:off x="521" y="2648"/>
                <a:ext cx="1368" cy="217"/>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fr-BE" altLang="zh-CN" sz="1200">
                    <a:latin typeface="Times New Roman" charset="0"/>
                    <a:ea typeface="PMingLiU" charset="0"/>
                    <a:cs typeface="PMingLiU" charset="0"/>
                  </a:rPr>
                  <a:t>epoux : Homme</a:t>
                </a:r>
              </a:p>
              <a:p>
                <a:pPr eaLnBrk="1" hangingPunct="1"/>
                <a:endParaRPr lang="en-US">
                  <a:ea typeface="PMingLiU" charset="0"/>
                  <a:cs typeface="PMingLiU" charset="0"/>
                </a:endParaRPr>
              </a:p>
            </p:txBody>
          </p:sp>
          <p:sp>
            <p:nvSpPr>
              <p:cNvPr id="19" name="Text Box 11"/>
              <p:cNvSpPr txBox="1">
                <a:spLocks noChangeArrowheads="1"/>
              </p:cNvSpPr>
              <p:nvPr/>
            </p:nvSpPr>
            <p:spPr bwMode="auto">
              <a:xfrm>
                <a:off x="521" y="2865"/>
                <a:ext cx="1368" cy="973"/>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fr-BE" altLang="zh-CN" sz="1200" dirty="0">
                    <a:latin typeface="Times New Roman" charset="0"/>
                    <a:ea typeface="PMingLiU" charset="0"/>
                    <a:cs typeface="PMingLiU" charset="0"/>
                  </a:rPr>
                  <a:t>// constructeur</a:t>
                </a:r>
              </a:p>
              <a:p>
                <a:pPr eaLnBrk="1" hangingPunct="1"/>
                <a:r>
                  <a:rPr lang="fr-FR" altLang="zh-CN" sz="1200" dirty="0">
                    <a:latin typeface="Times New Roman" charset="0"/>
                    <a:ea typeface="PMingLiU" charset="0"/>
                    <a:cs typeface="PMingLiU" charset="0"/>
                  </a:rPr>
                  <a:t>Femme(String </a:t>
                </a:r>
                <a:r>
                  <a:rPr lang="fr-FR" altLang="zh-CN" sz="1200" dirty="0" err="1">
                    <a:latin typeface="Times New Roman" charset="0"/>
                    <a:ea typeface="PMingLiU" charset="0"/>
                    <a:cs typeface="PMingLiU" charset="0"/>
                  </a:rPr>
                  <a:t>prenom</a:t>
                </a:r>
                <a:r>
                  <a:rPr lang="fr-FR" altLang="zh-CN" sz="1200" dirty="0">
                    <a:latin typeface="Times New Roman" charset="0"/>
                    <a:ea typeface="PMingLiU" charset="0"/>
                    <a:cs typeface="PMingLiU" charset="0"/>
                  </a:rPr>
                  <a:t>, </a:t>
                </a:r>
                <a:r>
                  <a:rPr lang="fr-FR" altLang="zh-CN" sz="1200" dirty="0" err="1">
                    <a:latin typeface="Times New Roman" charset="0"/>
                    <a:ea typeface="PMingLiU" charset="0"/>
                    <a:cs typeface="PMingLiU" charset="0"/>
                  </a:rPr>
                  <a:t>int</a:t>
                </a:r>
                <a:r>
                  <a:rPr lang="fr-FR" altLang="zh-CN" sz="1200" dirty="0">
                    <a:latin typeface="Times New Roman" charset="0"/>
                    <a:ea typeface="PMingLiU" charset="0"/>
                    <a:cs typeface="PMingLiU" charset="0"/>
                  </a:rPr>
                  <a:t> </a:t>
                </a:r>
                <a:r>
                  <a:rPr lang="fr-FR" altLang="zh-CN" sz="1200" dirty="0" err="1">
                    <a:latin typeface="Times New Roman" charset="0"/>
                    <a:ea typeface="PMingLiU" charset="0"/>
                    <a:cs typeface="PMingLiU" charset="0"/>
                  </a:rPr>
                  <a:t>age</a:t>
                </a:r>
                <a:r>
                  <a:rPr lang="fr-FR" altLang="zh-CN" sz="1200" dirty="0">
                    <a:latin typeface="Times New Roman" charset="0"/>
                    <a:ea typeface="PMingLiU" charset="0"/>
                    <a:cs typeface="PMingLiU" charset="0"/>
                  </a:rPr>
                  <a:t>)</a:t>
                </a:r>
              </a:p>
              <a:p>
                <a:pPr eaLnBrk="1" hangingPunct="1"/>
                <a:r>
                  <a:rPr lang="fr-FR" altLang="zh-CN" sz="1200" dirty="0">
                    <a:latin typeface="Times New Roman" charset="0"/>
                    <a:ea typeface="PMingLiU" charset="0"/>
                    <a:cs typeface="PMingLiU" charset="0"/>
                  </a:rPr>
                  <a:t>// tester si célibataire</a:t>
                </a:r>
              </a:p>
              <a:p>
                <a:pPr eaLnBrk="1" hangingPunct="1"/>
                <a:r>
                  <a:rPr lang="fr-FR" altLang="zh-CN" sz="1200" dirty="0" err="1">
                    <a:latin typeface="Times New Roman" charset="0"/>
                    <a:ea typeface="PMingLiU" charset="0"/>
                    <a:cs typeface="PMingLiU" charset="0"/>
                  </a:rPr>
                  <a:t>celibat</a:t>
                </a:r>
                <a:r>
                  <a:rPr lang="fr-FR" altLang="zh-CN" sz="1200" dirty="0">
                    <a:latin typeface="Times New Roman" charset="0"/>
                    <a:ea typeface="PMingLiU" charset="0"/>
                    <a:cs typeface="PMingLiU" charset="0"/>
                  </a:rPr>
                  <a:t>()</a:t>
                </a:r>
              </a:p>
              <a:p>
                <a:pPr eaLnBrk="1" hangingPunct="1"/>
                <a:r>
                  <a:rPr lang="fr-FR" altLang="zh-CN" sz="1200" dirty="0">
                    <a:latin typeface="Times New Roman" charset="0"/>
                    <a:ea typeface="SimSun" charset="0"/>
                    <a:cs typeface="SimSun" charset="0"/>
                  </a:rPr>
                  <a:t>// renvoie l’époux</a:t>
                </a:r>
                <a:endParaRPr lang="fr-FR" altLang="zh-CN" sz="1200" dirty="0">
                  <a:latin typeface="Times New Roman" charset="0"/>
                  <a:ea typeface="PMingLiU" charset="0"/>
                  <a:cs typeface="PMingLiU" charset="0"/>
                </a:endParaRPr>
              </a:p>
              <a:p>
                <a:pPr eaLnBrk="1" hangingPunct="1"/>
                <a:r>
                  <a:rPr lang="fr-FR" altLang="zh-CN" sz="1200" dirty="0" err="1">
                    <a:latin typeface="Times New Roman" charset="0"/>
                    <a:ea typeface="PMingLiU" charset="0"/>
                    <a:cs typeface="PMingLiU" charset="0"/>
                  </a:rPr>
                  <a:t>getEpoux</a:t>
                </a:r>
                <a:r>
                  <a:rPr lang="fr-FR" altLang="zh-CN" sz="1200" dirty="0">
                    <a:latin typeface="Times New Roman" charset="0"/>
                    <a:ea typeface="PMingLiU" charset="0"/>
                    <a:cs typeface="PMingLiU" charset="0"/>
                  </a:rPr>
                  <a:t>()</a:t>
                </a:r>
              </a:p>
              <a:p>
                <a:pPr eaLnBrk="1" hangingPunct="1"/>
                <a:r>
                  <a:rPr lang="fr-FR" altLang="zh-CN" sz="1200" dirty="0">
                    <a:latin typeface="Times New Roman" charset="0"/>
                    <a:ea typeface="PMingLiU" charset="0"/>
                    <a:cs typeface="PMingLiU" charset="0"/>
                  </a:rPr>
                  <a:t>// mariage si tous deux majeurs</a:t>
                </a:r>
              </a:p>
              <a:p>
                <a:pPr eaLnBrk="1" hangingPunct="1"/>
                <a:r>
                  <a:rPr lang="fr-FR" altLang="zh-CN" sz="1200" dirty="0">
                    <a:latin typeface="Times New Roman" charset="0"/>
                    <a:ea typeface="PMingLiU" charset="0"/>
                    <a:cs typeface="PMingLiU" charset="0"/>
                  </a:rPr>
                  <a:t>marier(Homme h)</a:t>
                </a:r>
                <a:endParaRPr lang="en-US" dirty="0">
                  <a:latin typeface="Times New Roman" charset="0"/>
                  <a:ea typeface="PMingLiU" charset="0"/>
                  <a:cs typeface="PMingLiU" charset="0"/>
                </a:endParaRPr>
              </a:p>
            </p:txBody>
          </p:sp>
        </p:grpSp>
        <p:sp>
          <p:nvSpPr>
            <p:cNvPr id="16" name="Line 23"/>
            <p:cNvSpPr>
              <a:spLocks noChangeShapeType="1"/>
            </p:cNvSpPr>
            <p:nvPr/>
          </p:nvSpPr>
          <p:spPr bwMode="auto">
            <a:xfrm flipV="1">
              <a:off x="4443" y="2069"/>
              <a:ext cx="0" cy="363"/>
            </a:xfrm>
            <a:prstGeom prst="line">
              <a:avLst/>
            </a:prstGeom>
            <a:noFill/>
            <a:ln w="25400">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fr-FR"/>
            </a:p>
          </p:txBody>
        </p:sp>
      </p:grpSp>
    </p:spTree>
    <p:extLst>
      <p:ext uri="{BB962C8B-B14F-4D97-AF65-F5344CB8AC3E}">
        <p14:creationId xmlns:p14="http://schemas.microsoft.com/office/powerpoint/2010/main" val="1308603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75846" y="11590"/>
            <a:ext cx="2345412" cy="646331"/>
          </a:xfrm>
          <a:prstGeom prst="rect">
            <a:avLst/>
          </a:prstGeom>
          <a:noFill/>
        </p:spPr>
        <p:txBody>
          <a:bodyPr wrap="square" rtlCol="0">
            <a:spAutoFit/>
          </a:bodyPr>
          <a:lstStyle/>
          <a:p>
            <a:pPr algn="ctr"/>
            <a:r>
              <a:rPr lang="fr-FR" sz="3600" b="1" dirty="0">
                <a:solidFill>
                  <a:srgbClr val="17375E"/>
                </a:solidFill>
                <a:latin typeface="Times New Roman"/>
                <a:cs typeface="Times New Roman"/>
              </a:rPr>
              <a:t>Exercice 1</a:t>
            </a:r>
            <a:endParaRPr lang="fr-FR" sz="2800" b="1" dirty="0">
              <a:solidFill>
                <a:srgbClr val="17375E"/>
              </a:solidFill>
              <a:latin typeface="Times New Roman"/>
              <a:cs typeface="Times New Roman"/>
            </a:endParaRPr>
          </a:p>
        </p:txBody>
      </p:sp>
      <p:sp>
        <p:nvSpPr>
          <p:cNvPr id="2" name="ZoneTexte 1">
            <a:extLst>
              <a:ext uri="{FF2B5EF4-FFF2-40B4-BE49-F238E27FC236}">
                <a16:creationId xmlns:a16="http://schemas.microsoft.com/office/drawing/2014/main" id="{532C46CD-FB0E-4788-A3C2-32782DC06A46}"/>
              </a:ext>
            </a:extLst>
          </p:cNvPr>
          <p:cNvSpPr txBox="1"/>
          <p:nvPr/>
        </p:nvSpPr>
        <p:spPr>
          <a:xfrm>
            <a:off x="328475" y="861134"/>
            <a:ext cx="8753382" cy="5909310"/>
          </a:xfrm>
          <a:prstGeom prst="rect">
            <a:avLst/>
          </a:prstGeom>
          <a:noFill/>
        </p:spPr>
        <p:txBody>
          <a:bodyPr wrap="square" rtlCol="0">
            <a:spAutoFit/>
          </a:bodyPr>
          <a:lstStyle/>
          <a:p>
            <a:r>
              <a:rPr lang="fr-FR" dirty="0"/>
              <a:t>Dans cet exercice, vous allez devoir compléter 2 classes :</a:t>
            </a:r>
          </a:p>
          <a:p>
            <a:r>
              <a:rPr lang="fr-FR" dirty="0"/>
              <a:t>-    La classe </a:t>
            </a:r>
            <a:r>
              <a:rPr lang="fr-FR" dirty="0" err="1">
                <a:solidFill>
                  <a:srgbClr val="00B0F0"/>
                </a:solidFill>
                <a:latin typeface="Courier New" panose="02070309020205020404" pitchFamily="49" charset="0"/>
                <a:cs typeface="Courier New" panose="02070309020205020404" pitchFamily="49" charset="0"/>
              </a:rPr>
              <a:t>PauvreChien</a:t>
            </a:r>
            <a:endParaRPr lang="fr-FR" dirty="0">
              <a:solidFill>
                <a:srgbClr val="00B0F0"/>
              </a:solidFill>
              <a:latin typeface="Courier New" panose="02070309020205020404" pitchFamily="49" charset="0"/>
              <a:cs typeface="Courier New" panose="02070309020205020404" pitchFamily="49" charset="0"/>
            </a:endParaRPr>
          </a:p>
          <a:p>
            <a:pPr marL="285750" indent="-285750">
              <a:buFontTx/>
              <a:buChar char="-"/>
            </a:pPr>
            <a:r>
              <a:rPr lang="fr-FR" dirty="0"/>
              <a:t>La classe </a:t>
            </a:r>
            <a:r>
              <a:rPr lang="fr-FR" dirty="0">
                <a:solidFill>
                  <a:srgbClr val="00B0F0"/>
                </a:solidFill>
                <a:latin typeface="Courier New" panose="02070309020205020404" pitchFamily="49" charset="0"/>
                <a:cs typeface="Courier New" panose="02070309020205020404" pitchFamily="49" charset="0"/>
              </a:rPr>
              <a:t>Maitre</a:t>
            </a:r>
          </a:p>
          <a:p>
            <a:pPr marL="285750" indent="-285750">
              <a:buFontTx/>
              <a:buChar char="-"/>
            </a:pPr>
            <a:endParaRPr lang="fr-FR" dirty="0"/>
          </a:p>
          <a:p>
            <a:r>
              <a:rPr lang="fr-FR" dirty="0"/>
              <a:t>Plus particulièrement, pour la classe </a:t>
            </a:r>
            <a:r>
              <a:rPr lang="fr-FR" dirty="0" err="1">
                <a:solidFill>
                  <a:srgbClr val="00B0F0"/>
                </a:solidFill>
                <a:latin typeface="Courier New" panose="02070309020205020404" pitchFamily="49" charset="0"/>
                <a:cs typeface="Courier New" panose="02070309020205020404" pitchFamily="49" charset="0"/>
              </a:rPr>
              <a:t>PauvreChien</a:t>
            </a:r>
            <a:r>
              <a:rPr lang="fr-FR" dirty="0"/>
              <a:t>, vous devez coder 5 méthodes:</a:t>
            </a:r>
          </a:p>
          <a:p>
            <a:endParaRPr lang="fr-FR" dirty="0"/>
          </a:p>
          <a:p>
            <a:r>
              <a:rPr lang="fr-FR" dirty="0"/>
              <a:t>1) La méthode constructeur donc nous vous donnons la signature dans le code et qui prend en entrée la taille et le nom d'un objet </a:t>
            </a:r>
            <a:r>
              <a:rPr lang="fr-FR" dirty="0" err="1">
                <a:solidFill>
                  <a:srgbClr val="00B0F0"/>
                </a:solidFill>
                <a:latin typeface="Courier New" panose="02070309020205020404" pitchFamily="49" charset="0"/>
                <a:cs typeface="Courier New" panose="02070309020205020404" pitchFamily="49" charset="0"/>
              </a:rPr>
              <a:t>PauvreChien</a:t>
            </a:r>
            <a:r>
              <a:rPr lang="fr-FR" dirty="0"/>
              <a:t>. N'oubliez pas de vérifier que la taille est une nombre valide.</a:t>
            </a:r>
          </a:p>
          <a:p>
            <a:endParaRPr lang="fr-FR" dirty="0"/>
          </a:p>
          <a:p>
            <a:r>
              <a:rPr lang="fr-FR" dirty="0"/>
              <a:t>2) 4 méthodes dont vous devez fournir la signature et le corps:</a:t>
            </a:r>
          </a:p>
          <a:p>
            <a:endParaRPr lang="fr-FR" dirty="0"/>
          </a:p>
          <a:p>
            <a:r>
              <a:rPr lang="fr-FR" dirty="0"/>
              <a:t>* </a:t>
            </a:r>
            <a:r>
              <a:rPr lang="fr-FR" dirty="0" err="1">
                <a:solidFill>
                  <a:srgbClr val="00B0F0"/>
                </a:solidFill>
                <a:latin typeface="Courier New" panose="02070309020205020404" pitchFamily="49" charset="0"/>
                <a:cs typeface="Courier New" panose="02070309020205020404" pitchFamily="49" charset="0"/>
              </a:rPr>
              <a:t>getNom</a:t>
            </a:r>
            <a:r>
              <a:rPr lang="fr-FR" dirty="0">
                <a:solidFill>
                  <a:srgbClr val="00B0F0"/>
                </a:solidFill>
                <a:latin typeface="Courier New" panose="02070309020205020404" pitchFamily="49" charset="0"/>
                <a:cs typeface="Courier New" panose="02070309020205020404" pitchFamily="49" charset="0"/>
              </a:rPr>
              <a:t>(self)</a:t>
            </a:r>
            <a:r>
              <a:rPr lang="fr-FR" dirty="0">
                <a:solidFill>
                  <a:srgbClr val="00B0F0"/>
                </a:solidFill>
              </a:rPr>
              <a:t> </a:t>
            </a:r>
            <a:r>
              <a:rPr lang="fr-FR" dirty="0"/>
              <a:t>: qui retourne le nom de l'objet </a:t>
            </a:r>
            <a:r>
              <a:rPr lang="fr-FR" dirty="0" err="1">
                <a:solidFill>
                  <a:srgbClr val="00B0F0"/>
                </a:solidFill>
                <a:latin typeface="Courier New" panose="02070309020205020404" pitchFamily="49" charset="0"/>
                <a:cs typeface="Courier New" panose="02070309020205020404" pitchFamily="49" charset="0"/>
              </a:rPr>
              <a:t>PauvreChien</a:t>
            </a:r>
            <a:r>
              <a:rPr lang="fr-FR" dirty="0"/>
              <a:t> qui appelle cette méthode.</a:t>
            </a:r>
          </a:p>
          <a:p>
            <a:r>
              <a:rPr lang="fr-FR" dirty="0"/>
              <a:t>* </a:t>
            </a:r>
            <a:r>
              <a:rPr lang="fr-FR" dirty="0" err="1">
                <a:solidFill>
                  <a:srgbClr val="00B0F0"/>
                </a:solidFill>
                <a:latin typeface="Courier New" panose="02070309020205020404" pitchFamily="49" charset="0"/>
                <a:cs typeface="Courier New" panose="02070309020205020404" pitchFamily="49" charset="0"/>
              </a:rPr>
              <a:t>getTaille</a:t>
            </a:r>
            <a:r>
              <a:rPr lang="fr-FR" dirty="0">
                <a:solidFill>
                  <a:srgbClr val="00B0F0"/>
                </a:solidFill>
                <a:latin typeface="Courier New" panose="02070309020205020404" pitchFamily="49" charset="0"/>
                <a:cs typeface="Courier New" panose="02070309020205020404" pitchFamily="49" charset="0"/>
              </a:rPr>
              <a:t>(self) </a:t>
            </a:r>
            <a:r>
              <a:rPr lang="fr-FR" dirty="0"/>
              <a:t>: qui retourne la taille d'un objet </a:t>
            </a:r>
            <a:r>
              <a:rPr lang="fr-FR" dirty="0" err="1">
                <a:solidFill>
                  <a:srgbClr val="00B0F0"/>
                </a:solidFill>
                <a:latin typeface="Courier New" panose="02070309020205020404" pitchFamily="49" charset="0"/>
                <a:cs typeface="Courier New" panose="02070309020205020404" pitchFamily="49" charset="0"/>
              </a:rPr>
              <a:t>PauvreChien</a:t>
            </a:r>
            <a:r>
              <a:rPr lang="fr-FR" dirty="0"/>
              <a:t> qui appelle cette méthode.</a:t>
            </a:r>
          </a:p>
          <a:p>
            <a:r>
              <a:rPr lang="fr-FR" dirty="0"/>
              <a:t>* </a:t>
            </a:r>
            <a:r>
              <a:rPr lang="fr-FR" dirty="0" err="1">
                <a:solidFill>
                  <a:srgbClr val="00B0F0"/>
                </a:solidFill>
                <a:latin typeface="Courier New" panose="02070309020205020404" pitchFamily="49" charset="0"/>
                <a:cs typeface="Courier New" panose="02070309020205020404" pitchFamily="49" charset="0"/>
              </a:rPr>
              <a:t>setNom</a:t>
            </a:r>
            <a:r>
              <a:rPr lang="fr-FR" dirty="0">
                <a:solidFill>
                  <a:srgbClr val="00B0F0"/>
                </a:solidFill>
                <a:latin typeface="Courier New" panose="02070309020205020404" pitchFamily="49" charset="0"/>
                <a:cs typeface="Courier New" panose="02070309020205020404" pitchFamily="49" charset="0"/>
              </a:rPr>
              <a:t>(self, nom) </a:t>
            </a:r>
            <a:r>
              <a:rPr lang="fr-FR" dirty="0"/>
              <a:t>: qui change le nom de l'objet </a:t>
            </a:r>
            <a:r>
              <a:rPr lang="fr-FR" dirty="0" err="1">
                <a:solidFill>
                  <a:srgbClr val="00B0F0"/>
                </a:solidFill>
                <a:latin typeface="Courier New" panose="02070309020205020404" pitchFamily="49" charset="0"/>
                <a:cs typeface="Courier New" panose="02070309020205020404" pitchFamily="49" charset="0"/>
              </a:rPr>
              <a:t>PauvreChien</a:t>
            </a:r>
            <a:r>
              <a:rPr lang="fr-FR" dirty="0"/>
              <a:t> qui appelle cette méthode au nom contenu dans la variable "nom".</a:t>
            </a:r>
          </a:p>
          <a:p>
            <a:r>
              <a:rPr lang="fr-FR" dirty="0"/>
              <a:t>* </a:t>
            </a:r>
            <a:r>
              <a:rPr lang="fr-FR" dirty="0" err="1">
                <a:solidFill>
                  <a:srgbClr val="00B0F0"/>
                </a:solidFill>
                <a:latin typeface="Courier New" panose="02070309020205020404" pitchFamily="49" charset="0"/>
                <a:cs typeface="Courier New" panose="02070309020205020404" pitchFamily="49" charset="0"/>
              </a:rPr>
              <a:t>setTaille</a:t>
            </a:r>
            <a:r>
              <a:rPr lang="fr-FR" dirty="0">
                <a:solidFill>
                  <a:srgbClr val="00B0F0"/>
                </a:solidFill>
                <a:latin typeface="Courier New" panose="02070309020205020404" pitchFamily="49" charset="0"/>
                <a:cs typeface="Courier New" panose="02070309020205020404" pitchFamily="49" charset="0"/>
              </a:rPr>
              <a:t>(self, taille) </a:t>
            </a:r>
            <a:r>
              <a:rPr lang="fr-FR" dirty="0"/>
              <a:t>: qui change la taille de l'objet </a:t>
            </a:r>
            <a:r>
              <a:rPr lang="fr-FR" dirty="0" err="1">
                <a:solidFill>
                  <a:srgbClr val="00B0F0"/>
                </a:solidFill>
                <a:latin typeface="Courier New" panose="02070309020205020404" pitchFamily="49" charset="0"/>
                <a:cs typeface="Courier New" panose="02070309020205020404" pitchFamily="49" charset="0"/>
              </a:rPr>
              <a:t>PauvreChien</a:t>
            </a:r>
            <a:r>
              <a:rPr lang="fr-FR" dirty="0"/>
              <a:t> qui appelle cette méthodes à la taille contenue dans la variable "taille". N'oubliez pas de vérifiez que la taille est un nombre valide.</a:t>
            </a:r>
            <a:endParaRPr lang="fr-BE" dirty="0"/>
          </a:p>
        </p:txBody>
      </p:sp>
    </p:spTree>
    <p:extLst>
      <p:ext uri="{BB962C8B-B14F-4D97-AF65-F5344CB8AC3E}">
        <p14:creationId xmlns:p14="http://schemas.microsoft.com/office/powerpoint/2010/main" val="129685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75845" y="0"/>
            <a:ext cx="3827983" cy="646331"/>
          </a:xfrm>
          <a:prstGeom prst="rect">
            <a:avLst/>
          </a:prstGeom>
          <a:noFill/>
        </p:spPr>
        <p:txBody>
          <a:bodyPr wrap="square" rtlCol="0">
            <a:spAutoFit/>
          </a:bodyPr>
          <a:lstStyle/>
          <a:p>
            <a:pPr algn="ctr"/>
            <a:r>
              <a:rPr lang="fr-FR" sz="3600" b="1" dirty="0">
                <a:solidFill>
                  <a:srgbClr val="17375E"/>
                </a:solidFill>
                <a:latin typeface="Times New Roman"/>
                <a:cs typeface="Times New Roman"/>
              </a:rPr>
              <a:t>Exercice 1 (suite)</a:t>
            </a:r>
            <a:endParaRPr lang="fr-FR" sz="2800" b="1" dirty="0">
              <a:solidFill>
                <a:srgbClr val="17375E"/>
              </a:solidFill>
              <a:latin typeface="Times New Roman"/>
              <a:cs typeface="Times New Roman"/>
            </a:endParaRPr>
          </a:p>
        </p:txBody>
      </p:sp>
      <p:sp>
        <p:nvSpPr>
          <p:cNvPr id="2" name="ZoneTexte 1">
            <a:extLst>
              <a:ext uri="{FF2B5EF4-FFF2-40B4-BE49-F238E27FC236}">
                <a16:creationId xmlns:a16="http://schemas.microsoft.com/office/drawing/2014/main" id="{532C46CD-FB0E-4788-A3C2-32782DC06A46}"/>
              </a:ext>
            </a:extLst>
          </p:cNvPr>
          <p:cNvSpPr txBox="1"/>
          <p:nvPr/>
        </p:nvSpPr>
        <p:spPr>
          <a:xfrm>
            <a:off x="328475" y="655209"/>
            <a:ext cx="8753382" cy="5909310"/>
          </a:xfrm>
          <a:prstGeom prst="rect">
            <a:avLst/>
          </a:prstGeom>
          <a:noFill/>
        </p:spPr>
        <p:txBody>
          <a:bodyPr wrap="square" rtlCol="0">
            <a:spAutoFit/>
          </a:bodyPr>
          <a:lstStyle/>
          <a:p>
            <a:r>
              <a:rPr lang="fr-FR" dirty="0"/>
              <a:t>Pour la classe Maitre, vous devez coder 8 méthodes :</a:t>
            </a:r>
          </a:p>
          <a:p>
            <a:endParaRPr lang="fr-FR" dirty="0"/>
          </a:p>
          <a:p>
            <a:r>
              <a:rPr lang="fr-FR" dirty="0"/>
              <a:t>1) La méthode constructeur donc nous vous donnons la signature dans le code et qui prend en entrée le nom, l'âge et un objet </a:t>
            </a:r>
            <a:r>
              <a:rPr lang="fr-FR" dirty="0" err="1">
                <a:solidFill>
                  <a:srgbClr val="00B0F0"/>
                </a:solidFill>
                <a:latin typeface="Courier New" panose="02070309020205020404" pitchFamily="49" charset="0"/>
                <a:cs typeface="Courier New" panose="02070309020205020404" pitchFamily="49" charset="0"/>
              </a:rPr>
              <a:t>PauvreChien</a:t>
            </a:r>
            <a:r>
              <a:rPr lang="fr-FR" dirty="0"/>
              <a:t> d'un objet </a:t>
            </a:r>
            <a:r>
              <a:rPr lang="fr-FR" dirty="0">
                <a:solidFill>
                  <a:srgbClr val="00B0F0"/>
                </a:solidFill>
                <a:latin typeface="Courier New" panose="02070309020205020404" pitchFamily="49" charset="0"/>
                <a:cs typeface="Courier New" panose="02070309020205020404" pitchFamily="49" charset="0"/>
              </a:rPr>
              <a:t>Maitre</a:t>
            </a:r>
            <a:r>
              <a:rPr lang="fr-FR" dirty="0"/>
              <a:t>. Par </a:t>
            </a:r>
            <a:r>
              <a:rPr lang="fr-FR" dirty="0" err="1"/>
              <a:t>defaul</a:t>
            </a:r>
            <a:r>
              <a:rPr lang="fr-FR" dirty="0"/>
              <a:t>, un objet </a:t>
            </a:r>
            <a:r>
              <a:rPr lang="fr-FR" dirty="0">
                <a:solidFill>
                  <a:srgbClr val="00B0F0"/>
                </a:solidFill>
                <a:latin typeface="Courier New" panose="02070309020205020404" pitchFamily="49" charset="0"/>
                <a:cs typeface="Courier New" panose="02070309020205020404" pitchFamily="49" charset="0"/>
              </a:rPr>
              <a:t>Maitre</a:t>
            </a:r>
            <a:r>
              <a:rPr lang="fr-FR" dirty="0"/>
              <a:t> n'a pas de chien. N'oubliez pas de vérifier que l'âge est une nombre valide.</a:t>
            </a:r>
          </a:p>
          <a:p>
            <a:endParaRPr lang="fr-FR" dirty="0"/>
          </a:p>
          <a:p>
            <a:r>
              <a:rPr lang="fr-FR" dirty="0"/>
              <a:t>2) 7 méthodes dont vous devez fournir la signature et le corps:</a:t>
            </a:r>
          </a:p>
          <a:p>
            <a:endParaRPr lang="fr-FR" dirty="0"/>
          </a:p>
          <a:p>
            <a:r>
              <a:rPr lang="fr-FR" dirty="0"/>
              <a:t>* </a:t>
            </a:r>
            <a:r>
              <a:rPr lang="fr-FR" dirty="0" err="1">
                <a:solidFill>
                  <a:srgbClr val="00B0F0"/>
                </a:solidFill>
                <a:latin typeface="Courier New" panose="02070309020205020404" pitchFamily="49" charset="0"/>
                <a:cs typeface="Courier New" panose="02070309020205020404" pitchFamily="49" charset="0"/>
              </a:rPr>
              <a:t>getNom</a:t>
            </a:r>
            <a:r>
              <a:rPr lang="fr-FR" dirty="0">
                <a:solidFill>
                  <a:srgbClr val="00B0F0"/>
                </a:solidFill>
                <a:latin typeface="Courier New" panose="02070309020205020404" pitchFamily="49" charset="0"/>
                <a:cs typeface="Courier New" panose="02070309020205020404" pitchFamily="49" charset="0"/>
              </a:rPr>
              <a:t>(self) </a:t>
            </a:r>
            <a:r>
              <a:rPr lang="fr-FR" dirty="0"/>
              <a:t>: qui retourne le nom de l'objet </a:t>
            </a:r>
            <a:r>
              <a:rPr lang="fr-FR" dirty="0">
                <a:solidFill>
                  <a:srgbClr val="00B0F0"/>
                </a:solidFill>
                <a:latin typeface="Courier New" panose="02070309020205020404" pitchFamily="49" charset="0"/>
                <a:cs typeface="Courier New" panose="02070309020205020404" pitchFamily="49" charset="0"/>
              </a:rPr>
              <a:t>Maitre</a:t>
            </a:r>
            <a:r>
              <a:rPr lang="fr-FR" dirty="0"/>
              <a:t> qui appelle cette méthode.</a:t>
            </a:r>
          </a:p>
          <a:p>
            <a:r>
              <a:rPr lang="fr-FR" dirty="0"/>
              <a:t>* </a:t>
            </a:r>
            <a:r>
              <a:rPr lang="fr-FR" dirty="0" err="1">
                <a:solidFill>
                  <a:srgbClr val="00B0F0"/>
                </a:solidFill>
                <a:latin typeface="Courier New" panose="02070309020205020404" pitchFamily="49" charset="0"/>
                <a:cs typeface="Courier New" panose="02070309020205020404" pitchFamily="49" charset="0"/>
              </a:rPr>
              <a:t>getAge</a:t>
            </a:r>
            <a:r>
              <a:rPr lang="fr-FR" dirty="0">
                <a:solidFill>
                  <a:srgbClr val="00B0F0"/>
                </a:solidFill>
                <a:latin typeface="Courier New" panose="02070309020205020404" pitchFamily="49" charset="0"/>
                <a:cs typeface="Courier New" panose="02070309020205020404" pitchFamily="49" charset="0"/>
              </a:rPr>
              <a:t>(self) </a:t>
            </a:r>
            <a:r>
              <a:rPr lang="fr-FR" dirty="0"/>
              <a:t>: qui retourne l'âge de l'objet </a:t>
            </a:r>
            <a:r>
              <a:rPr lang="fr-FR" dirty="0">
                <a:solidFill>
                  <a:srgbClr val="00B0F0"/>
                </a:solidFill>
                <a:latin typeface="Courier New" panose="02070309020205020404" pitchFamily="49" charset="0"/>
                <a:cs typeface="Courier New" panose="02070309020205020404" pitchFamily="49" charset="0"/>
              </a:rPr>
              <a:t>Maitre</a:t>
            </a:r>
            <a:r>
              <a:rPr lang="fr-FR" dirty="0"/>
              <a:t> qui appelle cette méthode.</a:t>
            </a:r>
          </a:p>
          <a:p>
            <a:r>
              <a:rPr lang="fr-FR" dirty="0"/>
              <a:t>* </a:t>
            </a:r>
            <a:r>
              <a:rPr lang="fr-FR" dirty="0" err="1">
                <a:solidFill>
                  <a:srgbClr val="00B0F0"/>
                </a:solidFill>
                <a:latin typeface="Courier New" panose="02070309020205020404" pitchFamily="49" charset="0"/>
                <a:cs typeface="Courier New" panose="02070309020205020404" pitchFamily="49" charset="0"/>
              </a:rPr>
              <a:t>getChien</a:t>
            </a:r>
            <a:r>
              <a:rPr lang="fr-FR" dirty="0">
                <a:solidFill>
                  <a:srgbClr val="00B0F0"/>
                </a:solidFill>
                <a:latin typeface="Courier New" panose="02070309020205020404" pitchFamily="49" charset="0"/>
                <a:cs typeface="Courier New" panose="02070309020205020404" pitchFamily="49" charset="0"/>
              </a:rPr>
              <a:t>(self) </a:t>
            </a:r>
            <a:r>
              <a:rPr lang="fr-FR" dirty="0"/>
              <a:t>: qui retourne le chien de l'objet </a:t>
            </a:r>
            <a:r>
              <a:rPr lang="fr-FR" dirty="0">
                <a:solidFill>
                  <a:srgbClr val="00B0F0"/>
                </a:solidFill>
                <a:latin typeface="Courier New" panose="02070309020205020404" pitchFamily="49" charset="0"/>
                <a:cs typeface="Courier New" panose="02070309020205020404" pitchFamily="49" charset="0"/>
              </a:rPr>
              <a:t>Maitre</a:t>
            </a:r>
            <a:r>
              <a:rPr lang="fr-FR" dirty="0"/>
              <a:t> qui appelle cette méthode.</a:t>
            </a:r>
          </a:p>
          <a:p>
            <a:r>
              <a:rPr lang="fr-FR" dirty="0"/>
              <a:t>* </a:t>
            </a:r>
            <a:r>
              <a:rPr lang="fr-FR" dirty="0" err="1">
                <a:solidFill>
                  <a:srgbClr val="00B0F0"/>
                </a:solidFill>
                <a:latin typeface="Courier New" panose="02070309020205020404" pitchFamily="49" charset="0"/>
                <a:cs typeface="Courier New" panose="02070309020205020404" pitchFamily="49" charset="0"/>
              </a:rPr>
              <a:t>setNom</a:t>
            </a:r>
            <a:r>
              <a:rPr lang="fr-FR" dirty="0">
                <a:solidFill>
                  <a:srgbClr val="00B0F0"/>
                </a:solidFill>
                <a:latin typeface="Courier New" panose="02070309020205020404" pitchFamily="49" charset="0"/>
                <a:cs typeface="Courier New" panose="02070309020205020404" pitchFamily="49" charset="0"/>
              </a:rPr>
              <a:t>(self, nom) </a:t>
            </a:r>
            <a:r>
              <a:rPr lang="fr-FR" dirty="0"/>
              <a:t>: qui change le nom de l'objet </a:t>
            </a:r>
            <a:r>
              <a:rPr lang="fr-FR" dirty="0">
                <a:solidFill>
                  <a:srgbClr val="00B0F0"/>
                </a:solidFill>
                <a:latin typeface="Courier New" panose="02070309020205020404" pitchFamily="49" charset="0"/>
                <a:cs typeface="Courier New" panose="02070309020205020404" pitchFamily="49" charset="0"/>
              </a:rPr>
              <a:t>Maitre</a:t>
            </a:r>
            <a:r>
              <a:rPr lang="fr-FR" dirty="0"/>
              <a:t> qui appelle cette fonction au nom contenu dans la variable "nom".</a:t>
            </a:r>
          </a:p>
          <a:p>
            <a:r>
              <a:rPr lang="fr-FR" dirty="0"/>
              <a:t>* </a:t>
            </a:r>
            <a:r>
              <a:rPr lang="fr-FR" dirty="0" err="1">
                <a:solidFill>
                  <a:srgbClr val="00B0F0"/>
                </a:solidFill>
                <a:latin typeface="Courier New" panose="02070309020205020404" pitchFamily="49" charset="0"/>
                <a:cs typeface="Courier New" panose="02070309020205020404" pitchFamily="49" charset="0"/>
              </a:rPr>
              <a:t>setAge</a:t>
            </a:r>
            <a:r>
              <a:rPr lang="fr-FR" dirty="0">
                <a:solidFill>
                  <a:srgbClr val="00B0F0"/>
                </a:solidFill>
                <a:latin typeface="Courier New" panose="02070309020205020404" pitchFamily="49" charset="0"/>
                <a:cs typeface="Courier New" panose="02070309020205020404" pitchFamily="49" charset="0"/>
              </a:rPr>
              <a:t>(self, </a:t>
            </a:r>
            <a:r>
              <a:rPr lang="fr-FR" dirty="0" err="1">
                <a:solidFill>
                  <a:srgbClr val="00B0F0"/>
                </a:solidFill>
                <a:latin typeface="Courier New" panose="02070309020205020404" pitchFamily="49" charset="0"/>
                <a:cs typeface="Courier New" panose="02070309020205020404" pitchFamily="49" charset="0"/>
              </a:rPr>
              <a:t>age</a:t>
            </a:r>
            <a:r>
              <a:rPr lang="fr-FR" dirty="0">
                <a:solidFill>
                  <a:srgbClr val="00B0F0"/>
                </a:solidFill>
                <a:latin typeface="Courier New" panose="02070309020205020404" pitchFamily="49" charset="0"/>
                <a:cs typeface="Courier New" panose="02070309020205020404" pitchFamily="49" charset="0"/>
              </a:rPr>
              <a:t>) </a:t>
            </a:r>
            <a:r>
              <a:rPr lang="fr-FR" dirty="0"/>
              <a:t>: qui change l'âge de l'objet </a:t>
            </a:r>
            <a:r>
              <a:rPr lang="fr-FR" dirty="0">
                <a:solidFill>
                  <a:srgbClr val="00B0F0"/>
                </a:solidFill>
                <a:latin typeface="Courier New" panose="02070309020205020404" pitchFamily="49" charset="0"/>
                <a:cs typeface="Courier New" panose="02070309020205020404" pitchFamily="49" charset="0"/>
              </a:rPr>
              <a:t>Maitre</a:t>
            </a:r>
            <a:r>
              <a:rPr lang="fr-FR" dirty="0"/>
              <a:t> qui appelle cette fonction au nom contenu dans la variable "</a:t>
            </a:r>
            <a:r>
              <a:rPr lang="fr-FR" dirty="0" err="1"/>
              <a:t>age</a:t>
            </a:r>
            <a:r>
              <a:rPr lang="fr-FR" dirty="0"/>
              <a:t>". N'oubliez pas de vérifier que l'âge est une nombre valide.</a:t>
            </a:r>
          </a:p>
          <a:p>
            <a:r>
              <a:rPr lang="fr-FR" dirty="0"/>
              <a:t>* </a:t>
            </a:r>
            <a:r>
              <a:rPr lang="fr-FR" dirty="0" err="1">
                <a:solidFill>
                  <a:srgbClr val="00B0F0"/>
                </a:solidFill>
                <a:latin typeface="Courier New" panose="02070309020205020404" pitchFamily="49" charset="0"/>
                <a:cs typeface="Courier New" panose="02070309020205020404" pitchFamily="49" charset="0"/>
              </a:rPr>
              <a:t>setChien</a:t>
            </a:r>
            <a:r>
              <a:rPr lang="fr-FR" dirty="0">
                <a:solidFill>
                  <a:srgbClr val="00B0F0"/>
                </a:solidFill>
                <a:latin typeface="Courier New" panose="02070309020205020404" pitchFamily="49" charset="0"/>
                <a:cs typeface="Courier New" panose="02070309020205020404" pitchFamily="49" charset="0"/>
              </a:rPr>
              <a:t>(self, chien) </a:t>
            </a:r>
            <a:r>
              <a:rPr lang="fr-FR" dirty="0"/>
              <a:t>: qui change le nom de l'objet </a:t>
            </a:r>
            <a:r>
              <a:rPr lang="fr-FR" dirty="0">
                <a:solidFill>
                  <a:srgbClr val="00B0F0"/>
                </a:solidFill>
                <a:latin typeface="Courier New" panose="02070309020205020404" pitchFamily="49" charset="0"/>
                <a:cs typeface="Courier New" panose="02070309020205020404" pitchFamily="49" charset="0"/>
              </a:rPr>
              <a:t>Maitre</a:t>
            </a:r>
            <a:r>
              <a:rPr lang="fr-FR" dirty="0"/>
              <a:t> qui appelle cette fonction au nom contenu dans la variable "chien".</a:t>
            </a:r>
          </a:p>
          <a:p>
            <a:r>
              <a:rPr lang="fr-FR" dirty="0">
                <a:solidFill>
                  <a:srgbClr val="00B0F0"/>
                </a:solidFill>
                <a:latin typeface="Courier New" panose="02070309020205020404" pitchFamily="49" charset="0"/>
                <a:cs typeface="Courier New" panose="02070309020205020404" pitchFamily="49" charset="0"/>
              </a:rPr>
              <a:t>* </a:t>
            </a:r>
            <a:r>
              <a:rPr lang="fr-FR" dirty="0" err="1">
                <a:solidFill>
                  <a:srgbClr val="00B0F0"/>
                </a:solidFill>
                <a:latin typeface="Courier New" panose="02070309020205020404" pitchFamily="49" charset="0"/>
                <a:cs typeface="Courier New" panose="02070309020205020404" pitchFamily="49" charset="0"/>
              </a:rPr>
              <a:t>aUnChien</a:t>
            </a:r>
            <a:r>
              <a:rPr lang="fr-FR" dirty="0">
                <a:solidFill>
                  <a:srgbClr val="00B0F0"/>
                </a:solidFill>
                <a:latin typeface="Courier New" panose="02070309020205020404" pitchFamily="49" charset="0"/>
                <a:cs typeface="Courier New" panose="02070309020205020404" pitchFamily="49" charset="0"/>
              </a:rPr>
              <a:t>(self) </a:t>
            </a:r>
            <a:r>
              <a:rPr lang="fr-FR" dirty="0"/>
              <a:t>: qui retourne </a:t>
            </a:r>
            <a:r>
              <a:rPr lang="fr-FR" dirty="0" err="1"/>
              <a:t>True</a:t>
            </a:r>
            <a:r>
              <a:rPr lang="fr-FR" dirty="0"/>
              <a:t> si l'objet </a:t>
            </a:r>
            <a:r>
              <a:rPr lang="fr-FR" dirty="0">
                <a:solidFill>
                  <a:srgbClr val="00B0F0"/>
                </a:solidFill>
                <a:latin typeface="Courier New" panose="02070309020205020404" pitchFamily="49" charset="0"/>
                <a:cs typeface="Courier New" panose="02070309020205020404" pitchFamily="49" charset="0"/>
              </a:rPr>
              <a:t>Maitre</a:t>
            </a:r>
            <a:r>
              <a:rPr lang="fr-FR" dirty="0"/>
              <a:t> qui appelle cette méthode a un chien et False sinon.</a:t>
            </a:r>
            <a:endParaRPr lang="fr-BE" dirty="0"/>
          </a:p>
        </p:txBody>
      </p:sp>
    </p:spTree>
    <p:extLst>
      <p:ext uri="{BB962C8B-B14F-4D97-AF65-F5344CB8AC3E}">
        <p14:creationId xmlns:p14="http://schemas.microsoft.com/office/powerpoint/2010/main" val="1070483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75846" y="11590"/>
            <a:ext cx="2505210" cy="646331"/>
          </a:xfrm>
          <a:prstGeom prst="rect">
            <a:avLst/>
          </a:prstGeom>
          <a:noFill/>
        </p:spPr>
        <p:txBody>
          <a:bodyPr wrap="square" rtlCol="0">
            <a:spAutoFit/>
          </a:bodyPr>
          <a:lstStyle/>
          <a:p>
            <a:pPr algn="ctr"/>
            <a:r>
              <a:rPr lang="fr-FR" sz="3600" b="1" dirty="0">
                <a:solidFill>
                  <a:srgbClr val="17375E"/>
                </a:solidFill>
                <a:latin typeface="Times New Roman"/>
                <a:cs typeface="Times New Roman"/>
              </a:rPr>
              <a:t>Exercice 2</a:t>
            </a:r>
            <a:endParaRPr lang="fr-FR" sz="2800" b="1" dirty="0">
              <a:solidFill>
                <a:srgbClr val="17375E"/>
              </a:solidFill>
              <a:latin typeface="Times New Roman"/>
              <a:cs typeface="Times New Roman"/>
            </a:endParaRPr>
          </a:p>
        </p:txBody>
      </p:sp>
      <p:sp>
        <p:nvSpPr>
          <p:cNvPr id="6" name="Espace réservé du contenu 2"/>
          <p:cNvSpPr>
            <a:spLocks noGrp="1"/>
          </p:cNvSpPr>
          <p:nvPr>
            <p:ph idx="1"/>
          </p:nvPr>
        </p:nvSpPr>
        <p:spPr>
          <a:xfrm>
            <a:off x="296548" y="870985"/>
            <a:ext cx="8550904" cy="4659803"/>
          </a:xfrm>
        </p:spPr>
        <p:txBody>
          <a:bodyPr>
            <a:normAutofit fontScale="70000" lnSpcReduction="20000"/>
          </a:bodyPr>
          <a:lstStyle/>
          <a:p>
            <a:pPr marL="0" indent="0" algn="just">
              <a:buNone/>
            </a:pPr>
            <a:r>
              <a:rPr lang="fr-FR" sz="2400" dirty="0">
                <a:latin typeface="Times New Roman" panose="02020603050405020304" pitchFamily="18" charset="0"/>
                <a:cs typeface="Times New Roman" panose="02020603050405020304" pitchFamily="18" charset="0"/>
              </a:rPr>
              <a:t>Réalisez la classe </a:t>
            </a:r>
            <a:r>
              <a:rPr lang="fr-FR" sz="2400" dirty="0">
                <a:solidFill>
                  <a:srgbClr val="00B0F0"/>
                </a:solidFill>
                <a:latin typeface="Courier New" panose="02070309020205020404" pitchFamily="49" charset="0"/>
                <a:cs typeface="Courier New" panose="02070309020205020404" pitchFamily="49" charset="0"/>
              </a:rPr>
              <a:t>Voiture</a:t>
            </a:r>
            <a:r>
              <a:rPr lang="fr-FR" sz="2400" dirty="0">
                <a:latin typeface="Times New Roman" panose="02020603050405020304" pitchFamily="18" charset="0"/>
                <a:cs typeface="Times New Roman" panose="02020603050405020304" pitchFamily="18" charset="0"/>
              </a:rPr>
              <a:t> qui contient les 4 méthodes suivantes :</a:t>
            </a:r>
          </a:p>
          <a:p>
            <a:pPr marL="0" indent="0" algn="just">
              <a:buNone/>
            </a:pPr>
            <a:endParaRPr lang="fr-FR" sz="2400" dirty="0">
              <a:latin typeface="Times New Roman" panose="02020603050405020304" pitchFamily="18" charset="0"/>
              <a:cs typeface="Times New Roman" panose="02020603050405020304" pitchFamily="18" charset="0"/>
            </a:endParaRPr>
          </a:p>
          <a:p>
            <a:pPr marL="0" indent="0" algn="just">
              <a:buNone/>
            </a:pPr>
            <a:r>
              <a:rPr lang="fr-FR" sz="2400" dirty="0">
                <a:latin typeface="Times New Roman" panose="02020603050405020304" pitchFamily="18" charset="0"/>
                <a:cs typeface="Times New Roman" panose="02020603050405020304" pitchFamily="18" charset="0"/>
              </a:rPr>
              <a:t>La signature et le corps de la fonction constructeur qui, lorsque l'on initialise un objet </a:t>
            </a:r>
            <a:r>
              <a:rPr lang="fr-FR" sz="2400" dirty="0">
                <a:solidFill>
                  <a:srgbClr val="00B0F0"/>
                </a:solidFill>
                <a:latin typeface="Courier New" panose="02070309020205020404" pitchFamily="49" charset="0"/>
                <a:cs typeface="Courier New" panose="02070309020205020404" pitchFamily="49" charset="0"/>
              </a:rPr>
              <a:t>Voiture</a:t>
            </a:r>
            <a:r>
              <a:rPr lang="fr-FR" sz="2400" dirty="0">
                <a:latin typeface="Times New Roman" panose="02020603050405020304" pitchFamily="18" charset="0"/>
                <a:cs typeface="Times New Roman" panose="02020603050405020304" pitchFamily="18" charset="0"/>
              </a:rPr>
              <a:t>, met sa vitesse à 0.</a:t>
            </a:r>
          </a:p>
          <a:p>
            <a:pPr marL="0" indent="0" algn="just">
              <a:buNone/>
            </a:pPr>
            <a:endParaRPr lang="fr-FR" sz="2400" dirty="0">
              <a:latin typeface="Times New Roman" panose="02020603050405020304" pitchFamily="18" charset="0"/>
              <a:cs typeface="Times New Roman" panose="02020603050405020304" pitchFamily="18" charset="0"/>
            </a:endParaRPr>
          </a:p>
          <a:p>
            <a:pPr marL="0" indent="0" algn="just">
              <a:buNone/>
            </a:pPr>
            <a:r>
              <a:rPr lang="fr-FR" sz="2400" dirty="0">
                <a:latin typeface="Times New Roman" panose="02020603050405020304" pitchFamily="18" charset="0"/>
                <a:cs typeface="Times New Roman" panose="02020603050405020304" pitchFamily="18" charset="0"/>
              </a:rPr>
              <a:t>La signature et le corps des méthode suivantes :</a:t>
            </a:r>
          </a:p>
          <a:p>
            <a:pPr algn="just"/>
            <a:r>
              <a:rPr lang="fr-FR" sz="2400" dirty="0" err="1">
                <a:solidFill>
                  <a:srgbClr val="00B0F0"/>
                </a:solidFill>
                <a:latin typeface="Courier New" panose="02070309020205020404" pitchFamily="49" charset="0"/>
                <a:cs typeface="Courier New" panose="02070309020205020404" pitchFamily="49" charset="0"/>
              </a:rPr>
              <a:t>incre</a:t>
            </a:r>
            <a:r>
              <a:rPr lang="fr-FR" sz="2400" dirty="0">
                <a:solidFill>
                  <a:srgbClr val="00B0F0"/>
                </a:solidFill>
                <a:latin typeface="Courier New" panose="02070309020205020404" pitchFamily="49" charset="0"/>
                <a:cs typeface="Courier New" panose="02070309020205020404" pitchFamily="49" charset="0"/>
              </a:rPr>
              <a:t>(self, vitesse=1) </a:t>
            </a:r>
            <a:r>
              <a:rPr lang="fr-FR" sz="2400" dirty="0">
                <a:latin typeface="Times New Roman" panose="02020603050405020304" pitchFamily="18" charset="0"/>
                <a:cs typeface="Times New Roman" panose="02020603050405020304" pitchFamily="18" charset="0"/>
              </a:rPr>
              <a:t>: Incrémente la vitesse de l'objet </a:t>
            </a:r>
            <a:r>
              <a:rPr lang="fr-FR" sz="2400" dirty="0">
                <a:solidFill>
                  <a:srgbClr val="00B0F0"/>
                </a:solidFill>
                <a:latin typeface="Courier New" panose="02070309020205020404" pitchFamily="49" charset="0"/>
                <a:cs typeface="Courier New" panose="02070309020205020404" pitchFamily="49" charset="0"/>
              </a:rPr>
              <a:t>Voiture</a:t>
            </a:r>
            <a:r>
              <a:rPr lang="fr-FR" sz="2400" dirty="0">
                <a:latin typeface="Times New Roman" panose="02020603050405020304" pitchFamily="18" charset="0"/>
                <a:cs typeface="Times New Roman" panose="02020603050405020304" pitchFamily="18" charset="0"/>
              </a:rPr>
              <a:t> qui appelle cette méthode. Par défaut, si l'utilisateur ne précise pas de combien il augmente, la vitesse est incrémentée d'une unité. Faites attention à ne pas dépasser la 5ième vitesse !</a:t>
            </a:r>
          </a:p>
          <a:p>
            <a:pPr algn="just"/>
            <a:r>
              <a:rPr lang="fr-FR" sz="2400" dirty="0" err="1">
                <a:solidFill>
                  <a:srgbClr val="00B0F0"/>
                </a:solidFill>
                <a:latin typeface="Courier New" panose="02070309020205020404" pitchFamily="49" charset="0"/>
                <a:cs typeface="Courier New" panose="02070309020205020404" pitchFamily="49" charset="0"/>
              </a:rPr>
              <a:t>decre</a:t>
            </a:r>
            <a:r>
              <a:rPr lang="fr-FR" sz="2400" dirty="0">
                <a:solidFill>
                  <a:srgbClr val="00B0F0"/>
                </a:solidFill>
                <a:latin typeface="Courier New" panose="02070309020205020404" pitchFamily="49" charset="0"/>
                <a:cs typeface="Courier New" panose="02070309020205020404" pitchFamily="49" charset="0"/>
              </a:rPr>
              <a:t>(self, vitesse=1) </a:t>
            </a:r>
            <a:r>
              <a:rPr lang="fr-FR" sz="2400" dirty="0">
                <a:latin typeface="Times New Roman" panose="02020603050405020304" pitchFamily="18" charset="0"/>
                <a:cs typeface="Times New Roman" panose="02020603050405020304" pitchFamily="18" charset="0"/>
              </a:rPr>
              <a:t>: Cette méthode fait la même chose que la méthode précédente mais décrémente la vitesse à la place. Faites toujours attention à ne pas descendre en dessous de -1 !</a:t>
            </a:r>
          </a:p>
          <a:p>
            <a:pPr algn="just"/>
            <a:r>
              <a:rPr lang="fr-FR" sz="2400" dirty="0" err="1">
                <a:solidFill>
                  <a:srgbClr val="00B0F0"/>
                </a:solidFill>
                <a:latin typeface="Courier New" panose="02070309020205020404" pitchFamily="49" charset="0"/>
                <a:cs typeface="Courier New" panose="02070309020205020404" pitchFamily="49" charset="0"/>
              </a:rPr>
              <a:t>vitesse_actuelle</a:t>
            </a:r>
            <a:r>
              <a:rPr lang="fr-FR" sz="2400" dirty="0">
                <a:solidFill>
                  <a:srgbClr val="00B0F0"/>
                </a:solidFill>
                <a:latin typeface="Courier New" panose="02070309020205020404" pitchFamily="49" charset="0"/>
                <a:cs typeface="Courier New" panose="02070309020205020404" pitchFamily="49" charset="0"/>
              </a:rPr>
              <a:t>(self) </a:t>
            </a:r>
            <a:r>
              <a:rPr lang="fr-FR" sz="2400" dirty="0">
                <a:latin typeface="Times New Roman" panose="02020603050405020304" pitchFamily="18" charset="0"/>
                <a:cs typeface="Times New Roman" panose="02020603050405020304" pitchFamily="18" charset="0"/>
              </a:rPr>
              <a:t>: renvoie sur quelle vitesse est l'objet </a:t>
            </a:r>
            <a:r>
              <a:rPr lang="fr-FR" sz="2400" dirty="0">
                <a:solidFill>
                  <a:srgbClr val="00B0F0"/>
                </a:solidFill>
                <a:latin typeface="Courier New" panose="02070309020205020404" pitchFamily="49" charset="0"/>
                <a:cs typeface="Courier New" panose="02070309020205020404" pitchFamily="49" charset="0"/>
              </a:rPr>
              <a:t>Voiture</a:t>
            </a:r>
            <a:r>
              <a:rPr lang="fr-FR" sz="2400" dirty="0">
                <a:latin typeface="Times New Roman" panose="02020603050405020304" pitchFamily="18" charset="0"/>
                <a:cs typeface="Times New Roman" panose="02020603050405020304" pitchFamily="18" charset="0"/>
              </a:rPr>
              <a:t> qui appelle cette méthode.</a:t>
            </a:r>
          </a:p>
          <a:p>
            <a:pPr algn="just"/>
            <a:endParaRPr lang="fr-FR" sz="2400" dirty="0">
              <a:latin typeface="Times New Roman" panose="02020603050405020304" pitchFamily="18" charset="0"/>
              <a:cs typeface="Times New Roman" panose="02020603050405020304" pitchFamily="18" charset="0"/>
            </a:endParaRPr>
          </a:p>
          <a:p>
            <a:pPr algn="just"/>
            <a:endParaRPr lang="fr-FR" sz="2400" dirty="0">
              <a:latin typeface="Times New Roman" panose="02020603050405020304" pitchFamily="18" charset="0"/>
              <a:cs typeface="Times New Roman" panose="02020603050405020304" pitchFamily="18" charset="0"/>
            </a:endParaRPr>
          </a:p>
          <a:p>
            <a:pPr marL="0" indent="0" algn="just">
              <a:buNone/>
            </a:pPr>
            <a:r>
              <a:rPr lang="fr-FR" sz="2400" dirty="0">
                <a:latin typeface="Times New Roman" panose="02020603050405020304" pitchFamily="18" charset="0"/>
                <a:cs typeface="Times New Roman" panose="02020603050405020304" pitchFamily="18" charset="0"/>
              </a:rPr>
              <a:t>NB : Un objet </a:t>
            </a:r>
            <a:r>
              <a:rPr lang="fr-FR" sz="2400" dirty="0">
                <a:solidFill>
                  <a:srgbClr val="00B0F0"/>
                </a:solidFill>
                <a:latin typeface="Courier New" panose="02070309020205020404" pitchFamily="49" charset="0"/>
                <a:cs typeface="Courier New" panose="02070309020205020404" pitchFamily="49" charset="0"/>
              </a:rPr>
              <a:t>Voiture</a:t>
            </a:r>
            <a:r>
              <a:rPr lang="fr-FR" sz="2400" dirty="0">
                <a:solidFill>
                  <a:srgbClr val="00B0F0"/>
                </a:solidFill>
                <a:latin typeface="Times New Roman" panose="02020603050405020304" pitchFamily="18" charset="0"/>
                <a:cs typeface="Times New Roman" panose="02020603050405020304" pitchFamily="18" charset="0"/>
              </a:rPr>
              <a:t> </a:t>
            </a:r>
            <a:r>
              <a:rPr lang="fr-FR" sz="2400" dirty="0">
                <a:latin typeface="Times New Roman" panose="02020603050405020304" pitchFamily="18" charset="0"/>
                <a:cs typeface="Times New Roman" panose="02020603050405020304" pitchFamily="18" charset="0"/>
              </a:rPr>
              <a:t>a 7 vitesses possibles : recul (-1), neutre (0) ou (1,2,3,4,5)</a:t>
            </a:r>
          </a:p>
          <a:p>
            <a:pPr marL="0" indent="0" algn="just">
              <a:buNone/>
            </a:pPr>
            <a:endParaRPr lang="fr-BE"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3219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75846" y="11590"/>
            <a:ext cx="2700519" cy="646331"/>
          </a:xfrm>
          <a:prstGeom prst="rect">
            <a:avLst/>
          </a:prstGeom>
          <a:noFill/>
        </p:spPr>
        <p:txBody>
          <a:bodyPr wrap="square" rtlCol="0">
            <a:spAutoFit/>
          </a:bodyPr>
          <a:lstStyle/>
          <a:p>
            <a:pPr algn="ctr"/>
            <a:r>
              <a:rPr lang="fr-FR" sz="3600" b="1" dirty="0">
                <a:solidFill>
                  <a:srgbClr val="17375E"/>
                </a:solidFill>
                <a:latin typeface="Times New Roman"/>
                <a:cs typeface="Times New Roman"/>
              </a:rPr>
              <a:t>Exercice 3</a:t>
            </a:r>
            <a:endParaRPr lang="fr-FR" sz="2800" b="1" dirty="0">
              <a:solidFill>
                <a:srgbClr val="17375E"/>
              </a:solidFill>
              <a:latin typeface="Times New Roman"/>
              <a:cs typeface="Times New Roman"/>
            </a:endParaRPr>
          </a:p>
        </p:txBody>
      </p:sp>
      <p:sp>
        <p:nvSpPr>
          <p:cNvPr id="5" name="Espace réservé du contenu 2"/>
          <p:cNvSpPr txBox="1">
            <a:spLocks/>
          </p:cNvSpPr>
          <p:nvPr/>
        </p:nvSpPr>
        <p:spPr>
          <a:xfrm>
            <a:off x="175846" y="692337"/>
            <a:ext cx="8823279" cy="6028059"/>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fr-FR" sz="1400" dirty="0">
                <a:latin typeface="Arial" charset="0"/>
              </a:rPr>
              <a:t>Vous </a:t>
            </a:r>
            <a:r>
              <a:rPr lang="fr-FR" sz="1400">
                <a:latin typeface="Arial" charset="0"/>
              </a:rPr>
              <a:t>êtes engagé </a:t>
            </a:r>
            <a:r>
              <a:rPr lang="fr-FR" sz="1400" dirty="0">
                <a:latin typeface="Arial" charset="0"/>
              </a:rPr>
              <a:t>par une société voulant se lancer dans une application de géométrie. Pour tester vos connaissances dans ce domaine et celui de l'informatique, elle vous demande de faire un petit programme permettant à un utilisateur de donner des coordonnés à des points dans l'espace (3D) et de calculer la distance entre ces points.</a:t>
            </a:r>
          </a:p>
          <a:p>
            <a:pPr algn="just"/>
            <a:endParaRPr lang="fr-FR" sz="1400" dirty="0">
              <a:latin typeface="Arial" charset="0"/>
            </a:endParaRPr>
          </a:p>
          <a:p>
            <a:pPr marL="0" indent="0" algn="just">
              <a:buNone/>
            </a:pPr>
            <a:r>
              <a:rPr lang="fr-FR" sz="1400" dirty="0">
                <a:latin typeface="Arial" charset="0"/>
              </a:rPr>
              <a:t>Vous devez donc réalisez un programme contenant une classe </a:t>
            </a:r>
            <a:r>
              <a:rPr lang="fr-FR" sz="1400" dirty="0">
                <a:solidFill>
                  <a:srgbClr val="00B0F0"/>
                </a:solidFill>
                <a:latin typeface="Courier New" panose="02070309020205020404" pitchFamily="49" charset="0"/>
                <a:cs typeface="Courier New" panose="02070309020205020404" pitchFamily="49" charset="0"/>
              </a:rPr>
              <a:t>Point</a:t>
            </a:r>
            <a:r>
              <a:rPr lang="fr-FR" sz="1400" dirty="0">
                <a:latin typeface="Arial" charset="0"/>
              </a:rPr>
              <a:t>, qui permet d'initialiser un point (objet de la classe </a:t>
            </a:r>
            <a:r>
              <a:rPr lang="fr-FR" sz="1400" dirty="0">
                <a:solidFill>
                  <a:srgbClr val="00B0F0"/>
                </a:solidFill>
                <a:latin typeface="Courier New" panose="02070309020205020404" pitchFamily="49" charset="0"/>
                <a:cs typeface="Courier New" panose="02070309020205020404" pitchFamily="49" charset="0"/>
              </a:rPr>
              <a:t>Point</a:t>
            </a:r>
            <a:r>
              <a:rPr lang="fr-FR" sz="1400" dirty="0">
                <a:latin typeface="Arial" charset="0"/>
              </a:rPr>
              <a:t>) de trois manières différentes. C’est à dire selon les valeurs initiales connues des trois coordonnées, on connaît soit x, soit x et y , soit x et y et z. Si une coordonnée n'est pas connue, elle vaut 0. </a:t>
            </a:r>
          </a:p>
          <a:p>
            <a:pPr marL="0" indent="0" algn="just">
              <a:buNone/>
            </a:pPr>
            <a:endParaRPr lang="fr-FR" sz="1400" dirty="0">
              <a:latin typeface="Arial" charset="0"/>
            </a:endParaRPr>
          </a:p>
          <a:p>
            <a:pPr marL="0" indent="0" algn="just">
              <a:buNone/>
            </a:pPr>
            <a:r>
              <a:rPr lang="fr-FR" sz="1400" dirty="0">
                <a:latin typeface="Arial" charset="0"/>
              </a:rPr>
              <a:t>Indice : utilisez les valeurs par défaut dans votre constructeur.</a:t>
            </a:r>
          </a:p>
          <a:p>
            <a:pPr algn="just"/>
            <a:endParaRPr lang="fr-FR" sz="1400" dirty="0">
              <a:latin typeface="Arial" charset="0"/>
            </a:endParaRPr>
          </a:p>
          <a:p>
            <a:pPr marL="0" indent="0" algn="just">
              <a:buNone/>
            </a:pPr>
            <a:r>
              <a:rPr lang="fr-FR" sz="1400" dirty="0">
                <a:latin typeface="Arial" charset="0"/>
              </a:rPr>
              <a:t>Pour permette à l'utilisateur de jouer un peux avec le programme, vous devez programmer 8 méthodes :</a:t>
            </a:r>
          </a:p>
          <a:p>
            <a:pPr algn="just"/>
            <a:endParaRPr lang="fr-FR" sz="1400" dirty="0">
              <a:latin typeface="Arial" charset="0"/>
            </a:endParaRPr>
          </a:p>
          <a:p>
            <a:pPr algn="just"/>
            <a:r>
              <a:rPr lang="fr-FR" sz="1400" dirty="0" err="1">
                <a:solidFill>
                  <a:srgbClr val="00B0F0"/>
                </a:solidFill>
                <a:latin typeface="Courier New" panose="02070309020205020404" pitchFamily="49" charset="0"/>
                <a:cs typeface="Courier New" panose="02070309020205020404" pitchFamily="49" charset="0"/>
              </a:rPr>
              <a:t>getX</a:t>
            </a:r>
            <a:r>
              <a:rPr lang="fr-FR" sz="1400" dirty="0">
                <a:solidFill>
                  <a:srgbClr val="00B0F0"/>
                </a:solidFill>
                <a:latin typeface="Courier New" panose="02070309020205020404" pitchFamily="49" charset="0"/>
                <a:cs typeface="Courier New" panose="02070309020205020404" pitchFamily="49" charset="0"/>
              </a:rPr>
              <a:t>(self) </a:t>
            </a:r>
            <a:r>
              <a:rPr lang="fr-FR" sz="1400" dirty="0">
                <a:latin typeface="Arial" charset="0"/>
              </a:rPr>
              <a:t>: permet de récupérer la coordonnée du point x de l'objet </a:t>
            </a:r>
            <a:r>
              <a:rPr lang="fr-FR" sz="1400" dirty="0">
                <a:solidFill>
                  <a:srgbClr val="00B0F0"/>
                </a:solidFill>
                <a:latin typeface="Courier New" panose="02070309020205020404" pitchFamily="49" charset="0"/>
                <a:cs typeface="Courier New" panose="02070309020205020404" pitchFamily="49" charset="0"/>
              </a:rPr>
              <a:t>Point</a:t>
            </a:r>
            <a:r>
              <a:rPr lang="fr-FR" sz="1400" dirty="0">
                <a:latin typeface="Arial" charset="0"/>
              </a:rPr>
              <a:t> qui l'appelle.</a:t>
            </a:r>
          </a:p>
          <a:p>
            <a:pPr algn="just"/>
            <a:r>
              <a:rPr lang="fr-FR" sz="1400" dirty="0" err="1">
                <a:solidFill>
                  <a:srgbClr val="00B0F0"/>
                </a:solidFill>
                <a:latin typeface="Courier New" panose="02070309020205020404" pitchFamily="49" charset="0"/>
                <a:cs typeface="Courier New" panose="02070309020205020404" pitchFamily="49" charset="0"/>
              </a:rPr>
              <a:t>getY</a:t>
            </a:r>
            <a:r>
              <a:rPr lang="fr-FR" sz="1400" dirty="0">
                <a:solidFill>
                  <a:srgbClr val="00B0F0"/>
                </a:solidFill>
                <a:latin typeface="Courier New" panose="02070309020205020404" pitchFamily="49" charset="0"/>
                <a:cs typeface="Courier New" panose="02070309020205020404" pitchFamily="49" charset="0"/>
              </a:rPr>
              <a:t>(self) </a:t>
            </a:r>
            <a:r>
              <a:rPr lang="fr-FR" sz="1400" dirty="0">
                <a:latin typeface="Arial" charset="0"/>
              </a:rPr>
              <a:t>: permet de récupérer la coordonnée du point y de l'objet </a:t>
            </a:r>
            <a:r>
              <a:rPr lang="fr-FR" sz="1400" dirty="0">
                <a:solidFill>
                  <a:srgbClr val="00B0F0"/>
                </a:solidFill>
                <a:latin typeface="Courier New" panose="02070309020205020404" pitchFamily="49" charset="0"/>
                <a:cs typeface="Courier New" panose="02070309020205020404" pitchFamily="49" charset="0"/>
              </a:rPr>
              <a:t>Point</a:t>
            </a:r>
            <a:r>
              <a:rPr lang="fr-FR" sz="1400" dirty="0">
                <a:latin typeface="Arial" charset="0"/>
              </a:rPr>
              <a:t> qui l'appelle.</a:t>
            </a:r>
          </a:p>
          <a:p>
            <a:pPr algn="just"/>
            <a:r>
              <a:rPr lang="fr-FR" sz="1400" dirty="0" err="1">
                <a:solidFill>
                  <a:srgbClr val="00B0F0"/>
                </a:solidFill>
                <a:latin typeface="Courier New" panose="02070309020205020404" pitchFamily="49" charset="0"/>
                <a:cs typeface="Courier New" panose="02070309020205020404" pitchFamily="49" charset="0"/>
              </a:rPr>
              <a:t>getZ</a:t>
            </a:r>
            <a:r>
              <a:rPr lang="fr-FR" sz="1400" dirty="0">
                <a:solidFill>
                  <a:srgbClr val="00B0F0"/>
                </a:solidFill>
                <a:latin typeface="Courier New" panose="02070309020205020404" pitchFamily="49" charset="0"/>
                <a:cs typeface="Courier New" panose="02070309020205020404" pitchFamily="49" charset="0"/>
              </a:rPr>
              <a:t>(self) </a:t>
            </a:r>
            <a:r>
              <a:rPr lang="fr-FR" sz="1400" dirty="0">
                <a:latin typeface="Arial" charset="0"/>
              </a:rPr>
              <a:t>: permet de récupérer la coordonnée du point z de l'objet </a:t>
            </a:r>
            <a:r>
              <a:rPr lang="fr-FR" sz="1400" dirty="0">
                <a:solidFill>
                  <a:srgbClr val="00B0F0"/>
                </a:solidFill>
                <a:latin typeface="Courier New" panose="02070309020205020404" pitchFamily="49" charset="0"/>
                <a:cs typeface="Courier New" panose="02070309020205020404" pitchFamily="49" charset="0"/>
              </a:rPr>
              <a:t>Point</a:t>
            </a:r>
            <a:r>
              <a:rPr lang="fr-FR" sz="1400" dirty="0">
                <a:latin typeface="Arial" charset="0"/>
              </a:rPr>
              <a:t> qui l'appelle.</a:t>
            </a:r>
          </a:p>
          <a:p>
            <a:pPr algn="just"/>
            <a:r>
              <a:rPr lang="fr-FR" sz="1400" dirty="0" err="1">
                <a:solidFill>
                  <a:srgbClr val="00B0F0"/>
                </a:solidFill>
                <a:latin typeface="Courier New" panose="02070309020205020404" pitchFamily="49" charset="0"/>
                <a:cs typeface="Courier New" panose="02070309020205020404" pitchFamily="49" charset="0"/>
              </a:rPr>
              <a:t>setX</a:t>
            </a:r>
            <a:r>
              <a:rPr lang="fr-FR" sz="1400" dirty="0">
                <a:solidFill>
                  <a:srgbClr val="00B0F0"/>
                </a:solidFill>
                <a:latin typeface="Courier New" panose="02070309020205020404" pitchFamily="49" charset="0"/>
                <a:cs typeface="Courier New" panose="02070309020205020404" pitchFamily="49" charset="0"/>
              </a:rPr>
              <a:t>(self, a) </a:t>
            </a:r>
            <a:r>
              <a:rPr lang="fr-FR" sz="1400" dirty="0">
                <a:latin typeface="Arial" charset="0"/>
              </a:rPr>
              <a:t>: permet de changer la coordonnée du point x de l'objet </a:t>
            </a:r>
            <a:r>
              <a:rPr lang="fr-FR" sz="1400" dirty="0">
                <a:solidFill>
                  <a:srgbClr val="00B0F0"/>
                </a:solidFill>
                <a:latin typeface="Courier New" panose="02070309020205020404" pitchFamily="49" charset="0"/>
                <a:cs typeface="Courier New" panose="02070309020205020404" pitchFamily="49" charset="0"/>
              </a:rPr>
              <a:t>Point</a:t>
            </a:r>
            <a:r>
              <a:rPr lang="fr-FR" sz="1400" dirty="0">
                <a:latin typeface="Arial" charset="0"/>
              </a:rPr>
              <a:t> qui l'appelle à la valeur contenue dans la variable "a".</a:t>
            </a:r>
          </a:p>
          <a:p>
            <a:pPr algn="just"/>
            <a:r>
              <a:rPr lang="fr-FR" sz="1400" dirty="0" err="1">
                <a:solidFill>
                  <a:srgbClr val="00B0F0"/>
                </a:solidFill>
                <a:latin typeface="Courier New" panose="02070309020205020404" pitchFamily="49" charset="0"/>
                <a:cs typeface="Courier New" panose="02070309020205020404" pitchFamily="49" charset="0"/>
              </a:rPr>
              <a:t>setY</a:t>
            </a:r>
            <a:r>
              <a:rPr lang="fr-FR" sz="1400" dirty="0">
                <a:solidFill>
                  <a:srgbClr val="00B0F0"/>
                </a:solidFill>
                <a:latin typeface="Courier New" panose="02070309020205020404" pitchFamily="49" charset="0"/>
                <a:cs typeface="Courier New" panose="02070309020205020404" pitchFamily="49" charset="0"/>
              </a:rPr>
              <a:t>(self, a) </a:t>
            </a:r>
            <a:r>
              <a:rPr lang="fr-FR" sz="1400" dirty="0">
                <a:latin typeface="Arial" charset="0"/>
              </a:rPr>
              <a:t>: permet de changer la coordonnée du point y de l'objet </a:t>
            </a:r>
            <a:r>
              <a:rPr lang="fr-FR" sz="1400" dirty="0">
                <a:solidFill>
                  <a:srgbClr val="00B0F0"/>
                </a:solidFill>
                <a:latin typeface="Courier New" panose="02070309020205020404" pitchFamily="49" charset="0"/>
                <a:cs typeface="Courier New" panose="02070309020205020404" pitchFamily="49" charset="0"/>
              </a:rPr>
              <a:t>Point</a:t>
            </a:r>
            <a:r>
              <a:rPr lang="fr-FR" sz="1400" dirty="0">
                <a:latin typeface="Arial" charset="0"/>
              </a:rPr>
              <a:t> qui l'appelle à la valeur contenue dans la variable "a".</a:t>
            </a:r>
          </a:p>
          <a:p>
            <a:pPr algn="just"/>
            <a:r>
              <a:rPr lang="fr-FR" sz="1400" dirty="0" err="1">
                <a:solidFill>
                  <a:srgbClr val="00B0F0"/>
                </a:solidFill>
                <a:latin typeface="Courier New" panose="02070309020205020404" pitchFamily="49" charset="0"/>
                <a:cs typeface="Courier New" panose="02070309020205020404" pitchFamily="49" charset="0"/>
              </a:rPr>
              <a:t>setZ</a:t>
            </a:r>
            <a:r>
              <a:rPr lang="fr-FR" sz="1400" dirty="0">
                <a:solidFill>
                  <a:srgbClr val="00B0F0"/>
                </a:solidFill>
                <a:latin typeface="Courier New" panose="02070309020205020404" pitchFamily="49" charset="0"/>
                <a:cs typeface="Courier New" panose="02070309020205020404" pitchFamily="49" charset="0"/>
              </a:rPr>
              <a:t>(self, a) </a:t>
            </a:r>
            <a:r>
              <a:rPr lang="fr-FR" sz="1400" dirty="0">
                <a:latin typeface="Arial" charset="0"/>
              </a:rPr>
              <a:t>: permet de changer la coordonnée du point z de l'objet </a:t>
            </a:r>
            <a:r>
              <a:rPr lang="fr-FR" sz="1400" dirty="0">
                <a:solidFill>
                  <a:srgbClr val="00B0F0"/>
                </a:solidFill>
                <a:latin typeface="Courier New" panose="02070309020205020404" pitchFamily="49" charset="0"/>
                <a:cs typeface="Courier New" panose="02070309020205020404" pitchFamily="49" charset="0"/>
              </a:rPr>
              <a:t>Point</a:t>
            </a:r>
            <a:r>
              <a:rPr lang="fr-FR" sz="1400" dirty="0">
                <a:latin typeface="Arial" charset="0"/>
              </a:rPr>
              <a:t> qui l'appelle à la valeur contenue dans la variable "a".</a:t>
            </a:r>
          </a:p>
          <a:p>
            <a:pPr algn="just"/>
            <a:r>
              <a:rPr lang="fr-FR" sz="1400" dirty="0">
                <a:solidFill>
                  <a:srgbClr val="00B0F0"/>
                </a:solidFill>
                <a:latin typeface="Courier New" panose="02070309020205020404" pitchFamily="49" charset="0"/>
                <a:cs typeface="Courier New" panose="02070309020205020404" pitchFamily="49" charset="0"/>
              </a:rPr>
              <a:t>translate(self, dx=0, </a:t>
            </a:r>
            <a:r>
              <a:rPr lang="fr-FR" sz="1400" dirty="0" err="1">
                <a:solidFill>
                  <a:srgbClr val="00B0F0"/>
                </a:solidFill>
                <a:latin typeface="Courier New" panose="02070309020205020404" pitchFamily="49" charset="0"/>
                <a:cs typeface="Courier New" panose="02070309020205020404" pitchFamily="49" charset="0"/>
              </a:rPr>
              <a:t>dy</a:t>
            </a:r>
            <a:r>
              <a:rPr lang="fr-FR" sz="1400" dirty="0">
                <a:solidFill>
                  <a:srgbClr val="00B0F0"/>
                </a:solidFill>
                <a:latin typeface="Courier New" panose="02070309020205020404" pitchFamily="49" charset="0"/>
                <a:cs typeface="Courier New" panose="02070309020205020404" pitchFamily="49" charset="0"/>
              </a:rPr>
              <a:t>=0, dz=0) </a:t>
            </a:r>
            <a:r>
              <a:rPr lang="fr-FR" sz="1400" dirty="0">
                <a:latin typeface="Arial" charset="0"/>
              </a:rPr>
              <a:t>: permet de translater les coordonnées de l'objet </a:t>
            </a:r>
            <a:r>
              <a:rPr lang="fr-FR" sz="1400" dirty="0">
                <a:solidFill>
                  <a:srgbClr val="00B0F0"/>
                </a:solidFill>
                <a:latin typeface="Courier New" panose="02070309020205020404" pitchFamily="49" charset="0"/>
                <a:cs typeface="Courier New" panose="02070309020205020404" pitchFamily="49" charset="0"/>
              </a:rPr>
              <a:t>Point</a:t>
            </a:r>
            <a:r>
              <a:rPr lang="fr-FR" sz="1400" dirty="0">
                <a:latin typeface="Arial" charset="0"/>
              </a:rPr>
              <a:t> qui l'appelle.*Attention :* utilisez des valeurs par défaut si l'utilisateur ne spécifie pas la translation d'une des valeurs de la coordonnée.</a:t>
            </a:r>
          </a:p>
          <a:p>
            <a:pPr algn="just"/>
            <a:r>
              <a:rPr lang="fr-FR" sz="1400" dirty="0">
                <a:solidFill>
                  <a:srgbClr val="00B0F0"/>
                </a:solidFill>
                <a:latin typeface="Courier New" panose="02070309020205020404" pitchFamily="49" charset="0"/>
                <a:cs typeface="Courier New" panose="02070309020205020404" pitchFamily="49" charset="0"/>
              </a:rPr>
              <a:t>distance(self, p) </a:t>
            </a:r>
            <a:r>
              <a:rPr lang="fr-FR" sz="1400" dirty="0">
                <a:latin typeface="Arial" charset="0"/>
              </a:rPr>
              <a:t>: Retourne la distance entre la coordonnée d'un objet </a:t>
            </a:r>
            <a:r>
              <a:rPr lang="fr-FR" sz="1400" dirty="0">
                <a:solidFill>
                  <a:srgbClr val="00B0F0"/>
                </a:solidFill>
                <a:latin typeface="Courier New" panose="02070309020205020404" pitchFamily="49" charset="0"/>
                <a:cs typeface="Courier New" panose="02070309020205020404" pitchFamily="49" charset="0"/>
              </a:rPr>
              <a:t>Point</a:t>
            </a:r>
            <a:r>
              <a:rPr lang="fr-FR" sz="1400" dirty="0">
                <a:latin typeface="Arial" charset="0"/>
              </a:rPr>
              <a:t> et un autre objet </a:t>
            </a:r>
            <a:r>
              <a:rPr lang="fr-FR" sz="1400" dirty="0">
                <a:solidFill>
                  <a:srgbClr val="00B0F0"/>
                </a:solidFill>
                <a:latin typeface="Courier New" panose="02070309020205020404" pitchFamily="49" charset="0"/>
                <a:cs typeface="Courier New" panose="02070309020205020404" pitchFamily="49" charset="0"/>
              </a:rPr>
              <a:t>Point</a:t>
            </a:r>
            <a:r>
              <a:rPr lang="fr-FR" sz="1400" dirty="0">
                <a:latin typeface="Arial" charset="0"/>
              </a:rPr>
              <a:t>. Puisque l'on donne en entrée un autre objet </a:t>
            </a:r>
            <a:r>
              <a:rPr lang="fr-FR" sz="1400" dirty="0">
                <a:solidFill>
                  <a:srgbClr val="00B0F0"/>
                </a:solidFill>
                <a:latin typeface="Courier New" panose="02070309020205020404" pitchFamily="49" charset="0"/>
                <a:cs typeface="Courier New" panose="02070309020205020404" pitchFamily="49" charset="0"/>
              </a:rPr>
              <a:t>Point</a:t>
            </a:r>
            <a:r>
              <a:rPr lang="fr-FR" sz="1400" dirty="0">
                <a:latin typeface="Arial" charset="0"/>
              </a:rPr>
              <a:t>, vos méthodes codées précédemment peuvent être utilisées. </a:t>
            </a:r>
            <a:endParaRPr lang="fr-BE" sz="1400" dirty="0">
              <a:latin typeface="Arial" charset="0"/>
            </a:endParaRPr>
          </a:p>
        </p:txBody>
      </p:sp>
    </p:spTree>
    <p:extLst>
      <p:ext uri="{BB962C8B-B14F-4D97-AF65-F5344CB8AC3E}">
        <p14:creationId xmlns:p14="http://schemas.microsoft.com/office/powerpoint/2010/main" val="3958850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75846" y="11590"/>
            <a:ext cx="3952271" cy="646331"/>
          </a:xfrm>
          <a:prstGeom prst="rect">
            <a:avLst/>
          </a:prstGeom>
          <a:noFill/>
        </p:spPr>
        <p:txBody>
          <a:bodyPr wrap="square" rtlCol="0">
            <a:spAutoFit/>
          </a:bodyPr>
          <a:lstStyle/>
          <a:p>
            <a:pPr algn="ctr"/>
            <a:r>
              <a:rPr lang="fr-FR" sz="3600" b="1" dirty="0">
                <a:solidFill>
                  <a:srgbClr val="17375E"/>
                </a:solidFill>
                <a:latin typeface="Times New Roman"/>
                <a:cs typeface="Times New Roman"/>
              </a:rPr>
              <a:t>Exercice 3 (suite)</a:t>
            </a:r>
            <a:endParaRPr lang="fr-FR" sz="2800" b="1" dirty="0">
              <a:solidFill>
                <a:srgbClr val="17375E"/>
              </a:solidFill>
              <a:latin typeface="Times New Roman"/>
              <a:cs typeface="Times New Roman"/>
            </a:endParaRPr>
          </a:p>
        </p:txBody>
      </p:sp>
      <p:sp>
        <p:nvSpPr>
          <p:cNvPr id="5" name="Espace réservé du contenu 2"/>
          <p:cNvSpPr txBox="1">
            <a:spLocks/>
          </p:cNvSpPr>
          <p:nvPr/>
        </p:nvSpPr>
        <p:spPr>
          <a:xfrm>
            <a:off x="477687" y="692337"/>
            <a:ext cx="8009366" cy="576172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fr-BE" sz="2400" b="1" i="1" u="sng" dirty="0">
                <a:latin typeface="Times New Roman" panose="02020603050405020304" pitchFamily="18" charset="0"/>
                <a:cs typeface="Times New Roman" panose="02020603050405020304" pitchFamily="18" charset="0"/>
              </a:rPr>
              <a:t>Rappel :</a:t>
            </a:r>
          </a:p>
          <a:p>
            <a:pPr marL="0" indent="0" algn="just">
              <a:buNone/>
            </a:pPr>
            <a:r>
              <a:rPr lang="fr-BE" sz="2400" dirty="0">
                <a:latin typeface="Times New Roman" panose="02020603050405020304" pitchFamily="18" charset="0"/>
                <a:cs typeface="Times New Roman" panose="02020603050405020304" pitchFamily="18" charset="0"/>
              </a:rPr>
              <a:t>Formule distance entre deux points dans l’espace :</a:t>
            </a:r>
          </a:p>
          <a:p>
            <a:pPr marL="0" indent="0" algn="just">
              <a:buNone/>
            </a:pPr>
            <a:endParaRPr lang="fr-BE" sz="2400" dirty="0">
              <a:latin typeface="Times New Roman" panose="02020603050405020304" pitchFamily="18" charset="0"/>
              <a:cs typeface="Times New Roman" panose="02020603050405020304" pitchFamily="18" charset="0"/>
            </a:endParaRPr>
          </a:p>
          <a:p>
            <a:pPr marL="0" indent="0" algn="just">
              <a:buNone/>
            </a:pPr>
            <a:endParaRPr lang="fr-BE" sz="2400" dirty="0">
              <a:latin typeface="Times New Roman" panose="02020603050405020304" pitchFamily="18" charset="0"/>
              <a:cs typeface="Times New Roman" panose="02020603050405020304" pitchFamily="18" charset="0"/>
            </a:endParaRPr>
          </a:p>
          <a:p>
            <a:pPr marL="0" indent="0" algn="just">
              <a:buNone/>
            </a:pPr>
            <a:endParaRPr lang="fr-BE" sz="2400" dirty="0">
              <a:latin typeface="Times New Roman" panose="02020603050405020304" pitchFamily="18" charset="0"/>
              <a:cs typeface="Times New Roman" panose="02020603050405020304" pitchFamily="18" charset="0"/>
            </a:endParaRPr>
          </a:p>
          <a:p>
            <a:pPr marL="0" indent="0" algn="just">
              <a:buNone/>
            </a:pPr>
            <a:r>
              <a:rPr lang="fr-BE" sz="2400" dirty="0">
                <a:latin typeface="Times New Roman" panose="02020603050405020304" pitchFamily="18" charset="0"/>
                <a:cs typeface="Times New Roman" panose="02020603050405020304" pitchFamily="18" charset="0"/>
                <a:sym typeface="Wingdings" panose="05000000000000000000" pitchFamily="2" charset="2"/>
              </a:rPr>
              <a:t> Vous avez besoin d’importer le module </a:t>
            </a:r>
            <a:r>
              <a:rPr lang="fr-BE" sz="2400" i="1" dirty="0">
                <a:latin typeface="Times New Roman" panose="02020603050405020304" pitchFamily="18" charset="0"/>
                <a:cs typeface="Times New Roman" panose="02020603050405020304" pitchFamily="18" charset="0"/>
                <a:sym typeface="Wingdings" panose="05000000000000000000" pitchFamily="2" charset="2"/>
              </a:rPr>
              <a:t>math</a:t>
            </a:r>
            <a:r>
              <a:rPr lang="fr-BE" sz="2400" dirty="0">
                <a:latin typeface="Times New Roman" panose="02020603050405020304" pitchFamily="18" charset="0"/>
                <a:cs typeface="Times New Roman" panose="02020603050405020304" pitchFamily="18" charset="0"/>
                <a:sym typeface="Wingdings" panose="05000000000000000000" pitchFamily="2" charset="2"/>
              </a:rPr>
              <a:t> pour réaliser cette formule.</a:t>
            </a:r>
            <a:endParaRPr lang="fr-BE" sz="2400" dirty="0">
              <a:latin typeface="Times New Roman" panose="02020603050405020304" pitchFamily="18" charset="0"/>
              <a:cs typeface="Times New Roman" panose="02020603050405020304" pitchFamily="18" charset="0"/>
            </a:endParaRPr>
          </a:p>
          <a:p>
            <a:pPr marL="0" indent="0" algn="just">
              <a:buNone/>
            </a:pPr>
            <a:endParaRPr lang="fr-BE" sz="2400" dirty="0">
              <a:latin typeface="Times New Roman" panose="02020603050405020304" pitchFamily="18" charset="0"/>
              <a:cs typeface="Times New Roman" panose="02020603050405020304" pitchFamily="18" charset="0"/>
            </a:endParaRPr>
          </a:p>
          <a:p>
            <a:pPr marL="0" indent="0" algn="just">
              <a:buNone/>
            </a:pPr>
            <a:endParaRPr lang="fr-BE" sz="2400" b="1" i="1" u="sng" dirty="0">
              <a:latin typeface="Times New Roman" panose="02020603050405020304" pitchFamily="18" charset="0"/>
              <a:cs typeface="Times New Roman" panose="02020603050405020304" pitchFamily="18" charset="0"/>
            </a:endParaRPr>
          </a:p>
        </p:txBody>
      </p:sp>
      <p:pic>
        <p:nvPicPr>
          <p:cNvPr id="3" name="Image 2">
            <a:extLst>
              <a:ext uri="{FF2B5EF4-FFF2-40B4-BE49-F238E27FC236}">
                <a16:creationId xmlns:a16="http://schemas.microsoft.com/office/drawing/2014/main" id="{DF26ECF9-AF31-411E-BE45-67DB9627AEC4}"/>
              </a:ext>
            </a:extLst>
          </p:cNvPr>
          <p:cNvPicPr>
            <a:picLocks noChangeAspect="1"/>
          </p:cNvPicPr>
          <p:nvPr/>
        </p:nvPicPr>
        <p:blipFill>
          <a:blip r:embed="rId2"/>
          <a:stretch>
            <a:fillRect/>
          </a:stretch>
        </p:blipFill>
        <p:spPr>
          <a:xfrm>
            <a:off x="1934913" y="1624289"/>
            <a:ext cx="5274173" cy="888091"/>
          </a:xfrm>
          <a:prstGeom prst="rect">
            <a:avLst/>
          </a:prstGeom>
        </p:spPr>
      </p:pic>
    </p:spTree>
    <p:extLst>
      <p:ext uri="{BB962C8B-B14F-4D97-AF65-F5344CB8AC3E}">
        <p14:creationId xmlns:p14="http://schemas.microsoft.com/office/powerpoint/2010/main" val="1020583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75846" y="11590"/>
            <a:ext cx="2638375" cy="646331"/>
          </a:xfrm>
          <a:prstGeom prst="rect">
            <a:avLst/>
          </a:prstGeom>
          <a:noFill/>
        </p:spPr>
        <p:txBody>
          <a:bodyPr wrap="square" rtlCol="0">
            <a:spAutoFit/>
          </a:bodyPr>
          <a:lstStyle/>
          <a:p>
            <a:pPr algn="ctr"/>
            <a:r>
              <a:rPr lang="fr-FR" sz="3600" b="1" dirty="0">
                <a:solidFill>
                  <a:srgbClr val="17375E"/>
                </a:solidFill>
                <a:latin typeface="Times New Roman"/>
                <a:cs typeface="Times New Roman"/>
              </a:rPr>
              <a:t>Exercice 4</a:t>
            </a:r>
            <a:endParaRPr lang="fr-FR" sz="2800" b="1" dirty="0">
              <a:solidFill>
                <a:srgbClr val="17375E"/>
              </a:solidFill>
              <a:latin typeface="Times New Roman"/>
              <a:cs typeface="Times New Roman"/>
            </a:endParaRPr>
          </a:p>
        </p:txBody>
      </p:sp>
      <p:sp>
        <p:nvSpPr>
          <p:cNvPr id="2" name="ZoneTexte 1">
            <a:extLst>
              <a:ext uri="{FF2B5EF4-FFF2-40B4-BE49-F238E27FC236}">
                <a16:creationId xmlns:a16="http://schemas.microsoft.com/office/drawing/2014/main" id="{A09E097F-D4BF-43D7-83ED-1380AA4E3AEB}"/>
              </a:ext>
            </a:extLst>
          </p:cNvPr>
          <p:cNvSpPr txBox="1"/>
          <p:nvPr/>
        </p:nvSpPr>
        <p:spPr>
          <a:xfrm>
            <a:off x="319596" y="1028343"/>
            <a:ext cx="8353887" cy="4801314"/>
          </a:xfrm>
          <a:prstGeom prst="rect">
            <a:avLst/>
          </a:prstGeom>
          <a:noFill/>
        </p:spPr>
        <p:txBody>
          <a:bodyPr wrap="square" rtlCol="0">
            <a:spAutoFit/>
          </a:bodyPr>
          <a:lstStyle/>
          <a:p>
            <a:r>
              <a:rPr lang="fr-FR" dirty="0"/>
              <a:t>Vous êtes engagé par une société de jeux vidéo qui souhaite que vous commenciez leur nouveau projet. Ils vous ont mis dans la team qui va s'occuper de coder les attribues et les actions qu'ont les personnages du jeu.</a:t>
            </a:r>
          </a:p>
          <a:p>
            <a:endParaRPr lang="fr-FR" dirty="0"/>
          </a:p>
          <a:p>
            <a:r>
              <a:rPr lang="fr-FR" dirty="0"/>
              <a:t>Pour ce faire, puisque vous êtes une team entière à travailler dessus, vous devez faire une classe très générale qui va permettre à vos associés de pouvoir en hériter pour leur propres personnages et être sûr que tout type de personne ait ces caractéristiques !</a:t>
            </a:r>
          </a:p>
          <a:p>
            <a:endParaRPr lang="fr-FR" dirty="0"/>
          </a:p>
          <a:p>
            <a:r>
              <a:rPr lang="fr-FR" dirty="0"/>
              <a:t>A) Vous êtes donc chargé de coder la classe </a:t>
            </a:r>
            <a:r>
              <a:rPr lang="fr-FR" dirty="0">
                <a:solidFill>
                  <a:srgbClr val="00B0F0"/>
                </a:solidFill>
                <a:latin typeface="Courier New" panose="02070309020205020404" pitchFamily="49" charset="0"/>
                <a:cs typeface="Courier New" panose="02070309020205020404" pitchFamily="49" charset="0"/>
              </a:rPr>
              <a:t>Personne</a:t>
            </a:r>
            <a:r>
              <a:rPr lang="fr-FR" dirty="0"/>
              <a:t> :</a:t>
            </a:r>
          </a:p>
          <a:p>
            <a:endParaRPr lang="fr-FR" dirty="0"/>
          </a:p>
          <a:p>
            <a:r>
              <a:rPr lang="fr-FR" dirty="0"/>
              <a:t>    1) Cette classe doit avoir un constructeur qui prend en entrée le nom et l'âge (dans 	cet ordre) d'un objet </a:t>
            </a:r>
            <a:r>
              <a:rPr lang="fr-FR" dirty="0">
                <a:solidFill>
                  <a:srgbClr val="00B0F0"/>
                </a:solidFill>
                <a:latin typeface="Courier New" panose="02070309020205020404" pitchFamily="49" charset="0"/>
                <a:cs typeface="Courier New" panose="02070309020205020404" pitchFamily="49" charset="0"/>
              </a:rPr>
              <a:t>Personne</a:t>
            </a:r>
            <a:r>
              <a:rPr lang="fr-FR" dirty="0"/>
              <a:t>.</a:t>
            </a:r>
          </a:p>
          <a:p>
            <a:endParaRPr lang="fr-FR" dirty="0"/>
          </a:p>
          <a:p>
            <a:r>
              <a:rPr lang="fr-FR" dirty="0"/>
              <a:t>    2) Vous devez ensuite coder 3 méthodes :</a:t>
            </a:r>
          </a:p>
          <a:p>
            <a:r>
              <a:rPr lang="fr-FR" dirty="0"/>
              <a:t>   - </a:t>
            </a:r>
            <a:r>
              <a:rPr lang="fr-FR" dirty="0" err="1">
                <a:solidFill>
                  <a:srgbClr val="00B0F0"/>
                </a:solidFill>
                <a:latin typeface="Courier New" panose="02070309020205020404" pitchFamily="49" charset="0"/>
                <a:cs typeface="Courier New" panose="02070309020205020404" pitchFamily="49" charset="0"/>
              </a:rPr>
              <a:t>getPrenom</a:t>
            </a:r>
            <a:r>
              <a:rPr lang="fr-FR" dirty="0">
                <a:solidFill>
                  <a:srgbClr val="00B0F0"/>
                </a:solidFill>
                <a:latin typeface="Courier New" panose="02070309020205020404" pitchFamily="49" charset="0"/>
                <a:cs typeface="Courier New" panose="02070309020205020404" pitchFamily="49" charset="0"/>
              </a:rPr>
              <a:t>(self)</a:t>
            </a:r>
            <a:r>
              <a:rPr lang="fr-FR" dirty="0">
                <a:solidFill>
                  <a:srgbClr val="00B0F0"/>
                </a:solidFill>
              </a:rPr>
              <a:t> </a:t>
            </a:r>
            <a:r>
              <a:rPr lang="fr-FR" dirty="0"/>
              <a:t>: renvoie le nom de l'objet </a:t>
            </a:r>
            <a:r>
              <a:rPr lang="fr-FR" dirty="0" err="1"/>
              <a:t>Prenom</a:t>
            </a:r>
            <a:r>
              <a:rPr lang="fr-FR" dirty="0"/>
              <a:t> qui appelle cette méthode.</a:t>
            </a:r>
          </a:p>
          <a:p>
            <a:r>
              <a:rPr lang="fr-FR" dirty="0"/>
              <a:t>   - </a:t>
            </a:r>
            <a:r>
              <a:rPr lang="fr-FR" dirty="0" err="1">
                <a:solidFill>
                  <a:srgbClr val="00B0F0"/>
                </a:solidFill>
                <a:latin typeface="Courier New" panose="02070309020205020404" pitchFamily="49" charset="0"/>
                <a:cs typeface="Courier New" panose="02070309020205020404" pitchFamily="49" charset="0"/>
              </a:rPr>
              <a:t>getAge</a:t>
            </a:r>
            <a:r>
              <a:rPr lang="fr-FR" dirty="0">
                <a:solidFill>
                  <a:srgbClr val="00B0F0"/>
                </a:solidFill>
                <a:latin typeface="Courier New" panose="02070309020205020404" pitchFamily="49" charset="0"/>
                <a:cs typeface="Courier New" panose="02070309020205020404" pitchFamily="49" charset="0"/>
              </a:rPr>
              <a:t>(self)</a:t>
            </a:r>
            <a:r>
              <a:rPr lang="fr-FR" dirty="0">
                <a:solidFill>
                  <a:srgbClr val="00B0F0"/>
                </a:solidFill>
              </a:rPr>
              <a:t> </a:t>
            </a:r>
            <a:r>
              <a:rPr lang="fr-FR" dirty="0"/>
              <a:t>: renvoie l'âge de l'objet </a:t>
            </a:r>
            <a:r>
              <a:rPr lang="fr-FR" dirty="0" err="1"/>
              <a:t>Prenom</a:t>
            </a:r>
            <a:r>
              <a:rPr lang="fr-FR" dirty="0"/>
              <a:t> qui appelle cette méthode.</a:t>
            </a:r>
          </a:p>
          <a:p>
            <a:r>
              <a:rPr lang="fr-FR" dirty="0"/>
              <a:t>   - </a:t>
            </a:r>
            <a:r>
              <a:rPr lang="fr-FR" dirty="0">
                <a:solidFill>
                  <a:srgbClr val="00B0F0"/>
                </a:solidFill>
                <a:latin typeface="Courier New" panose="02070309020205020404" pitchFamily="49" charset="0"/>
                <a:cs typeface="Courier New" panose="02070309020205020404" pitchFamily="49" charset="0"/>
              </a:rPr>
              <a:t>vieillir(self)</a:t>
            </a:r>
            <a:r>
              <a:rPr lang="fr-FR" dirty="0">
                <a:solidFill>
                  <a:srgbClr val="00B0F0"/>
                </a:solidFill>
              </a:rPr>
              <a:t> </a:t>
            </a:r>
            <a:r>
              <a:rPr lang="fr-FR" dirty="0"/>
              <a:t>: Fait vieillir d'un an l'objet </a:t>
            </a:r>
            <a:r>
              <a:rPr lang="fr-FR" dirty="0" err="1"/>
              <a:t>Prenom</a:t>
            </a:r>
            <a:r>
              <a:rPr lang="fr-FR" dirty="0"/>
              <a:t> qui appelle cette méthode.</a:t>
            </a:r>
            <a:endParaRPr lang="fr-BE" dirty="0"/>
          </a:p>
        </p:txBody>
      </p:sp>
    </p:spTree>
    <p:extLst>
      <p:ext uri="{BB962C8B-B14F-4D97-AF65-F5344CB8AC3E}">
        <p14:creationId xmlns:p14="http://schemas.microsoft.com/office/powerpoint/2010/main" val="3957610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75846" y="11590"/>
            <a:ext cx="3925637" cy="646331"/>
          </a:xfrm>
          <a:prstGeom prst="rect">
            <a:avLst/>
          </a:prstGeom>
          <a:noFill/>
        </p:spPr>
        <p:txBody>
          <a:bodyPr wrap="square" rtlCol="0">
            <a:spAutoFit/>
          </a:bodyPr>
          <a:lstStyle/>
          <a:p>
            <a:pPr algn="ctr"/>
            <a:r>
              <a:rPr lang="fr-FR" sz="3600" b="1" dirty="0">
                <a:solidFill>
                  <a:srgbClr val="17375E"/>
                </a:solidFill>
                <a:latin typeface="Times New Roman"/>
                <a:cs typeface="Times New Roman"/>
              </a:rPr>
              <a:t>Exercice 4 (suite)</a:t>
            </a:r>
            <a:endParaRPr lang="fr-FR" sz="2800" b="1" dirty="0">
              <a:solidFill>
                <a:srgbClr val="17375E"/>
              </a:solidFill>
              <a:latin typeface="Times New Roman"/>
              <a:cs typeface="Times New Roman"/>
            </a:endParaRPr>
          </a:p>
        </p:txBody>
      </p:sp>
      <p:sp>
        <p:nvSpPr>
          <p:cNvPr id="5" name="ZoneTexte 4">
            <a:extLst>
              <a:ext uri="{FF2B5EF4-FFF2-40B4-BE49-F238E27FC236}">
                <a16:creationId xmlns:a16="http://schemas.microsoft.com/office/drawing/2014/main" id="{5DE08582-7026-466E-B8E1-2D6DED0AA321}"/>
              </a:ext>
            </a:extLst>
          </p:cNvPr>
          <p:cNvSpPr txBox="1"/>
          <p:nvPr/>
        </p:nvSpPr>
        <p:spPr>
          <a:xfrm>
            <a:off x="316871" y="968721"/>
            <a:ext cx="8691327" cy="5078313"/>
          </a:xfrm>
          <a:prstGeom prst="rect">
            <a:avLst/>
          </a:prstGeom>
          <a:noFill/>
        </p:spPr>
        <p:txBody>
          <a:bodyPr wrap="square" rtlCol="0">
            <a:spAutoFit/>
          </a:bodyPr>
          <a:lstStyle/>
          <a:p>
            <a:r>
              <a:rPr lang="fr-FR" dirty="0"/>
              <a:t>Maintenant que votre team a cette classe, chacun peut coder des personnages différents. On vous a chargé de coder des personnes de type Homme et Femme. Attention : ces deux classes doivent hériter de votre classe </a:t>
            </a:r>
            <a:r>
              <a:rPr lang="fr-FR" dirty="0">
                <a:solidFill>
                  <a:srgbClr val="00B0F0"/>
                </a:solidFill>
                <a:latin typeface="Courier New" panose="02070309020205020404" pitchFamily="49" charset="0"/>
                <a:cs typeface="Courier New" panose="02070309020205020404" pitchFamily="49" charset="0"/>
              </a:rPr>
              <a:t>Personne</a:t>
            </a:r>
            <a:r>
              <a:rPr lang="fr-FR" dirty="0"/>
              <a:t>.</a:t>
            </a:r>
          </a:p>
          <a:p>
            <a:endParaRPr lang="fr-FR" dirty="0"/>
          </a:p>
          <a:p>
            <a:r>
              <a:rPr lang="fr-FR" dirty="0"/>
              <a:t>B) Classe </a:t>
            </a:r>
            <a:r>
              <a:rPr lang="fr-FR" dirty="0">
                <a:solidFill>
                  <a:srgbClr val="00B0F0"/>
                </a:solidFill>
                <a:latin typeface="Courier New" panose="02070309020205020404" pitchFamily="49" charset="0"/>
                <a:cs typeface="Courier New" panose="02070309020205020404" pitchFamily="49" charset="0"/>
              </a:rPr>
              <a:t>Homme</a:t>
            </a:r>
            <a:r>
              <a:rPr lang="fr-FR" dirty="0"/>
              <a:t> :</a:t>
            </a:r>
          </a:p>
          <a:p>
            <a:endParaRPr lang="fr-FR" dirty="0"/>
          </a:p>
          <a:p>
            <a:r>
              <a:rPr lang="fr-FR" dirty="0"/>
              <a:t>   1) Cette classe doit avoir un constructeur qui prend en entrée le nom, l'âge et s'il a une épouse (dans cet ordre). Rappel : Vous pouvez utiliser le mot super pour utiliser le constructeur de la classe parent.</a:t>
            </a:r>
          </a:p>
          <a:p>
            <a:endParaRPr lang="fr-FR" dirty="0"/>
          </a:p>
          <a:p>
            <a:r>
              <a:rPr lang="fr-FR" dirty="0"/>
              <a:t>   2) Ensuite vous devez implémenter 4 méthodes :</a:t>
            </a:r>
          </a:p>
          <a:p>
            <a:endParaRPr lang="fr-FR" dirty="0"/>
          </a:p>
          <a:p>
            <a:r>
              <a:rPr lang="fr-FR" dirty="0"/>
              <a:t>     - </a:t>
            </a:r>
            <a:r>
              <a:rPr lang="fr-FR" dirty="0" err="1">
                <a:solidFill>
                  <a:srgbClr val="00B0F0"/>
                </a:solidFill>
                <a:latin typeface="Courier New" panose="02070309020205020404" pitchFamily="49" charset="0"/>
                <a:cs typeface="Courier New" panose="02070309020205020404" pitchFamily="49" charset="0"/>
              </a:rPr>
              <a:t>celibat</a:t>
            </a:r>
            <a:r>
              <a:rPr lang="fr-FR" dirty="0">
                <a:solidFill>
                  <a:srgbClr val="00B0F0"/>
                </a:solidFill>
                <a:latin typeface="Courier New" panose="02070309020205020404" pitchFamily="49" charset="0"/>
                <a:cs typeface="Courier New" panose="02070309020205020404" pitchFamily="49" charset="0"/>
              </a:rPr>
              <a:t>(self)</a:t>
            </a:r>
            <a:r>
              <a:rPr lang="fr-FR" dirty="0">
                <a:latin typeface="Times New Roman" panose="02020603050405020304" pitchFamily="18" charset="0"/>
                <a:cs typeface="Times New Roman" panose="02020603050405020304" pitchFamily="18" charset="0"/>
              </a:rPr>
              <a:t>:</a:t>
            </a:r>
            <a:r>
              <a:rPr lang="fr-FR" dirty="0">
                <a:solidFill>
                  <a:srgbClr val="00B0F0"/>
                </a:solidFill>
                <a:latin typeface="Courier New" panose="02070309020205020404" pitchFamily="49" charset="0"/>
                <a:cs typeface="Courier New" panose="02070309020205020404" pitchFamily="49" charset="0"/>
              </a:rPr>
              <a:t> </a:t>
            </a:r>
            <a:r>
              <a:rPr lang="fr-FR" dirty="0"/>
              <a:t>Retourne </a:t>
            </a:r>
            <a:r>
              <a:rPr lang="fr-FR" dirty="0" err="1"/>
              <a:t>True</a:t>
            </a:r>
            <a:r>
              <a:rPr lang="fr-FR" dirty="0"/>
              <a:t> si l'objet Homme est célibataire, False au sinon.</a:t>
            </a:r>
          </a:p>
          <a:p>
            <a:r>
              <a:rPr lang="fr-FR" dirty="0"/>
              <a:t>     - </a:t>
            </a:r>
            <a:r>
              <a:rPr lang="fr-FR" dirty="0" err="1">
                <a:solidFill>
                  <a:srgbClr val="00B0F0"/>
                </a:solidFill>
                <a:latin typeface="Courier New" panose="02070309020205020404" pitchFamily="49" charset="0"/>
                <a:cs typeface="Courier New" panose="02070309020205020404" pitchFamily="49" charset="0"/>
              </a:rPr>
              <a:t>getEpouse</a:t>
            </a:r>
            <a:r>
              <a:rPr lang="fr-FR" dirty="0">
                <a:solidFill>
                  <a:srgbClr val="00B0F0"/>
                </a:solidFill>
                <a:latin typeface="Courier New" panose="02070309020205020404" pitchFamily="49" charset="0"/>
                <a:cs typeface="Courier New" panose="02070309020205020404" pitchFamily="49" charset="0"/>
              </a:rPr>
              <a:t>(self)</a:t>
            </a:r>
            <a:r>
              <a:rPr lang="fr-FR" dirty="0">
                <a:latin typeface="Times New Roman" panose="02020603050405020304" pitchFamily="18" charset="0"/>
                <a:cs typeface="Times New Roman" panose="02020603050405020304" pitchFamily="18" charset="0"/>
              </a:rPr>
              <a:t>:</a:t>
            </a:r>
            <a:r>
              <a:rPr lang="fr-FR" dirty="0">
                <a:solidFill>
                  <a:srgbClr val="00B0F0"/>
                </a:solidFill>
                <a:latin typeface="Courier New" panose="02070309020205020404" pitchFamily="49" charset="0"/>
                <a:cs typeface="Courier New" panose="02070309020205020404" pitchFamily="49" charset="0"/>
              </a:rPr>
              <a:t> </a:t>
            </a:r>
            <a:r>
              <a:rPr lang="fr-FR" dirty="0"/>
              <a:t>Retourne son épouse ou None si il est célibataire.</a:t>
            </a:r>
          </a:p>
          <a:p>
            <a:r>
              <a:rPr lang="fr-FR" dirty="0"/>
              <a:t>     - </a:t>
            </a:r>
            <a:r>
              <a:rPr lang="fr-FR" dirty="0" err="1">
                <a:solidFill>
                  <a:srgbClr val="00B0F0"/>
                </a:solidFill>
                <a:latin typeface="Courier New" panose="02070309020205020404" pitchFamily="49" charset="0"/>
                <a:cs typeface="Courier New" panose="02070309020205020404" pitchFamily="49" charset="0"/>
              </a:rPr>
              <a:t>setEpouse</a:t>
            </a:r>
            <a:r>
              <a:rPr lang="fr-FR" dirty="0">
                <a:solidFill>
                  <a:srgbClr val="00B0F0"/>
                </a:solidFill>
                <a:latin typeface="Courier New" panose="02070309020205020404" pitchFamily="49" charset="0"/>
                <a:cs typeface="Courier New" panose="02070309020205020404" pitchFamily="49" charset="0"/>
              </a:rPr>
              <a:t>(self, f)</a:t>
            </a:r>
            <a:r>
              <a:rPr lang="fr-FR" dirty="0">
                <a:latin typeface="Times New Roman" panose="02020603050405020304" pitchFamily="18" charset="0"/>
                <a:cs typeface="Times New Roman" panose="02020603050405020304" pitchFamily="18" charset="0"/>
              </a:rPr>
              <a:t>:</a:t>
            </a:r>
            <a:r>
              <a:rPr lang="fr-FR" dirty="0">
                <a:solidFill>
                  <a:srgbClr val="00B0F0"/>
                </a:solidFill>
                <a:latin typeface="Courier New" panose="02070309020205020404" pitchFamily="49" charset="0"/>
                <a:cs typeface="Courier New" panose="02070309020205020404" pitchFamily="49" charset="0"/>
              </a:rPr>
              <a:t> </a:t>
            </a:r>
            <a:r>
              <a:rPr lang="fr-FR" dirty="0"/>
              <a:t>Met l'épouse de l'objet à l'objet f.</a:t>
            </a:r>
          </a:p>
          <a:p>
            <a:r>
              <a:rPr lang="fr-FR" dirty="0"/>
              <a:t>     - </a:t>
            </a:r>
            <a:r>
              <a:rPr lang="fr-FR" dirty="0">
                <a:solidFill>
                  <a:srgbClr val="00B0F0"/>
                </a:solidFill>
                <a:latin typeface="Courier New" panose="02070309020205020404" pitchFamily="49" charset="0"/>
                <a:cs typeface="Courier New" panose="02070309020205020404" pitchFamily="49" charset="0"/>
              </a:rPr>
              <a:t>marier(</a:t>
            </a:r>
            <a:r>
              <a:rPr lang="fr-FR" dirty="0" err="1">
                <a:solidFill>
                  <a:srgbClr val="00B0F0"/>
                </a:solidFill>
                <a:latin typeface="Courier New" panose="02070309020205020404" pitchFamily="49" charset="0"/>
                <a:cs typeface="Courier New" panose="02070309020205020404" pitchFamily="49" charset="0"/>
              </a:rPr>
              <a:t>self,f</a:t>
            </a:r>
            <a:r>
              <a:rPr lang="fr-FR" dirty="0">
                <a:solidFill>
                  <a:srgbClr val="00B0F0"/>
                </a:solidFill>
                <a:latin typeface="Courier New" panose="02070309020205020404" pitchFamily="49" charset="0"/>
                <a:cs typeface="Courier New" panose="02070309020205020404" pitchFamily="49" charset="0"/>
              </a:rPr>
              <a:t>)</a:t>
            </a:r>
            <a:r>
              <a:rPr lang="fr-FR" dirty="0">
                <a:latin typeface="Times New Roman" panose="02020603050405020304" pitchFamily="18" charset="0"/>
                <a:cs typeface="Times New Roman" panose="02020603050405020304" pitchFamily="18" charset="0"/>
              </a:rPr>
              <a:t>:</a:t>
            </a:r>
            <a:r>
              <a:rPr lang="fr-FR" dirty="0">
                <a:solidFill>
                  <a:srgbClr val="00B0F0"/>
                </a:solidFill>
                <a:latin typeface="Courier New" panose="02070309020205020404" pitchFamily="49" charset="0"/>
                <a:cs typeface="Courier New" panose="02070309020205020404" pitchFamily="49" charset="0"/>
              </a:rPr>
              <a:t> </a:t>
            </a:r>
            <a:r>
              <a:rPr lang="fr-FR" dirty="0"/>
              <a:t>Met les deux objets comme époux/épouse l'un et l'autre dans leur attribue Attention : Vous devez vérifier que les deux personnes sont majeures (18 ans minimum) et qu'ils sont célibataires. </a:t>
            </a:r>
            <a:endParaRPr lang="fr-BE" dirty="0"/>
          </a:p>
        </p:txBody>
      </p:sp>
    </p:spTree>
    <p:extLst>
      <p:ext uri="{BB962C8B-B14F-4D97-AF65-F5344CB8AC3E}">
        <p14:creationId xmlns:p14="http://schemas.microsoft.com/office/powerpoint/2010/main" val="2809817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75846" y="11590"/>
            <a:ext cx="3925637" cy="646331"/>
          </a:xfrm>
          <a:prstGeom prst="rect">
            <a:avLst/>
          </a:prstGeom>
          <a:noFill/>
        </p:spPr>
        <p:txBody>
          <a:bodyPr wrap="square" rtlCol="0">
            <a:spAutoFit/>
          </a:bodyPr>
          <a:lstStyle/>
          <a:p>
            <a:pPr algn="ctr"/>
            <a:r>
              <a:rPr lang="fr-FR" sz="3600" b="1" dirty="0">
                <a:solidFill>
                  <a:srgbClr val="17375E"/>
                </a:solidFill>
                <a:latin typeface="Times New Roman"/>
                <a:cs typeface="Times New Roman"/>
              </a:rPr>
              <a:t>Exercice 4 (suite)</a:t>
            </a:r>
            <a:endParaRPr lang="fr-FR" sz="2800" b="1" dirty="0">
              <a:solidFill>
                <a:srgbClr val="17375E"/>
              </a:solidFill>
              <a:latin typeface="Times New Roman"/>
              <a:cs typeface="Times New Roman"/>
            </a:endParaRPr>
          </a:p>
        </p:txBody>
      </p:sp>
      <p:sp>
        <p:nvSpPr>
          <p:cNvPr id="5" name="ZoneTexte 4">
            <a:extLst>
              <a:ext uri="{FF2B5EF4-FFF2-40B4-BE49-F238E27FC236}">
                <a16:creationId xmlns:a16="http://schemas.microsoft.com/office/drawing/2014/main" id="{5DE08582-7026-466E-B8E1-2D6DED0AA321}"/>
              </a:ext>
            </a:extLst>
          </p:cNvPr>
          <p:cNvSpPr txBox="1"/>
          <p:nvPr/>
        </p:nvSpPr>
        <p:spPr>
          <a:xfrm>
            <a:off x="316871" y="968721"/>
            <a:ext cx="8691327" cy="2585323"/>
          </a:xfrm>
          <a:prstGeom prst="rect">
            <a:avLst/>
          </a:prstGeom>
          <a:noFill/>
        </p:spPr>
        <p:txBody>
          <a:bodyPr wrap="square" rtlCol="0">
            <a:spAutoFit/>
          </a:bodyPr>
          <a:lstStyle/>
          <a:p>
            <a:r>
              <a:rPr lang="fr-FR" dirty="0"/>
              <a:t>C) Classe </a:t>
            </a:r>
            <a:r>
              <a:rPr lang="fr-FR" dirty="0">
                <a:solidFill>
                  <a:srgbClr val="00B0F0"/>
                </a:solidFill>
                <a:latin typeface="Courier New" panose="02070309020205020404" pitchFamily="49" charset="0"/>
                <a:cs typeface="Courier New" panose="02070309020205020404" pitchFamily="49" charset="0"/>
              </a:rPr>
              <a:t>Femme</a:t>
            </a:r>
            <a:r>
              <a:rPr lang="fr-FR" dirty="0"/>
              <a:t> :</a:t>
            </a:r>
          </a:p>
          <a:p>
            <a:endParaRPr lang="fr-FR" dirty="0"/>
          </a:p>
          <a:p>
            <a:r>
              <a:rPr lang="fr-FR" dirty="0"/>
              <a:t>    1) Exactement la même chose que la Classe </a:t>
            </a:r>
            <a:r>
              <a:rPr lang="fr-FR" dirty="0">
                <a:solidFill>
                  <a:srgbClr val="00B0F0"/>
                </a:solidFill>
                <a:latin typeface="Courier New" panose="02070309020205020404" pitchFamily="49" charset="0"/>
                <a:cs typeface="Courier New" panose="02070309020205020404" pitchFamily="49" charset="0"/>
              </a:rPr>
              <a:t>Homme</a:t>
            </a:r>
            <a:r>
              <a:rPr lang="fr-FR" dirty="0"/>
              <a:t>. Vous devez donc faire son 	constructeur et ses 4 méthodes qui s'appelle respectivement :</a:t>
            </a:r>
          </a:p>
          <a:p>
            <a:endParaRPr lang="fr-FR" dirty="0"/>
          </a:p>
          <a:p>
            <a:r>
              <a:rPr lang="fr-FR" dirty="0"/>
              <a:t>    - </a:t>
            </a:r>
            <a:r>
              <a:rPr lang="fr-FR" dirty="0" err="1">
                <a:solidFill>
                  <a:srgbClr val="00B0F0"/>
                </a:solidFill>
                <a:latin typeface="Courier New" panose="02070309020205020404" pitchFamily="49" charset="0"/>
                <a:cs typeface="Courier New" panose="02070309020205020404" pitchFamily="49" charset="0"/>
              </a:rPr>
              <a:t>celibat</a:t>
            </a:r>
            <a:r>
              <a:rPr lang="fr-FR" dirty="0">
                <a:solidFill>
                  <a:srgbClr val="00B0F0"/>
                </a:solidFill>
                <a:latin typeface="Courier New" panose="02070309020205020404" pitchFamily="49" charset="0"/>
                <a:cs typeface="Courier New" panose="02070309020205020404" pitchFamily="49" charset="0"/>
              </a:rPr>
              <a:t>(self)</a:t>
            </a:r>
          </a:p>
          <a:p>
            <a:r>
              <a:rPr lang="fr-FR" dirty="0"/>
              <a:t>    - </a:t>
            </a:r>
            <a:r>
              <a:rPr lang="fr-FR" dirty="0" err="1">
                <a:solidFill>
                  <a:srgbClr val="00B0F0"/>
                </a:solidFill>
                <a:latin typeface="Courier New" panose="02070309020205020404" pitchFamily="49" charset="0"/>
                <a:cs typeface="Courier New" panose="02070309020205020404" pitchFamily="49" charset="0"/>
              </a:rPr>
              <a:t>getEpoux</a:t>
            </a:r>
            <a:r>
              <a:rPr lang="fr-FR" dirty="0">
                <a:solidFill>
                  <a:srgbClr val="00B0F0"/>
                </a:solidFill>
                <a:latin typeface="Courier New" panose="02070309020205020404" pitchFamily="49" charset="0"/>
                <a:cs typeface="Courier New" panose="02070309020205020404" pitchFamily="49" charset="0"/>
              </a:rPr>
              <a:t>(self)</a:t>
            </a:r>
          </a:p>
          <a:p>
            <a:r>
              <a:rPr lang="fr-FR" dirty="0"/>
              <a:t>    - </a:t>
            </a:r>
            <a:r>
              <a:rPr lang="fr-FR" dirty="0" err="1">
                <a:solidFill>
                  <a:srgbClr val="00B0F0"/>
                </a:solidFill>
                <a:latin typeface="Courier New" panose="02070309020205020404" pitchFamily="49" charset="0"/>
                <a:cs typeface="Courier New" panose="02070309020205020404" pitchFamily="49" charset="0"/>
              </a:rPr>
              <a:t>setEpoux</a:t>
            </a:r>
            <a:r>
              <a:rPr lang="fr-FR" dirty="0">
                <a:solidFill>
                  <a:srgbClr val="00B0F0"/>
                </a:solidFill>
                <a:latin typeface="Courier New" panose="02070309020205020404" pitchFamily="49" charset="0"/>
                <a:cs typeface="Courier New" panose="02070309020205020404" pitchFamily="49" charset="0"/>
              </a:rPr>
              <a:t>(</a:t>
            </a:r>
            <a:r>
              <a:rPr lang="fr-FR" dirty="0" err="1">
                <a:solidFill>
                  <a:srgbClr val="00B0F0"/>
                </a:solidFill>
                <a:latin typeface="Courier New" panose="02070309020205020404" pitchFamily="49" charset="0"/>
                <a:cs typeface="Courier New" panose="02070309020205020404" pitchFamily="49" charset="0"/>
              </a:rPr>
              <a:t>self,h</a:t>
            </a:r>
            <a:r>
              <a:rPr lang="fr-FR" dirty="0">
                <a:solidFill>
                  <a:srgbClr val="00B0F0"/>
                </a:solidFill>
                <a:latin typeface="Courier New" panose="02070309020205020404" pitchFamily="49" charset="0"/>
                <a:cs typeface="Courier New" panose="02070309020205020404" pitchFamily="49" charset="0"/>
              </a:rPr>
              <a:t>)</a:t>
            </a:r>
          </a:p>
          <a:p>
            <a:r>
              <a:rPr lang="fr-FR" dirty="0"/>
              <a:t>    - </a:t>
            </a:r>
            <a:r>
              <a:rPr lang="fr-FR" dirty="0">
                <a:solidFill>
                  <a:srgbClr val="00B0F0"/>
                </a:solidFill>
                <a:latin typeface="Courier New" panose="02070309020205020404" pitchFamily="49" charset="0"/>
                <a:cs typeface="Courier New" panose="02070309020205020404" pitchFamily="49" charset="0"/>
              </a:rPr>
              <a:t>marier(</a:t>
            </a:r>
            <a:r>
              <a:rPr lang="fr-FR" dirty="0" err="1">
                <a:solidFill>
                  <a:srgbClr val="00B0F0"/>
                </a:solidFill>
                <a:latin typeface="Courier New" panose="02070309020205020404" pitchFamily="49" charset="0"/>
                <a:cs typeface="Courier New" panose="02070309020205020404" pitchFamily="49" charset="0"/>
              </a:rPr>
              <a:t>self,h</a:t>
            </a:r>
            <a:r>
              <a:rPr lang="fr-FR" dirty="0">
                <a:solidFill>
                  <a:srgbClr val="00B0F0"/>
                </a:solidFill>
                <a:latin typeface="Courier New" panose="02070309020205020404" pitchFamily="49" charset="0"/>
                <a:cs typeface="Courier New" panose="02070309020205020404" pitchFamily="49" charset="0"/>
              </a:rPr>
              <a:t>)</a:t>
            </a:r>
            <a:endParaRPr lang="fr-BE" dirty="0">
              <a:solidFill>
                <a:srgbClr val="00B0F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4760117"/>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TotalTime>
  <Words>1660</Words>
  <Application>Microsoft Office PowerPoint</Application>
  <PresentationFormat>Affichage à l'écran (4:3)</PresentationFormat>
  <Paragraphs>143</Paragraphs>
  <Slides>10</Slides>
  <Notes>0</Notes>
  <HiddenSlides>0</HiddenSlides>
  <MMClips>0</MMClips>
  <ScaleCrop>false</ScaleCrop>
  <HeadingPairs>
    <vt:vector size="6" baseType="variant">
      <vt:variant>
        <vt:lpstr>Polices utilisées</vt:lpstr>
      </vt:variant>
      <vt:variant>
        <vt:i4>4</vt:i4>
      </vt:variant>
      <vt:variant>
        <vt:lpstr>Thème</vt:lpstr>
      </vt:variant>
      <vt:variant>
        <vt:i4>2</vt:i4>
      </vt:variant>
      <vt:variant>
        <vt:lpstr>Titres des diapositives</vt:lpstr>
      </vt:variant>
      <vt:variant>
        <vt:i4>10</vt:i4>
      </vt:variant>
    </vt:vector>
  </HeadingPairs>
  <TitlesOfParts>
    <vt:vector size="16" baseType="lpstr">
      <vt:lpstr>Arial</vt:lpstr>
      <vt:lpstr>Calibri</vt:lpstr>
      <vt:lpstr>Courier New</vt:lpstr>
      <vt:lpstr>Times New Roman</vt:lpstr>
      <vt:lpstr>Thème Office</vt:lpstr>
      <vt:lpstr>2_Thème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Marine Panozzo</dc:creator>
  <cp:lastModifiedBy>Sylvain Courtain</cp:lastModifiedBy>
  <cp:revision>7</cp:revision>
  <dcterms:created xsi:type="dcterms:W3CDTF">2019-07-05T09:01:31Z</dcterms:created>
  <dcterms:modified xsi:type="dcterms:W3CDTF">2020-09-11T09:36:33Z</dcterms:modified>
</cp:coreProperties>
</file>