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56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4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4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8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4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776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1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9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5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FFDF-F272-4AD4-8BC5-396131F69C3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1C2BB-4583-401F-9575-DBD56533F57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0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78" y="1301379"/>
            <a:ext cx="8218665" cy="1475378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dirty="0" smtClean="0"/>
              <a:t>John Day River </a:t>
            </a:r>
            <a:br>
              <a:rPr lang="en-US" sz="7300" dirty="0" smtClean="0"/>
            </a:br>
            <a:r>
              <a:rPr lang="en-US" sz="7300" dirty="0" smtClean="0"/>
              <a:t>Steelhead </a:t>
            </a:r>
            <a:br>
              <a:rPr lang="en-US" sz="7300" dirty="0" smtClean="0"/>
            </a:br>
            <a:r>
              <a:rPr lang="en-US" sz="7300" dirty="0" smtClean="0"/>
              <a:t>Overshoot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Logan Breshears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43269" y="6487064"/>
            <a:ext cx="32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Picture: Jonny Armstrong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7657474" y="3485740"/>
            <a:ext cx="1776548" cy="177654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6554" y="3580327"/>
            <a:ext cx="219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Goal!!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8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Run survival and comparative analyses for Adult steelhead migration (2005-2020).</a:t>
            </a:r>
          </a:p>
          <a:p>
            <a:pPr lvl="2"/>
            <a:r>
              <a:rPr lang="en-US" dirty="0" smtClean="0"/>
              <a:t>I’ve begun writing code for the survival analyses.</a:t>
            </a:r>
          </a:p>
          <a:p>
            <a:pPr lvl="2"/>
            <a:r>
              <a:rPr lang="en-US" dirty="0" smtClean="0"/>
              <a:t>Comparative analysis should just be a repeat of survival.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Familiarize myself with GitHub, and </a:t>
            </a:r>
            <a:r>
              <a:rPr lang="en-US" dirty="0" err="1" smtClean="0"/>
              <a:t>Sourcetree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Typesetting with Latex and Markdown</a:t>
            </a:r>
          </a:p>
          <a:p>
            <a:endParaRPr lang="en-US" dirty="0" smtClean="0"/>
          </a:p>
          <a:p>
            <a:r>
              <a:rPr lang="en-US" dirty="0" smtClean="0"/>
              <a:t>Clean my code structure</a:t>
            </a:r>
          </a:p>
          <a:p>
            <a:endParaRPr lang="en-US" dirty="0" smtClean="0"/>
          </a:p>
          <a:p>
            <a:r>
              <a:rPr lang="en-US" dirty="0" smtClean="0"/>
              <a:t>Not reverting back to old habits</a:t>
            </a:r>
          </a:p>
          <a:p>
            <a:pPr lvl="2"/>
            <a:r>
              <a:rPr lang="en-US" dirty="0" smtClean="0"/>
              <a:t>Excel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4" y="2496065"/>
            <a:ext cx="4149137" cy="41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Setting up an FTP server for accessing data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Coding structure is clean, legible, and repeatable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File structure has improved significantly</a:t>
            </a:r>
          </a:p>
          <a:p>
            <a:endParaRPr lang="en-US" dirty="0" smtClean="0"/>
          </a:p>
          <a:p>
            <a:r>
              <a:rPr lang="en-US" dirty="0" smtClean="0"/>
              <a:t>Feel comfortable using GitHub and </a:t>
            </a:r>
            <a:r>
              <a:rPr lang="en-US" dirty="0" err="1" smtClean="0"/>
              <a:t>Sourcetree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Markdown and Latex more frequently</a:t>
            </a:r>
          </a:p>
          <a:p>
            <a:endParaRPr lang="en-US" dirty="0"/>
          </a:p>
          <a:p>
            <a:r>
              <a:rPr lang="en-US" dirty="0" smtClean="0"/>
              <a:t>Not reverting  back to old habits as often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Downloading and trimming metadata from online database</a:t>
            </a:r>
          </a:p>
          <a:p>
            <a:pPr lvl="1"/>
            <a:r>
              <a:rPr lang="en-US" dirty="0" smtClean="0"/>
              <a:t>Initial data downloads were incomplete</a:t>
            </a:r>
            <a:endParaRPr lang="en-US" dirty="0"/>
          </a:p>
          <a:p>
            <a:pPr lvl="1"/>
            <a:r>
              <a:rPr lang="en-US" dirty="0" smtClean="0"/>
              <a:t>Set up an FTP server for ease of data transfer and integration with 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Wrapping up research and ODFW commitments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nd of year reporting (multiple permits)</a:t>
            </a:r>
          </a:p>
          <a:p>
            <a:pPr lvl="1"/>
            <a:r>
              <a:rPr lang="en-US" dirty="0" smtClean="0"/>
              <a:t>Project updates/presentations for grant funders</a:t>
            </a:r>
          </a:p>
          <a:p>
            <a:pPr lvl="1"/>
            <a:r>
              <a:rPr lang="en-US" dirty="0" smtClean="0"/>
              <a:t>Coordinating data retrieval </a:t>
            </a:r>
          </a:p>
          <a:p>
            <a:pPr lvl="1"/>
            <a:r>
              <a:rPr lang="en-US" dirty="0" smtClean="0"/>
              <a:t>Thinking ahead to ‘21 &amp; ’22 for future acoustic research</a:t>
            </a:r>
          </a:p>
          <a:p>
            <a:endParaRPr lang="en-US" dirty="0" smtClean="0"/>
          </a:p>
          <a:p>
            <a:r>
              <a:rPr lang="en-US" dirty="0"/>
              <a:t>Time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Finish up PIT tag analyses by the end of Dec.</a:t>
            </a:r>
          </a:p>
          <a:p>
            <a:endParaRPr lang="en-US" dirty="0" smtClean="0"/>
          </a:p>
          <a:p>
            <a:r>
              <a:rPr lang="en-US" dirty="0" smtClean="0"/>
              <a:t>Retrieve and download acoustic data from sites downstream of John Day Dam (Dec – Jan)</a:t>
            </a:r>
          </a:p>
          <a:p>
            <a:pPr lvl="2"/>
            <a:r>
              <a:rPr lang="en-US" dirty="0" smtClean="0"/>
              <a:t>Upstream locations spring term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Sort acoustic data and format similar to PIT detections</a:t>
            </a:r>
          </a:p>
          <a:p>
            <a:pPr lvl="2"/>
            <a:r>
              <a:rPr lang="en-US" dirty="0" smtClean="0"/>
              <a:t>Using downstream locations as reproducibility check</a:t>
            </a:r>
          </a:p>
          <a:p>
            <a:pPr lvl="2"/>
            <a:endParaRPr lang="en-US" dirty="0"/>
          </a:p>
          <a:p>
            <a:r>
              <a:rPr lang="en-US" dirty="0" smtClean="0"/>
              <a:t>Run analyses for acoustic detections </a:t>
            </a:r>
          </a:p>
          <a:p>
            <a:endParaRPr lang="en-US" dirty="0"/>
          </a:p>
          <a:p>
            <a:r>
              <a:rPr lang="en-US" dirty="0" smtClean="0"/>
              <a:t>Run similar analyses for downstream cold water tributary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5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303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 Theme</vt:lpstr>
      <vt:lpstr>Depth</vt:lpstr>
      <vt:lpstr>John Day River  Steelhead  Overshoot  Logan Breshears</vt:lpstr>
      <vt:lpstr>PowerPoint Presentation</vt:lpstr>
      <vt:lpstr>Quarter Goals</vt:lpstr>
      <vt:lpstr>Successes</vt:lpstr>
      <vt:lpstr>Setbacks</vt:lpstr>
      <vt:lpstr>Future Goals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Day River  Steelhead  Overshoot  Logan Breshears</dc:title>
  <dc:creator>Breshears, Logan William</dc:creator>
  <cp:lastModifiedBy>Breshears, Logan William</cp:lastModifiedBy>
  <cp:revision>10</cp:revision>
  <dcterms:created xsi:type="dcterms:W3CDTF">2020-12-01T16:33:14Z</dcterms:created>
  <dcterms:modified xsi:type="dcterms:W3CDTF">2020-12-01T17:50:06Z</dcterms:modified>
</cp:coreProperties>
</file>