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56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3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0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5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56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92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8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4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3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04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38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34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776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1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99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95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2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5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7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FFDF-F272-4AD4-8BC5-396131F69C3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4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FFDF-F272-4AD4-8BC5-396131F69C3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CACB2-83F1-49A4-94FE-7C1648293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D31C2BB-4583-401F-9575-DBD56533F57D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6A874C3-DE73-40CC-8472-31C48E8E6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4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06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78" y="1301379"/>
            <a:ext cx="8218665" cy="1475378"/>
          </a:xfrm>
        </p:spPr>
        <p:txBody>
          <a:bodyPr>
            <a:normAutofit fontScale="90000"/>
          </a:bodyPr>
          <a:lstStyle/>
          <a:p>
            <a:pPr algn="l"/>
            <a:r>
              <a:rPr lang="en-US" sz="7300" dirty="0" smtClean="0"/>
              <a:t>John Day River </a:t>
            </a:r>
            <a:br>
              <a:rPr lang="en-US" sz="7300" dirty="0" smtClean="0"/>
            </a:br>
            <a:r>
              <a:rPr lang="en-US" sz="7300" dirty="0" smtClean="0"/>
              <a:t>Steelhead </a:t>
            </a:r>
            <a:br>
              <a:rPr lang="en-US" sz="7300" dirty="0" smtClean="0"/>
            </a:br>
            <a:r>
              <a:rPr lang="en-US" sz="7300" dirty="0" smtClean="0"/>
              <a:t>Overshoot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Logan Breshears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43269" y="6487064"/>
            <a:ext cx="32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Picture: Jonny Armstrong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8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ounded Rectangle 143"/>
          <p:cNvSpPr/>
          <p:nvPr/>
        </p:nvSpPr>
        <p:spPr>
          <a:xfrm>
            <a:off x="4636399" y="552093"/>
            <a:ext cx="29512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1751158" y="5658686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1348052" y="1285336"/>
            <a:ext cx="20120" cy="492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10716656" y="604430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8948245" y="6056921"/>
            <a:ext cx="1235232" cy="6463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5921229" y="6056921"/>
            <a:ext cx="2276653" cy="6337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924911" y="4655526"/>
            <a:ext cx="2276653" cy="729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924912" y="3603519"/>
            <a:ext cx="2276653" cy="692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907764" y="5916817"/>
            <a:ext cx="1160613" cy="688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612831" y="5260126"/>
            <a:ext cx="2680305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09053" y="3883128"/>
            <a:ext cx="2276653" cy="5045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03848" y="1880883"/>
            <a:ext cx="2276653" cy="812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03849" y="552093"/>
            <a:ext cx="2276653" cy="50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Cloud 126"/>
          <p:cNvSpPr/>
          <p:nvPr/>
        </p:nvSpPr>
        <p:spPr>
          <a:xfrm>
            <a:off x="8824104" y="352826"/>
            <a:ext cx="3278756" cy="105327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0498" y="595223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014" y="595223"/>
            <a:ext cx="29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PIT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629" y="1964022"/>
            <a:ext cx="190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trimming/filtering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>
            <a:stCxn id="5" idx="1"/>
            <a:endCxn id="4" idx="3"/>
          </p:cNvCxnSpPr>
          <p:nvPr/>
        </p:nvCxnSpPr>
        <p:spPr>
          <a:xfrm flipH="1">
            <a:off x="2743200" y="779889"/>
            <a:ext cx="1920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3"/>
          </p:cNvCxnSpPr>
          <p:nvPr/>
        </p:nvCxnSpPr>
        <p:spPr>
          <a:xfrm flipV="1">
            <a:off x="2700067" y="2287187"/>
            <a:ext cx="15441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4196" y="1837101"/>
            <a:ext cx="209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into sub-basins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44196" y="2342224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data time constraints (years)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44195" y="2845415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by salmonid species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498" y="3950724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survival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871876" y="4135390"/>
            <a:ext cx="328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93136" y="3495053"/>
            <a:ext cx="996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0497" y="5325516"/>
            <a:ext cx="33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 comparative analysis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48672" y="5921230"/>
            <a:ext cx="3347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70119" y="4705146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48655" y="5933217"/>
            <a:ext cx="172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 process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70119" y="3615083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Raw/meta Acoustic Data (backup)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70119" y="6056921"/>
            <a:ext cx="234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Replicate PIT analysis with acoustic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7106586" y="4261414"/>
            <a:ext cx="0" cy="443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0"/>
          </p:cNvCxnSpPr>
          <p:nvPr/>
        </p:nvCxnSpPr>
        <p:spPr>
          <a:xfrm flipV="1">
            <a:off x="7242593" y="1206952"/>
            <a:ext cx="1843540" cy="2408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82101" y="595223"/>
            <a:ext cx="285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Online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repository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608500" y="779889"/>
            <a:ext cx="1223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wn Arrow 71"/>
          <p:cNvSpPr/>
          <p:nvPr/>
        </p:nvSpPr>
        <p:spPr>
          <a:xfrm>
            <a:off x="1703500" y="1099746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76940" y="6195421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steps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918165" y="6210216"/>
            <a:ext cx="18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Down Arrow 90"/>
          <p:cNvSpPr/>
          <p:nvPr/>
        </p:nvSpPr>
        <p:spPr>
          <a:xfrm>
            <a:off x="1703500" y="2968884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93136" y="394965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Down Arrow 97"/>
          <p:cNvSpPr/>
          <p:nvPr/>
        </p:nvSpPr>
        <p:spPr>
          <a:xfrm>
            <a:off x="1689056" y="4485973"/>
            <a:ext cx="86694" cy="703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33574" y="6380087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ight Arrow 104"/>
          <p:cNvSpPr/>
          <p:nvPr/>
        </p:nvSpPr>
        <p:spPr>
          <a:xfrm rot="1661190">
            <a:off x="2941351" y="6013305"/>
            <a:ext cx="974785" cy="87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ight Arrow 112"/>
          <p:cNvSpPr/>
          <p:nvPr/>
        </p:nvSpPr>
        <p:spPr>
          <a:xfrm rot="19478949">
            <a:off x="5081919" y="5634861"/>
            <a:ext cx="902332" cy="8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Down Arrow 116"/>
          <p:cNvSpPr/>
          <p:nvPr/>
        </p:nvSpPr>
        <p:spPr>
          <a:xfrm>
            <a:off x="7063238" y="5471070"/>
            <a:ext cx="120573" cy="548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ight Arrow 118"/>
          <p:cNvSpPr/>
          <p:nvPr/>
        </p:nvSpPr>
        <p:spPr>
          <a:xfrm>
            <a:off x="8250725" y="6338432"/>
            <a:ext cx="624418" cy="83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ight Arrow 119"/>
          <p:cNvSpPr/>
          <p:nvPr/>
        </p:nvSpPr>
        <p:spPr>
          <a:xfrm>
            <a:off x="10298283" y="6338432"/>
            <a:ext cx="347068" cy="98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244195" y="1803430"/>
            <a:ext cx="2225616" cy="13883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3197793" y="3422460"/>
            <a:ext cx="1588477" cy="9998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218769" y="5974727"/>
            <a:ext cx="1588477" cy="715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4488069" y="5617602"/>
            <a:ext cx="1" cy="30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692443" y="5223227"/>
            <a:ext cx="1588477" cy="3948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723023" y="5264052"/>
            <a:ext cx="20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Reproducibility check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7657474" y="3485740"/>
            <a:ext cx="1776548" cy="1776548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6554" y="3580327"/>
            <a:ext cx="219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Goal!!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8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 Goals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Run survival and comparative analyses for Adult steelhead migration (2005-2020).</a:t>
            </a:r>
          </a:p>
          <a:p>
            <a:pPr lvl="2"/>
            <a:r>
              <a:rPr lang="en-US" dirty="0" smtClean="0"/>
              <a:t>I’ve begun writing code for the survival analyses.</a:t>
            </a:r>
          </a:p>
          <a:p>
            <a:pPr lvl="2"/>
            <a:r>
              <a:rPr lang="en-US" dirty="0" smtClean="0"/>
              <a:t>Comparative analysis should just be a repeat of survival.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Familiarize myself with GitHub, and </a:t>
            </a:r>
            <a:r>
              <a:rPr lang="en-US" dirty="0" err="1" smtClean="0"/>
              <a:t>Sourcetree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Typesetting with Latex and Markdown</a:t>
            </a:r>
          </a:p>
          <a:p>
            <a:endParaRPr lang="en-US" dirty="0" smtClean="0"/>
          </a:p>
          <a:p>
            <a:r>
              <a:rPr lang="en-US" dirty="0" smtClean="0"/>
              <a:t>Clean my code structure</a:t>
            </a:r>
          </a:p>
          <a:p>
            <a:endParaRPr lang="en-US" dirty="0" smtClean="0"/>
          </a:p>
          <a:p>
            <a:r>
              <a:rPr lang="en-US" dirty="0" smtClean="0"/>
              <a:t>Not reverting back to old habits</a:t>
            </a:r>
          </a:p>
          <a:p>
            <a:pPr lvl="2"/>
            <a:r>
              <a:rPr lang="en-US" dirty="0" smtClean="0"/>
              <a:t>Excel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94" y="2496065"/>
            <a:ext cx="4149137" cy="41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Setting up an FTP server for accessing data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Coding structure is clean, legible, and repeatable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File structure has improved significantly</a:t>
            </a:r>
          </a:p>
          <a:p>
            <a:endParaRPr lang="en-US" dirty="0" smtClean="0"/>
          </a:p>
          <a:p>
            <a:r>
              <a:rPr lang="en-US" dirty="0" smtClean="0"/>
              <a:t>Comfortable </a:t>
            </a:r>
            <a:r>
              <a:rPr lang="en-US" dirty="0" smtClean="0"/>
              <a:t>using GitHub and </a:t>
            </a:r>
            <a:r>
              <a:rPr lang="en-US" dirty="0" err="1" smtClean="0"/>
              <a:t>Sourcetree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Markdown and Latex more frequently</a:t>
            </a:r>
          </a:p>
          <a:p>
            <a:endParaRPr lang="en-US" dirty="0"/>
          </a:p>
          <a:p>
            <a:r>
              <a:rPr lang="en-US" dirty="0" smtClean="0"/>
              <a:t>Not reverting  back to old habits as often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0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Downloading and trimming metadata from online database</a:t>
            </a:r>
          </a:p>
          <a:p>
            <a:pPr lvl="1"/>
            <a:r>
              <a:rPr lang="en-US" dirty="0" smtClean="0"/>
              <a:t>Initial data downloads were incomplete</a:t>
            </a:r>
            <a:endParaRPr lang="en-US" dirty="0"/>
          </a:p>
          <a:p>
            <a:pPr lvl="1"/>
            <a:r>
              <a:rPr lang="en-US" dirty="0" smtClean="0"/>
              <a:t>Set up an FTP server for ease of data transfer and integration with 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Wrapping up research and ODFW commitments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nd of year reporting (multiple permits)</a:t>
            </a:r>
          </a:p>
          <a:p>
            <a:pPr lvl="1"/>
            <a:r>
              <a:rPr lang="en-US" dirty="0" smtClean="0"/>
              <a:t>Project updates/presentations for grant funders</a:t>
            </a:r>
          </a:p>
          <a:p>
            <a:pPr lvl="1"/>
            <a:r>
              <a:rPr lang="en-US" dirty="0" smtClean="0"/>
              <a:t>Coordinating data retrieval </a:t>
            </a:r>
          </a:p>
          <a:p>
            <a:pPr lvl="1"/>
            <a:r>
              <a:rPr lang="en-US" dirty="0" smtClean="0"/>
              <a:t>Thinking ahead to ‘21 &amp; ’22 for future acoustic research</a:t>
            </a:r>
          </a:p>
          <a:p>
            <a:endParaRPr lang="en-US" dirty="0" smtClean="0"/>
          </a:p>
          <a:p>
            <a:r>
              <a:rPr lang="en-US" dirty="0"/>
              <a:t>Time allocation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6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 up PIT tag analyses by the end of Dec.</a:t>
            </a:r>
          </a:p>
          <a:p>
            <a:endParaRPr lang="en-US" dirty="0" smtClean="0"/>
          </a:p>
          <a:p>
            <a:r>
              <a:rPr lang="en-US" dirty="0" smtClean="0"/>
              <a:t>Retrieve and download acoustic data from sites downstream of John Day Dam (Dec – Jan)</a:t>
            </a:r>
          </a:p>
          <a:p>
            <a:pPr lvl="2"/>
            <a:r>
              <a:rPr lang="en-US" dirty="0" smtClean="0"/>
              <a:t>Upstream locations spring term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smtClean="0"/>
              <a:t>Run analyses for acoustic detections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Completely transition over </a:t>
            </a:r>
            <a:r>
              <a:rPr lang="en-US" dirty="0" smtClean="0"/>
              <a:t>to Latex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11" y="3426941"/>
            <a:ext cx="4388022" cy="329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5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283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Office Theme</vt:lpstr>
      <vt:lpstr>Depth</vt:lpstr>
      <vt:lpstr>John Day River  Steelhead  Overshoot  Logan Breshears</vt:lpstr>
      <vt:lpstr>PowerPoint Presentation</vt:lpstr>
      <vt:lpstr>Quarter Goals</vt:lpstr>
      <vt:lpstr>Successes</vt:lpstr>
      <vt:lpstr>Setbacks</vt:lpstr>
      <vt:lpstr>Future Goals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Day River  Steelhead  Overshoot  Logan Breshears</dc:title>
  <dc:creator>Breshears, Logan William</dc:creator>
  <cp:lastModifiedBy>Breshears, Logan William</cp:lastModifiedBy>
  <cp:revision>13</cp:revision>
  <dcterms:created xsi:type="dcterms:W3CDTF">2020-12-01T16:33:14Z</dcterms:created>
  <dcterms:modified xsi:type="dcterms:W3CDTF">2020-12-03T17:39:54Z</dcterms:modified>
</cp:coreProperties>
</file>