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67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8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9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4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0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8" y="1301379"/>
            <a:ext cx="8218665" cy="147537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 smtClean="0"/>
              <a:t>John Day River </a:t>
            </a:r>
            <a:br>
              <a:rPr lang="en-US" sz="7300" dirty="0" smtClean="0"/>
            </a:br>
            <a:r>
              <a:rPr lang="en-US" sz="7300" dirty="0" smtClean="0"/>
              <a:t>Steelhead </a:t>
            </a:r>
            <a:br>
              <a:rPr lang="en-US" sz="7300" dirty="0" smtClean="0"/>
            </a:br>
            <a:r>
              <a:rPr lang="en-US" sz="7300" dirty="0" smtClean="0"/>
              <a:t>Overshoot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Logan Breshears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43269" y="6487064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Picture: Jonny Armstrong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0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11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Goal!!</a:t>
            </a:r>
          </a:p>
        </p:txBody>
      </p:sp>
      <p:sp>
        <p:nvSpPr>
          <p:cNvPr id="57" name="5-Point Star 56"/>
          <p:cNvSpPr/>
          <p:nvPr/>
        </p:nvSpPr>
        <p:spPr>
          <a:xfrm>
            <a:off x="2622519" y="2454754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5-Point Star 59"/>
          <p:cNvSpPr/>
          <p:nvPr/>
        </p:nvSpPr>
        <p:spPr>
          <a:xfrm>
            <a:off x="2619561" y="818439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>
          <a:xfrm>
            <a:off x="7356558" y="818397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5-Point Star 63"/>
          <p:cNvSpPr/>
          <p:nvPr/>
        </p:nvSpPr>
        <p:spPr>
          <a:xfrm>
            <a:off x="5975507" y="2763177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5-Point Star 64"/>
          <p:cNvSpPr/>
          <p:nvPr/>
        </p:nvSpPr>
        <p:spPr>
          <a:xfrm>
            <a:off x="5695260" y="1706090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289" r="35631"/>
          <a:stretch/>
        </p:blipFill>
        <p:spPr>
          <a:xfrm>
            <a:off x="6835401" y="1073556"/>
            <a:ext cx="4719918" cy="54094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2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how to use </a:t>
            </a:r>
            <a:r>
              <a:rPr lang="en-US" dirty="0" err="1" smtClean="0"/>
              <a:t>Sourcetree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Created my repository three times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allocation</a:t>
            </a:r>
          </a:p>
          <a:p>
            <a:endParaRPr lang="en-US" dirty="0" smtClean="0"/>
          </a:p>
          <a:p>
            <a:r>
              <a:rPr lang="en-US" dirty="0" smtClean="0"/>
              <a:t>Downloading and trimming metadata from online database</a:t>
            </a:r>
          </a:p>
          <a:p>
            <a:pPr lvl="1"/>
            <a:r>
              <a:rPr lang="en-US" dirty="0" smtClean="0"/>
              <a:t>Data set is large (time consuming)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side projects popping up, and not working in a linear progression.</a:t>
            </a:r>
          </a:p>
          <a:p>
            <a:endParaRPr lang="en-US" dirty="0" smtClean="0"/>
          </a:p>
          <a:p>
            <a:r>
              <a:rPr lang="en-US" dirty="0"/>
              <a:t>Updating software </a:t>
            </a:r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48526" y="4650850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950385" y="5663862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0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251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Depth</vt:lpstr>
      <vt:lpstr>Office Theme</vt:lpstr>
      <vt:lpstr>John Day River  Steelhead  Overshoot  Logan Breshears</vt:lpstr>
      <vt:lpstr>PowerPoint Presentation</vt:lpstr>
      <vt:lpstr>PowerPoint Presentation</vt:lpstr>
      <vt:lpstr>PowerPoint Presentation</vt:lpstr>
      <vt:lpstr>Setbacks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Day River  Steelhead  Overshoot  Logan Breshears</dc:title>
  <dc:creator>Breshears, Logan William</dc:creator>
  <cp:lastModifiedBy>Breshears, Logan William</cp:lastModifiedBy>
  <cp:revision>6</cp:revision>
  <dcterms:created xsi:type="dcterms:W3CDTF">2020-11-03T16:53:41Z</dcterms:created>
  <dcterms:modified xsi:type="dcterms:W3CDTF">2020-11-03T17:48:06Z</dcterms:modified>
</cp:coreProperties>
</file>