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ADF4-1885-4154-809A-89FAC0E28437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9EC3-4BF4-42C7-9317-6F1394531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Raw/meta PIT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Raw/meta PIT Data (backup)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trimming/filtering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Sort into sub-basins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data time constraints (years)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Sort by salmonid species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survival analysis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Visualize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comparative analysis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Visualize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Raw/meta Acoustic Data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 process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Raw/meta Acoustic Data (backup)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Replicate PIT analysis with acoustic data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 steps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Reproducibility check</a:t>
            </a:r>
            <a:endParaRPr lang="en-US" sz="1200" dirty="0"/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Reproducibility check</a:t>
            </a:r>
            <a:endParaRPr lang="en-US" sz="1200" dirty="0"/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Reproducibility check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78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62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Breshears, Logan William</dc:creator>
  <cp:lastModifiedBy>Breshears, Logan William</cp:lastModifiedBy>
  <cp:revision>10</cp:revision>
  <dcterms:created xsi:type="dcterms:W3CDTF">2020-10-06T17:33:19Z</dcterms:created>
  <dcterms:modified xsi:type="dcterms:W3CDTF">2020-10-08T17:54:03Z</dcterms:modified>
</cp:coreProperties>
</file>