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18" autoAdjust="0"/>
  </p:normalViewPr>
  <p:slideViewPr>
    <p:cSldViewPr snapToGrid="0" snapToObjects="1">
      <p:cViewPr varScale="1">
        <p:scale>
          <a:sx n="117" d="100"/>
          <a:sy n="117" d="100"/>
        </p:scale>
        <p:origin x="8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Essai NBR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pic>
        <p:nvPicPr>
          <p:cNvPr id="3" name="Picture 1" descr="sandbox_1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Essai NBR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Essai NBR</dc:title>
  <dc:creator/>
  <cp:keywords/>
  <cp:lastModifiedBy>Nicolas Bressoud</cp:lastModifiedBy>
  <cp:revision>1</cp:revision>
  <dcterms:created xsi:type="dcterms:W3CDTF">2020-12-05T14:12:38Z</dcterms:created>
  <dcterms:modified xsi:type="dcterms:W3CDTF">2020-12-05T14:46:18Z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reference_doc">
    <vt:lpwstr>template.pptx</vt:lpwstr>
  </property>
</Properties>
</file>