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3588" cy="6858000"/>
  <p:notesSz cx="6858000" cy="9144000"/>
  <p:defaultTextStyle>
    <a:defPPr>
      <a:defRPr lang="en-US"/>
    </a:defPPr>
    <a:lvl1pPr marL="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21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159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45704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664" y="20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6">
            <a:extLst>
              <a:ext uri="{FF2B5EF4-FFF2-40B4-BE49-F238E27FC236}">
                <a16:creationId xmlns:a16="http://schemas.microsoft.com/office/drawing/2014/main" id="{B2334408-7F39-244B-B694-88952CF7ACF2}"/>
              </a:ext>
            </a:extLst>
          </p:cNvPr>
          <p:cNvSpPr/>
          <p:nvPr userDrawn="1"/>
        </p:nvSpPr>
        <p:spPr>
          <a:xfrm>
            <a:off x="0" y="977900"/>
            <a:ext cx="336595" cy="1813984"/>
          </a:xfrm>
          <a:prstGeom prst="rect">
            <a:avLst/>
          </a:prstGeom>
          <a:solidFill>
            <a:srgbClr val="D22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9" name="Rechteck 3">
            <a:extLst>
              <a:ext uri="{FF2B5EF4-FFF2-40B4-BE49-F238E27FC236}">
                <a16:creationId xmlns:a16="http://schemas.microsoft.com/office/drawing/2014/main" id="{DCDCC0AB-DB4F-AE42-9CEC-D54E7EC33BD8}"/>
              </a:ext>
            </a:extLst>
          </p:cNvPr>
          <p:cNvSpPr/>
          <p:nvPr userDrawn="1"/>
        </p:nvSpPr>
        <p:spPr>
          <a:xfrm>
            <a:off x="0" y="2789768"/>
            <a:ext cx="12193588" cy="4068233"/>
          </a:xfrm>
          <a:prstGeom prst="rect">
            <a:avLst/>
          </a:prstGeom>
          <a:solidFill>
            <a:srgbClr val="D22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0109" y="3556800"/>
            <a:ext cx="7921032" cy="1891200"/>
          </a:xfrm>
          <a:prstGeom prst="rect">
            <a:avLst/>
          </a:prstGeom>
        </p:spPr>
        <p:txBody>
          <a:bodyPr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0109" y="5659200"/>
            <a:ext cx="7921032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Image 10" descr="Une image contenant personne, enfant, assis, jeune&#10;&#10;Description générée automatiquement">
            <a:extLst>
              <a:ext uri="{FF2B5EF4-FFF2-40B4-BE49-F238E27FC236}">
                <a16:creationId xmlns:a16="http://schemas.microsoft.com/office/drawing/2014/main" id="{07616414-C095-F848-8EF1-A70B7FDFCE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2202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25603" b="51473"/>
          <a:stretch/>
        </p:blipFill>
        <p:spPr>
          <a:xfrm>
            <a:off x="336595" y="977901"/>
            <a:ext cx="11856993" cy="18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1" y="274642"/>
            <a:ext cx="274355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0" y="274642"/>
            <a:ext cx="802744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61" y="628800"/>
            <a:ext cx="11276669" cy="614400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0461" y="1804800"/>
            <a:ext cx="11276669" cy="4118400"/>
          </a:xfrm>
          <a:prstGeom prst="rect">
            <a:avLst/>
          </a:prstGeom>
        </p:spPr>
        <p:txBody>
          <a:bodyPr/>
          <a:lstStyle>
            <a:lvl1pPr>
              <a:buClr>
                <a:srgbClr val="D2202B"/>
              </a:buClr>
              <a:buFont typeface="Monaco" pitchFamily="2" charset="77"/>
              <a:buChar char="⎼"/>
              <a:defRPr/>
            </a:lvl1pPr>
            <a:lvl2pPr>
              <a:buClr>
                <a:srgbClr val="D2202B"/>
              </a:buClr>
              <a:defRPr/>
            </a:lvl2pPr>
            <a:lvl3pPr>
              <a:buClr>
                <a:srgbClr val="D2202B"/>
              </a:buClr>
              <a:defRPr/>
            </a:lvl3pPr>
            <a:lvl4pPr>
              <a:buClr>
                <a:srgbClr val="D2202B"/>
              </a:buClr>
              <a:defRPr/>
            </a:lvl4pPr>
            <a:lvl5pPr>
              <a:buClr>
                <a:srgbClr val="D2202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B226C985-75D3-0C4E-8290-374A06A32A29}"/>
              </a:ext>
            </a:extLst>
          </p:cNvPr>
          <p:cNvSpPr/>
          <p:nvPr userDrawn="1"/>
        </p:nvSpPr>
        <p:spPr>
          <a:xfrm>
            <a:off x="1" y="806451"/>
            <a:ext cx="192642" cy="332316"/>
          </a:xfrm>
          <a:prstGeom prst="rect">
            <a:avLst/>
          </a:prstGeom>
          <a:solidFill>
            <a:srgbClr val="D22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sp>
        <p:nvSpPr>
          <p:cNvPr id="8" name="Rechteck 5">
            <a:extLst>
              <a:ext uri="{FF2B5EF4-FFF2-40B4-BE49-F238E27FC236}">
                <a16:creationId xmlns:a16="http://schemas.microsoft.com/office/drawing/2014/main" id="{6A529FCD-BA47-0147-8B88-B944B23DF067}"/>
              </a:ext>
            </a:extLst>
          </p:cNvPr>
          <p:cNvSpPr/>
          <p:nvPr userDrawn="1"/>
        </p:nvSpPr>
        <p:spPr>
          <a:xfrm>
            <a:off x="1" y="6544733"/>
            <a:ext cx="10082997" cy="315384"/>
          </a:xfrm>
          <a:prstGeom prst="rect">
            <a:avLst/>
          </a:prstGeom>
          <a:solidFill>
            <a:srgbClr val="D220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2399"/>
          </a:p>
        </p:txBody>
      </p:sp>
      <p:pic>
        <p:nvPicPr>
          <p:cNvPr id="10" name="Bild 3" descr="Logo_PHVS_2farbig.eps">
            <a:extLst>
              <a:ext uri="{FF2B5EF4-FFF2-40B4-BE49-F238E27FC236}">
                <a16:creationId xmlns:a16="http://schemas.microsoft.com/office/drawing/2014/main" id="{BC1B84F3-38EF-D84B-88BA-1904286E4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4747"/>
          <a:stretch>
            <a:fillRect/>
          </a:stretch>
        </p:blipFill>
        <p:spPr bwMode="auto">
          <a:xfrm>
            <a:off x="10275639" y="6350000"/>
            <a:ext cx="17676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Bild 4" descr="lernen.eps">
            <a:extLst>
              <a:ext uri="{FF2B5EF4-FFF2-40B4-BE49-F238E27FC236}">
                <a16:creationId xmlns:a16="http://schemas.microsoft.com/office/drawing/2014/main" id="{0228DDA9-5CAE-4F46-ABEB-8FD18EBE9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11" y="4406901"/>
            <a:ext cx="10364550" cy="1362076"/>
          </a:xfrm>
          <a:prstGeom prst="rect">
            <a:avLst/>
          </a:prstGeo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11" y="2906714"/>
            <a:ext cx="1036455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80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407" y="1600201"/>
            <a:ext cx="5385501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1" y="1535112"/>
            <a:ext cx="5387619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81" y="2174877"/>
            <a:ext cx="5387619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7" y="1535112"/>
            <a:ext cx="538973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99" b="1"/>
            </a:lvl1pPr>
            <a:lvl2pPr marL="457051" indent="0">
              <a:buNone/>
              <a:defRPr sz="2000" b="1"/>
            </a:lvl2pPr>
            <a:lvl3pPr marL="914102" indent="0">
              <a:buNone/>
              <a:defRPr sz="1800" b="1"/>
            </a:lvl3pPr>
            <a:lvl4pPr marL="1371154" indent="0">
              <a:buNone/>
              <a:defRPr sz="1600" b="1"/>
            </a:lvl4pPr>
            <a:lvl5pPr marL="1828206" indent="0">
              <a:buNone/>
              <a:defRPr sz="1600" b="1"/>
            </a:lvl5pPr>
            <a:lvl6pPr marL="2285258" indent="0">
              <a:buNone/>
              <a:defRPr sz="1600" b="1"/>
            </a:lvl6pPr>
            <a:lvl7pPr marL="2742309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7" y="2174877"/>
            <a:ext cx="5389735" cy="3951288"/>
          </a:xfrm>
          <a:prstGeom prst="rect">
            <a:avLst/>
          </a:prstGeo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0" y="274640"/>
            <a:ext cx="10974229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2" y="273052"/>
            <a:ext cx="401160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273053"/>
            <a:ext cx="6816554" cy="5853113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2" y="1435104"/>
            <a:ext cx="40116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4800601"/>
            <a:ext cx="7316153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612777"/>
            <a:ext cx="731615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457051" indent="0">
              <a:buNone/>
              <a:defRPr sz="2799"/>
            </a:lvl2pPr>
            <a:lvl3pPr marL="914102" indent="0">
              <a:buNone/>
              <a:defRPr sz="2399"/>
            </a:lvl3pPr>
            <a:lvl4pPr marL="1371154" indent="0">
              <a:buNone/>
              <a:defRPr sz="2000"/>
            </a:lvl4pPr>
            <a:lvl5pPr marL="1828206" indent="0">
              <a:buNone/>
              <a:defRPr sz="2000"/>
            </a:lvl5pPr>
            <a:lvl6pPr marL="2285258" indent="0">
              <a:buNone/>
              <a:defRPr sz="2000"/>
            </a:lvl6pPr>
            <a:lvl7pPr marL="2742309" indent="0">
              <a:buNone/>
              <a:defRPr sz="2000"/>
            </a:lvl7pPr>
            <a:lvl8pPr marL="3199360" indent="0">
              <a:buNone/>
              <a:defRPr sz="2000"/>
            </a:lvl8pPr>
            <a:lvl9pPr marL="36564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5367339"/>
            <a:ext cx="7316153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051" indent="0">
              <a:buNone/>
              <a:defRPr sz="1200"/>
            </a:lvl2pPr>
            <a:lvl3pPr marL="914102" indent="0">
              <a:buNone/>
              <a:defRPr sz="1000"/>
            </a:lvl3pPr>
            <a:lvl4pPr marL="1371154" indent="0">
              <a:buNone/>
              <a:defRPr sz="900"/>
            </a:lvl4pPr>
            <a:lvl5pPr marL="1828206" indent="0">
              <a:buNone/>
              <a:defRPr sz="900"/>
            </a:lvl5pPr>
            <a:lvl6pPr marL="2285258" indent="0">
              <a:buNone/>
              <a:defRPr sz="900"/>
            </a:lvl6pPr>
            <a:lvl7pPr marL="2742309" indent="0">
              <a:buNone/>
              <a:defRPr sz="900"/>
            </a:lvl7pPr>
            <a:lvl8pPr marL="3199360" indent="0">
              <a:buNone/>
              <a:defRPr sz="900"/>
            </a:lvl8pPr>
            <a:lvl9pPr marL="36564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81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143" y="6356353"/>
            <a:ext cx="3861303" cy="3651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8738" y="6356353"/>
            <a:ext cx="2845171" cy="36512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3" descr="Logo_PHVS_2farbig.eps">
            <a:extLst>
              <a:ext uri="{FF2B5EF4-FFF2-40B4-BE49-F238E27FC236}">
                <a16:creationId xmlns:a16="http://schemas.microsoft.com/office/drawing/2014/main" id="{8D4D50C8-09F4-4645-A273-F45526D7C8B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804" y="169334"/>
            <a:ext cx="1850208" cy="66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lernen.eps">
            <a:extLst>
              <a:ext uri="{FF2B5EF4-FFF2-40B4-BE49-F238E27FC236}">
                <a16:creationId xmlns:a16="http://schemas.microsoft.com/office/drawing/2014/main" id="{F331343A-F976-C54F-B6C3-D30A6CC65E4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80962" cy="58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1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1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09" indent="-285658" algn="l" defTabSz="457051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9" indent="-228526" algn="l" defTabSz="457051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0" indent="-228526" algn="l" defTabSz="45705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1" indent="-228526" algn="l" defTabSz="45705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2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34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85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8" indent="-228526" algn="l" defTabSz="45705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2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8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9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1" algn="l" defTabSz="4570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1944" y="2130880"/>
            <a:ext cx="7769703" cy="1469515"/>
          </a:xfrm>
        </p:spPr>
        <p:txBody>
          <a:bodyPr/>
          <a:lstStyle/>
          <a:p>
            <a:r>
              <a:rPr dirty="0"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7505" y="3886041"/>
            <a:ext cx="6398579" cy="1751992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9587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69587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pic>
        <p:nvPicPr>
          <p:cNvPr id="3" name="Picture 1" descr="sandbox_1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8374" y="1600835"/>
            <a:ext cx="5649539" cy="45196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154</Words>
  <Application>Microsoft Macintosh PowerPoint</Application>
  <PresentationFormat>Personnalisé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Monaco</vt:lpstr>
      <vt:lpstr>Office Theme</vt:lpstr>
      <vt:lpstr>Untitled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Nicolas Bressoud</cp:lastModifiedBy>
  <cp:revision>6</cp:revision>
  <cp:lastPrinted>2020-12-05T13:43:29Z</cp:lastPrinted>
  <dcterms:created xsi:type="dcterms:W3CDTF">2020-12-05T13:29:38Z</dcterms:created>
  <dcterms:modified xsi:type="dcterms:W3CDTF">2020-12-05T14:46:13Z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