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3588" cy="6858000"/>
  <p:notesSz cx="6858000" cy="9144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59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53"/>
    <a:srgbClr val="D2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51" autoAdjust="0"/>
    <p:restoredTop sz="94694" autoAdjust="0"/>
  </p:normalViewPr>
  <p:slideViewPr>
    <p:cSldViewPr snapToGrid="0" snapToObjects="1">
      <p:cViewPr varScale="1">
        <p:scale>
          <a:sx n="113" d="100"/>
          <a:sy n="113" d="100"/>
        </p:scale>
        <p:origin x="192" y="52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B2334408-7F39-244B-B694-88952CF7ACF2}"/>
              </a:ext>
            </a:extLst>
          </p:cNvPr>
          <p:cNvSpPr/>
          <p:nvPr userDrawn="1"/>
        </p:nvSpPr>
        <p:spPr>
          <a:xfrm>
            <a:off x="0" y="977900"/>
            <a:ext cx="336595" cy="1813984"/>
          </a:xfrm>
          <a:prstGeom prst="rect">
            <a:avLst/>
          </a:prstGeom>
          <a:solidFill>
            <a:srgbClr val="0075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DCDCC0AB-DB4F-AE42-9CEC-D54E7EC33BD8}"/>
              </a:ext>
            </a:extLst>
          </p:cNvPr>
          <p:cNvSpPr/>
          <p:nvPr userDrawn="1"/>
        </p:nvSpPr>
        <p:spPr>
          <a:xfrm>
            <a:off x="0" y="2789768"/>
            <a:ext cx="12193588" cy="4068233"/>
          </a:xfrm>
          <a:prstGeom prst="rect">
            <a:avLst/>
          </a:prstGeom>
          <a:solidFill>
            <a:srgbClr val="0075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Image 4" descr="Une image contenant personne, groupe, posant, debout&#10;&#10;Description générée automatiquement">
            <a:extLst>
              <a:ext uri="{FF2B5EF4-FFF2-40B4-BE49-F238E27FC236}">
                <a16:creationId xmlns:a16="http://schemas.microsoft.com/office/drawing/2014/main" id="{FBF09F81-18AF-0742-A6B6-9C248EDDD4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60" b="54738"/>
          <a:stretch/>
        </p:blipFill>
        <p:spPr>
          <a:xfrm>
            <a:off x="336594" y="963727"/>
            <a:ext cx="11856993" cy="18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274642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274642"/>
            <a:ext cx="80274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0461" y="1804800"/>
            <a:ext cx="11276669" cy="4118400"/>
          </a:xfrm>
          <a:prstGeom prst="rect">
            <a:avLst/>
          </a:prstGeom>
        </p:spPr>
        <p:txBody>
          <a:bodyPr/>
          <a:lstStyle>
            <a:lvl1pPr>
              <a:buClr>
                <a:srgbClr val="007553"/>
              </a:buClr>
              <a:buFont typeface="Monaco" pitchFamily="2" charset="77"/>
              <a:buChar char="⎼"/>
              <a:defRPr/>
            </a:lvl1pPr>
            <a:lvl2pPr>
              <a:buClr>
                <a:srgbClr val="007553"/>
              </a:buClr>
              <a:defRPr/>
            </a:lvl2pPr>
            <a:lvl3pPr>
              <a:buClr>
                <a:srgbClr val="007553"/>
              </a:buClr>
              <a:defRPr/>
            </a:lvl3pPr>
            <a:lvl4pPr>
              <a:buClr>
                <a:srgbClr val="007553"/>
              </a:buClr>
              <a:defRPr/>
            </a:lvl4pPr>
            <a:lvl5pPr>
              <a:buClr>
                <a:srgbClr val="D2202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B226C985-75D3-0C4E-8290-374A06A32A29}"/>
              </a:ext>
            </a:extLst>
          </p:cNvPr>
          <p:cNvSpPr/>
          <p:nvPr userDrawn="1"/>
        </p:nvSpPr>
        <p:spPr>
          <a:xfrm>
            <a:off x="1" y="806451"/>
            <a:ext cx="192642" cy="332316"/>
          </a:xfrm>
          <a:prstGeom prst="rect">
            <a:avLst/>
          </a:prstGeom>
          <a:solidFill>
            <a:srgbClr val="0075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6A529FCD-BA47-0147-8B88-B944B23DF067}"/>
              </a:ext>
            </a:extLst>
          </p:cNvPr>
          <p:cNvSpPr/>
          <p:nvPr userDrawn="1"/>
        </p:nvSpPr>
        <p:spPr>
          <a:xfrm>
            <a:off x="1" y="6544733"/>
            <a:ext cx="10082997" cy="315384"/>
          </a:xfrm>
          <a:prstGeom prst="rect">
            <a:avLst/>
          </a:prstGeom>
          <a:solidFill>
            <a:srgbClr val="0075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pic>
        <p:nvPicPr>
          <p:cNvPr id="10" name="Bild 3" descr="Logo_PHVS_2farbig.eps">
            <a:extLst>
              <a:ext uri="{FF2B5EF4-FFF2-40B4-BE49-F238E27FC236}">
                <a16:creationId xmlns:a16="http://schemas.microsoft.com/office/drawing/2014/main" id="{BC1B84F3-38EF-D84B-88BA-1904286E4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747"/>
          <a:stretch>
            <a:fillRect/>
          </a:stretch>
        </p:blipFill>
        <p:spPr bwMode="auto">
          <a:xfrm>
            <a:off x="10275639" y="6350000"/>
            <a:ext cx="17676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 4" descr="lernen.eps">
            <a:extLst>
              <a:ext uri="{FF2B5EF4-FFF2-40B4-BE49-F238E27FC236}">
                <a16:creationId xmlns:a16="http://schemas.microsoft.com/office/drawing/2014/main" id="{0228DDA9-5CAE-4F46-ABEB-8FD18EBE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11" y="4406901"/>
            <a:ext cx="10364550" cy="1362076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11" y="2906714"/>
            <a:ext cx="1036455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1" y="1535112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1" y="2174877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7" y="1535112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7" y="2174877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2" y="273052"/>
            <a:ext cx="40116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3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2" y="1435104"/>
            <a:ext cx="40116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2" indent="0">
              <a:buNone/>
              <a:defRPr sz="2399"/>
            </a:lvl3pPr>
            <a:lvl4pPr marL="1371154" indent="0">
              <a:buNone/>
              <a:defRPr sz="2000"/>
            </a:lvl4pPr>
            <a:lvl5pPr marL="1828206" indent="0">
              <a:buNone/>
              <a:defRPr sz="2000"/>
            </a:lvl5pPr>
            <a:lvl6pPr marL="2285258" indent="0">
              <a:buNone/>
              <a:defRPr sz="2000"/>
            </a:lvl6pPr>
            <a:lvl7pPr marL="2742309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9"/>
            <a:ext cx="7316153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Logo_PHVS_2farbig.eps">
            <a:extLst>
              <a:ext uri="{FF2B5EF4-FFF2-40B4-BE49-F238E27FC236}">
                <a16:creationId xmlns:a16="http://schemas.microsoft.com/office/drawing/2014/main" id="{8D4D50C8-09F4-4645-A273-F45526D7C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4" y="169334"/>
            <a:ext cx="1850208" cy="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lernen.eps">
            <a:extLst>
              <a:ext uri="{FF2B5EF4-FFF2-40B4-BE49-F238E27FC236}">
                <a16:creationId xmlns:a16="http://schemas.microsoft.com/office/drawing/2014/main" id="{F331343A-F976-C54F-B6C3-D30A6CC65E4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1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8" algn="l" defTabSz="457051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457051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4570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45705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2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944" y="2130880"/>
            <a:ext cx="7769703" cy="1469515"/>
          </a:xfrm>
        </p:spPr>
        <p:txBody>
          <a:bodyPr/>
          <a:lstStyle/>
          <a:p>
            <a:r>
              <a:rPr dirty="0"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7505" y="3886041"/>
            <a:ext cx="6398579" cy="1751992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587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69587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pic>
        <p:nvPicPr>
          <p:cNvPr id="3" name="Picture 1" descr="sandbox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8374" y="1600835"/>
            <a:ext cx="5649539" cy="45196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</Words>
  <Application>Microsoft Macintosh PowerPoint</Application>
  <PresentationFormat>Personnalisé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Monaco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Nicolas Bressoud</cp:lastModifiedBy>
  <cp:revision>7</cp:revision>
  <cp:lastPrinted>2020-12-05T13:43:29Z</cp:lastPrinted>
  <dcterms:created xsi:type="dcterms:W3CDTF">2020-12-05T13:29:38Z</dcterms:created>
  <dcterms:modified xsi:type="dcterms:W3CDTF">2020-12-05T14:41:29Z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