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53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4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46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32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52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8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38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1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4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96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3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9" y="2628579"/>
            <a:ext cx="2186068" cy="3929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947" y="1345064"/>
            <a:ext cx="2237320" cy="110734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192947" y="1344412"/>
            <a:ext cx="205947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2.</a:t>
            </a:r>
            <a:r>
              <a:rPr lang="da-DK" sz="1400" dirty="0"/>
              <a:t> Find your tournament</a:t>
            </a:r>
            <a:br>
              <a:rPr lang="da-DK" sz="1400" dirty="0"/>
            </a:br>
            <a:r>
              <a:rPr lang="da-DK" sz="1400" dirty="0"/>
              <a:t>and click the link.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47" y="2628580"/>
            <a:ext cx="4423312" cy="36752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29200" y="2808514"/>
            <a:ext cx="1446245" cy="895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19947" y="1344413"/>
            <a:ext cx="4423312" cy="110799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2540570" y="1344412"/>
            <a:ext cx="440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3.</a:t>
            </a:r>
            <a:r>
              <a:rPr lang="da-DK" sz="1400" dirty="0"/>
              <a:t> Click </a:t>
            </a:r>
            <a:r>
              <a:rPr lang="da-DK" sz="1400" b="1" dirty="0"/>
              <a:t>Team Pairings</a:t>
            </a:r>
            <a:r>
              <a:rPr lang="da-DK" sz="1400" dirty="0"/>
              <a:t> and then </a:t>
            </a:r>
            <a:r>
              <a:rPr lang="da-DK" sz="1400" b="1" dirty="0"/>
              <a:t>Setup</a:t>
            </a:r>
            <a:r>
              <a:rPr lang="da-DK" sz="1400" dirty="0"/>
              <a:t> for your match.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939" y="2609917"/>
            <a:ext cx="4938237" cy="31102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H="1">
            <a:off x="7095657" y="1344413"/>
            <a:ext cx="4875517" cy="110799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TextBox 14"/>
          <p:cNvSpPr txBox="1"/>
          <p:nvPr/>
        </p:nvSpPr>
        <p:spPr>
          <a:xfrm>
            <a:off x="7095657" y="1344412"/>
            <a:ext cx="48755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4.</a:t>
            </a:r>
            <a:r>
              <a:rPr lang="da-DK" sz="1400" dirty="0"/>
              <a:t> Decide who enters pairings and fill out pairings, one game at a time, starting from the top, by selecting in the drop downs. Remember to enter table number!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35181" y="144082"/>
            <a:ext cx="5904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000" dirty="0"/>
              <a:t>Setting up pairings in TourneyKeeper</a:t>
            </a:r>
          </a:p>
        </p:txBody>
      </p:sp>
      <p:sp>
        <p:nvSpPr>
          <p:cNvPr id="18" name="Rectangle 17"/>
          <p:cNvSpPr/>
          <p:nvPr/>
        </p:nvSpPr>
        <p:spPr>
          <a:xfrm flipV="1">
            <a:off x="192946" y="771787"/>
            <a:ext cx="11778227" cy="478173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TextBox 18"/>
          <p:cNvSpPr txBox="1"/>
          <p:nvPr/>
        </p:nvSpPr>
        <p:spPr>
          <a:xfrm>
            <a:off x="228922" y="771786"/>
            <a:ext cx="117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1.</a:t>
            </a:r>
            <a:r>
              <a:rPr lang="da-DK" sz="1400" dirty="0"/>
              <a:t> Visit </a:t>
            </a:r>
            <a:r>
              <a:rPr lang="da-DK" sz="1400" b="1" dirty="0"/>
              <a:t>TourneyKeeper.net </a:t>
            </a:r>
            <a:r>
              <a:rPr lang="da-DK" sz="1400" dirty="0"/>
              <a:t>using a browser and log on by using the username/password you signed up for the tournament with.</a:t>
            </a:r>
          </a:p>
        </p:txBody>
      </p:sp>
    </p:spTree>
    <p:extLst>
      <p:ext uri="{BB962C8B-B14F-4D97-AF65-F5344CB8AC3E}">
        <p14:creationId xmlns:p14="http://schemas.microsoft.com/office/powerpoint/2010/main" val="26084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Nielsen</dc:creator>
  <cp:lastModifiedBy>Michael Nielsen</cp:lastModifiedBy>
  <cp:revision>5</cp:revision>
  <dcterms:created xsi:type="dcterms:W3CDTF">2017-06-18T18:48:32Z</dcterms:created>
  <dcterms:modified xsi:type="dcterms:W3CDTF">2017-06-18T19:14:15Z</dcterms:modified>
</cp:coreProperties>
</file>