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53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4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46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432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46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852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18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838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516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94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96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1944-94CF-449A-BA72-9BD46DC4E5DC}" type="datetimeFigureOut">
              <a:rPr lang="da-DK" smtClean="0"/>
              <a:t>18-06-2017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8546-981E-4027-A4A6-24A5EC900CA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83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2946" y="1607052"/>
            <a:ext cx="4206034" cy="110734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192946" y="1606400"/>
            <a:ext cx="328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2.</a:t>
            </a:r>
            <a:r>
              <a:rPr lang="da-DK" sz="1400" dirty="0"/>
              <a:t> Click your name in the top-right corner.</a:t>
            </a:r>
          </a:p>
        </p:txBody>
      </p:sp>
      <p:sp>
        <p:nvSpPr>
          <p:cNvPr id="10" name="Rectangle 9"/>
          <p:cNvSpPr/>
          <p:nvPr/>
        </p:nvSpPr>
        <p:spPr>
          <a:xfrm flipH="1" flipV="1">
            <a:off x="4480638" y="1606400"/>
            <a:ext cx="3122684" cy="110799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TextBox 10"/>
          <p:cNvSpPr txBox="1"/>
          <p:nvPr/>
        </p:nvSpPr>
        <p:spPr>
          <a:xfrm>
            <a:off x="4480639" y="1606399"/>
            <a:ext cx="31226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3.</a:t>
            </a:r>
            <a:r>
              <a:rPr lang="da-DK" sz="1400" dirty="0"/>
              <a:t> The top game will list which table you are to play on. Click </a:t>
            </a:r>
            <a:r>
              <a:rPr lang="da-DK" sz="1400" b="1" dirty="0"/>
              <a:t>Result </a:t>
            </a:r>
            <a:r>
              <a:rPr lang="da-DK" sz="1400" dirty="0"/>
              <a:t>to enter results for the game.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59213" y="60280"/>
            <a:ext cx="5386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000" dirty="0"/>
              <a:t>Entering scores in TourneyKeeper</a:t>
            </a:r>
          </a:p>
        </p:txBody>
      </p:sp>
      <p:sp>
        <p:nvSpPr>
          <p:cNvPr id="18" name="Rectangle 17"/>
          <p:cNvSpPr/>
          <p:nvPr/>
        </p:nvSpPr>
        <p:spPr>
          <a:xfrm flipV="1">
            <a:off x="192946" y="771786"/>
            <a:ext cx="11778227" cy="67710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TextBox 18"/>
          <p:cNvSpPr txBox="1"/>
          <p:nvPr/>
        </p:nvSpPr>
        <p:spPr>
          <a:xfrm>
            <a:off x="228922" y="771786"/>
            <a:ext cx="117422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1.</a:t>
            </a:r>
            <a:r>
              <a:rPr lang="da-DK" sz="1400" dirty="0"/>
              <a:t> Visit </a:t>
            </a:r>
            <a:r>
              <a:rPr lang="da-DK" sz="1400" b="1" dirty="0"/>
              <a:t>TourneyKeeper.net </a:t>
            </a:r>
            <a:r>
              <a:rPr lang="da-DK" sz="1400" dirty="0"/>
              <a:t>using a browser and log on by using the username/password you signed up for the tournament with. </a:t>
            </a:r>
            <a:r>
              <a:rPr lang="da-DK" sz="1400" b="1" dirty="0"/>
              <a:t>For team games </a:t>
            </a:r>
            <a:r>
              <a:rPr lang="da-DK" sz="1400" dirty="0"/>
              <a:t>- make sure your captain has created the pairings.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2871904"/>
            <a:ext cx="4206034" cy="12708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638" y="2871904"/>
            <a:ext cx="3122684" cy="3146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980" y="2871904"/>
            <a:ext cx="3933825" cy="24574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 flipH="1" flipV="1">
            <a:off x="7684979" y="1606398"/>
            <a:ext cx="3933824" cy="110799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" name="TextBox 20"/>
          <p:cNvSpPr txBox="1"/>
          <p:nvPr/>
        </p:nvSpPr>
        <p:spPr>
          <a:xfrm>
            <a:off x="7684978" y="1591012"/>
            <a:ext cx="312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4.</a:t>
            </a:r>
            <a:r>
              <a:rPr lang="da-DK" sz="1400" dirty="0"/>
              <a:t> Enter results and click </a:t>
            </a:r>
            <a:r>
              <a:rPr lang="da-DK" sz="1400" b="1" dirty="0"/>
              <a:t>Save game</a:t>
            </a:r>
            <a:r>
              <a:rPr lang="da-DK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93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Nielsen</dc:creator>
  <cp:lastModifiedBy>Michael Nielsen</cp:lastModifiedBy>
  <cp:revision>6</cp:revision>
  <dcterms:created xsi:type="dcterms:W3CDTF">2017-06-18T18:48:32Z</dcterms:created>
  <dcterms:modified xsi:type="dcterms:W3CDTF">2017-06-18T19:22:17Z</dcterms:modified>
</cp:coreProperties>
</file>