
<file path=[Content_Types].xml><?xml version="1.0" encoding="utf-8"?>
<Types xmlns="http://schemas.openxmlformats.org/package/2006/content-types">
  <Default ContentType="image/jpeg" Extension="jpg"/>
  <Default ContentType="application/vnd.openxmlformats-package.relationships+xml" Extension="rels"/>
  <Default ContentType="image/png" Extension="png"/>
  <Default ContentType="application/xml" Extension="xml"/>
  <Override ContentType="application/vnd.openxmlformats-officedocument.presentationml.slideLayout+xml" PartName="/ppt/slideLayouts/slideLayout1.xml"/>
  <Override ContentType="application/vnd.openxmlformats-officedocument.presentationml.slideLayout+xml" PartName="/ppt/slideLayouts/slideLayout8.xml"/>
  <Override ContentType="application/vnd.openxmlformats-officedocument.presentationml.slideLayout+xml" PartName="/ppt/slideLayouts/slideLayout7.xml"/>
  <Override ContentType="application/vnd.openxmlformats-officedocument.presentationml.slideLayout+xml" PartName="/ppt/slideLayouts/slideLayout3.xml"/>
  <Override ContentType="application/vnd.openxmlformats-officedocument.presentationml.slideLayout+xml" PartName="/ppt/slideLayouts/slideLayout6.xml"/>
  <Override ContentType="application/vnd.openxmlformats-officedocument.presentationml.slideLayout+xml" PartName="/ppt/slideLayouts/slideLayout2.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20.xml"/>
  <Override ContentType="application/vnd.openxmlformats-officedocument.presentationml.notesSlide+xml" PartName="/ppt/notesSlides/notesSlide9.xml"/>
  <Override ContentType="application/vnd.openxmlformats-officedocument.presentationml.notesSlide+xml" PartName="/ppt/notesSlides/notesSlide33.xml"/>
  <Override ContentType="application/vnd.openxmlformats-officedocument.presentationml.notesSlide+xml" PartName="/ppt/notesSlides/notesSlide10.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25.xml"/>
  <Override ContentType="application/vnd.openxmlformats-officedocument.presentationml.notesSlide+xml" PartName="/ppt/notesSlides/notesSlide14.xml"/>
  <Override ContentType="application/vnd.openxmlformats-officedocument.presentationml.notesSlide+xml" PartName="/ppt/notesSlides/notesSlide37.xml"/>
  <Override ContentType="application/vnd.openxmlformats-officedocument.presentationml.notesSlide+xml" PartName="/ppt/notesSlides/notesSlide32.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35.xml"/>
  <Override ContentType="application/vnd.openxmlformats-officedocument.presentationml.notesSlide+xml" PartName="/ppt/notesSlides/notesSlide31.xml"/>
  <Override ContentType="application/vnd.openxmlformats-officedocument.presentationml.notesSlide+xml" PartName="/ppt/notesSlides/notesSlide22.xml"/>
  <Override ContentType="application/vnd.openxmlformats-officedocument.presentationml.notesSlide+xml" PartName="/ppt/notesSlides/notesSlide13.xml"/>
  <Override ContentType="application/vnd.openxmlformats-officedocument.presentationml.notesSlide+xml" PartName="/ppt/notesSlides/notesSlide27.xml"/>
  <Override ContentType="application/vnd.openxmlformats-officedocument.presentationml.notesSlide+xml" PartName="/ppt/notesSlides/notesSlide16.xml"/>
  <Override ContentType="application/vnd.openxmlformats-officedocument.presentationml.notesSlide+xml" PartName="/ppt/notesSlides/notesSlide12.xml"/>
  <Override ContentType="application/vnd.openxmlformats-officedocument.presentationml.notesSlide+xml" PartName="/ppt/notesSlides/notesSlide3.xml"/>
  <Override ContentType="application/vnd.openxmlformats-officedocument.presentationml.notesSlide+xml" PartName="/ppt/notesSlides/notesSlide1.xml"/>
  <Override ContentType="application/vnd.openxmlformats-officedocument.presentationml.notesSlide+xml" PartName="/ppt/notesSlides/notesSlide15.xml"/>
  <Override ContentType="application/vnd.openxmlformats-officedocument.presentationml.notesSlide+xml" PartName="/ppt/notesSlides/notesSlide6.xml"/>
  <Override ContentType="application/vnd.openxmlformats-officedocument.presentationml.notesSlide+xml" PartName="/ppt/notesSlides/notesSlide28.xml"/>
  <Override ContentType="application/vnd.openxmlformats-officedocument.presentationml.notesSlide+xml" PartName="/ppt/notesSlides/notesSlide26.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23.xml"/>
  <Override ContentType="application/vnd.openxmlformats-officedocument.presentationml.notesSlide+xml" PartName="/ppt/notesSlides/notesSlide29.xml"/>
  <Override ContentType="application/vnd.openxmlformats-officedocument.presentationml.notesSlide+xml" PartName="/ppt/notesSlides/notesSlide19.xml"/>
  <Override ContentType="application/vnd.openxmlformats-officedocument.presentationml.notesSlide+xml" PartName="/ppt/notesSlides/notesSlide30.xml"/>
  <Override ContentType="application/vnd.openxmlformats-officedocument.presentationml.notesSlide+xml" PartName="/ppt/notesSlides/notesSlide34.xml"/>
  <Override ContentType="application/vnd.openxmlformats-officedocument.presentationml.notesSlide+xml" PartName="/ppt/notesSlides/notesSlide21.xml"/>
  <Override ContentType="application/vnd.openxmlformats-officedocument.presentationml.notesSlide+xml" PartName="/ppt/notesSlides/notesSlide36.xml"/>
  <Override ContentType="application/vnd.openxmlformats-officedocument.presentationml.notesSlide+xml" PartName="/ppt/notesSlides/notesSlide1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xml" PartName="/ppt/slides/slide37.xml"/>
  <Override ContentType="application/vnd.openxmlformats-officedocument.presentationml.slide+xml" PartName="/ppt/slides/slide16.xml"/>
  <Override ContentType="application/vnd.openxmlformats-officedocument.presentationml.slide+xml" PartName="/ppt/slides/slide21.xml"/>
  <Override ContentType="application/vnd.openxmlformats-officedocument.presentationml.slide+xml" PartName="/ppt/slides/slide2.xml"/>
  <Override ContentType="application/vnd.openxmlformats-officedocument.presentationml.slide+xml" PartName="/ppt/slides/slide26.xml"/>
  <Override ContentType="application/vnd.openxmlformats-officedocument.presentationml.slide+xml" PartName="/ppt/slides/slide25.xml"/>
  <Override ContentType="application/vnd.openxmlformats-officedocument.presentationml.slide+xml" PartName="/ppt/slides/slide6.xml"/>
  <Override ContentType="application/vnd.openxmlformats-officedocument.presentationml.slide+xml" PartName="/ppt/slides/slide3.xml"/>
  <Override ContentType="application/vnd.openxmlformats-officedocument.presentationml.slide+xml" PartName="/ppt/slides/slide33.xml"/>
  <Override ContentType="application/vnd.openxmlformats-officedocument.presentationml.slide+xml" PartName="/ppt/slides/slide36.xml"/>
  <Override ContentType="application/vnd.openxmlformats-officedocument.presentationml.slide+xml" PartName="/ppt/slides/slide35.xml"/>
  <Override ContentType="application/vnd.openxmlformats-officedocument.presentationml.slide+xml" PartName="/ppt/slides/slide17.xml"/>
  <Override ContentType="application/vnd.openxmlformats-officedocument.presentationml.slide+xml" PartName="/ppt/slides/slide24.xml"/>
  <Override ContentType="application/vnd.openxmlformats-officedocument.presentationml.slide+xml" PartName="/ppt/slides/slide34.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0.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29.xml"/>
  <Override ContentType="application/vnd.openxmlformats-officedocument.presentationml.slide+xml" PartName="/ppt/slides/slide9.xml"/>
  <Override ContentType="application/vnd.openxmlformats-officedocument.presentationml.slide+xml" PartName="/ppt/slides/slide18.xml"/>
  <Override ContentType="application/vnd.openxmlformats-officedocument.presentationml.slide+xml" PartName="/ppt/slides/slide15.xml"/>
  <Override ContentType="application/vnd.openxmlformats-officedocument.presentationml.slide+xml" PartName="/ppt/slides/slide7.xml"/>
  <Override ContentType="application/vnd.openxmlformats-officedocument.presentationml.slide+xml" PartName="/ppt/slides/slide30.xml"/>
  <Override ContentType="application/vnd.openxmlformats-officedocument.presentationml.slide+xml" PartName="/ppt/slides/slide8.xml"/>
  <Override ContentType="application/vnd.openxmlformats-officedocument.presentationml.slide+xml" PartName="/ppt/slides/slide27.xml"/>
  <Override ContentType="application/vnd.openxmlformats-officedocument.presentationml.slide+xml" PartName="/ppt/slides/slide19.xml"/>
  <Override ContentType="application/vnd.openxmlformats-officedocument.presentationml.slide+xml" PartName="/ppt/slides/slide28.xml"/>
  <Override ContentType="application/vnd.openxmlformats-officedocument.presentationml.slide+xml" PartName="/ppt/slides/slide4.xml"/>
  <Override ContentType="application/vnd.openxmlformats-officedocument.presentationml.slide+xml" PartName="/ppt/slides/slide14.xml"/>
  <Override ContentType="application/vnd.openxmlformats-officedocument.presentationml.slide+xml" PartName="/ppt/slides/slide5.xml"/>
  <Override ContentType="application/vnd.openxmlformats-officedocument.presentationml.slide+xml" PartName="/ppt/slides/slide22.xml"/>
  <Override ContentType="application/vnd.openxmlformats-officedocument.presentationml.tableStyles+xml" PartName="/ppt/tableStyl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6858000" cx="9144000"/>
  <p:notesSz cx="7315200" cy="96012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19" Type="http://schemas.openxmlformats.org/officeDocument/2006/relationships/slide" Target="slides/slide14.xml"/><Relationship Id="rId36" Type="http://schemas.openxmlformats.org/officeDocument/2006/relationships/slide" Target="slides/slide31.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30" Type="http://schemas.openxmlformats.org/officeDocument/2006/relationships/slide" Target="slides/slide25.xml"/><Relationship Id="rId12" Type="http://schemas.openxmlformats.org/officeDocument/2006/relationships/slide" Target="slides/slide7.xml"/><Relationship Id="rId31" Type="http://schemas.openxmlformats.org/officeDocument/2006/relationships/slide" Target="slides/slide26.xml"/><Relationship Id="rId13" Type="http://schemas.openxmlformats.org/officeDocument/2006/relationships/slide" Target="slides/slide8.xml"/><Relationship Id="rId10" Type="http://schemas.openxmlformats.org/officeDocument/2006/relationships/slide" Target="slides/slide5.xml"/><Relationship Id="rId11" Type="http://schemas.openxmlformats.org/officeDocument/2006/relationships/slide" Target="slides/slide6.xml"/><Relationship Id="rId34" Type="http://schemas.openxmlformats.org/officeDocument/2006/relationships/slide" Target="slides/slide29.xml"/><Relationship Id="rId35" Type="http://schemas.openxmlformats.org/officeDocument/2006/relationships/slide" Target="slides/slide30.xml"/><Relationship Id="rId32" Type="http://schemas.openxmlformats.org/officeDocument/2006/relationships/slide" Target="slides/slide27.xml"/><Relationship Id="rId33" Type="http://schemas.openxmlformats.org/officeDocument/2006/relationships/slide" Target="slides/slide28.xml"/><Relationship Id="rId29" Type="http://schemas.openxmlformats.org/officeDocument/2006/relationships/slide" Target="slides/slide2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 Type="http://schemas.openxmlformats.org/officeDocument/2006/relationships/presProps" Target="presProps.xml"/><Relationship Id="rId21" Type="http://schemas.openxmlformats.org/officeDocument/2006/relationships/slide" Target="slides/slide16.xml"/><Relationship Id="rId40" Type="http://schemas.openxmlformats.org/officeDocument/2006/relationships/slide" Target="slides/slide35.xml"/><Relationship Id="rId1" Type="http://schemas.openxmlformats.org/officeDocument/2006/relationships/theme" Target="theme/theme3.xml"/><Relationship Id="rId22" Type="http://schemas.openxmlformats.org/officeDocument/2006/relationships/slide" Target="slides/slide17.xml"/><Relationship Id="rId41" Type="http://schemas.openxmlformats.org/officeDocument/2006/relationships/slide" Target="slides/slide36.xml"/><Relationship Id="rId4" Type="http://schemas.openxmlformats.org/officeDocument/2006/relationships/slideMaster" Target="slideMasters/slideMaster1.xml"/><Relationship Id="rId23" Type="http://schemas.openxmlformats.org/officeDocument/2006/relationships/slide" Target="slides/slide18.xml"/><Relationship Id="rId42" Type="http://schemas.openxmlformats.org/officeDocument/2006/relationships/slide" Target="slides/slide37.xml"/><Relationship Id="rId3" Type="http://schemas.openxmlformats.org/officeDocument/2006/relationships/tableStyles" Target="tableStyles.xml"/><Relationship Id="rId24" Type="http://schemas.openxmlformats.org/officeDocument/2006/relationships/slide" Target="slides/slide19.xml"/><Relationship Id="rId20" Type="http://schemas.openxmlformats.org/officeDocument/2006/relationships/slide" Target="slides/slide15.xml"/><Relationship Id="rId9" Type="http://schemas.openxmlformats.org/officeDocument/2006/relationships/slide" Target="slides/slide4.xml"/><Relationship Id="rId6" Type="http://schemas.openxmlformats.org/officeDocument/2006/relationships/slide" Target="slides/slide1.xml"/><Relationship Id="rId5" Type="http://schemas.openxmlformats.org/officeDocument/2006/relationships/notesMaster" Target="notesMasters/notesMaster1.xml"/><Relationship Id="rId8" Type="http://schemas.openxmlformats.org/officeDocument/2006/relationships/slide" Target="slides/slide3.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1" name="Shape 1"/>
        <p:cNvGrpSpPr/>
        <p:nvPr/>
      </p:nvGrpSpPr>
      <p:grpSpPr>
        <a:xfrm>
          <a:off x="0" y="0"/>
          <a:ext cx="0" cy="0"/>
          <a:chOff x="0" y="0"/>
          <a:chExt cx="0" cy="0"/>
        </a:xfrm>
      </p:grpSpPr>
      <p:sp>
        <p:nvSpPr>
          <p:cNvPr id="2" name="Shape 2"/>
          <p:cNvSpPr txBox="1"/>
          <p:nvPr>
            <p:ph idx="2" type="hdr"/>
          </p:nvPr>
        </p:nvSpPr>
        <p:spPr>
          <a:xfrm>
            <a:off x="0" y="0"/>
            <a:ext cx="3169920" cy="480059"/>
          </a:xfrm>
          <a:prstGeom prst="rect">
            <a:avLst/>
          </a:prstGeom>
          <a:noFill/>
          <a:ln>
            <a:noFill/>
          </a:ln>
        </p:spPr>
        <p:txBody>
          <a:bodyPr anchorCtr="0" anchor="t" bIns="91425" lIns="91425" rIns="91425" tIns="91425"/>
          <a:lstStyle>
            <a:lvl1pPr indent="0" marL="0" marR="0" rtl="0" algn="l">
              <a:spcBef>
                <a:spcPts val="0"/>
              </a:spcBef>
              <a:spcAft>
                <a:spcPts val="0"/>
              </a:spcAft>
              <a:defRPr/>
            </a:lvl1pPr>
            <a:lvl2pPr indent="0" marL="457200" marR="0" rtl="0" algn="l">
              <a:spcBef>
                <a:spcPts val="0"/>
              </a:spcBef>
              <a:spcAft>
                <a:spcPts val="0"/>
              </a:spcAft>
              <a:defRPr/>
            </a:lvl2pPr>
            <a:lvl3pPr indent="0" marL="914400" marR="0" rtl="0" algn="l">
              <a:spcBef>
                <a:spcPts val="0"/>
              </a:spcBef>
              <a:spcAft>
                <a:spcPts val="0"/>
              </a:spcAft>
              <a:defRPr/>
            </a:lvl3pPr>
            <a:lvl4pPr indent="0" marL="1371600" marR="0" rtl="0" algn="l">
              <a:spcBef>
                <a:spcPts val="0"/>
              </a:spcBef>
              <a:spcAft>
                <a:spcPts val="0"/>
              </a:spcAft>
              <a:defRPr/>
            </a:lvl4pPr>
            <a:lvl5pPr indent="0" marL="1828800" marR="0" rtl="0" algn="l">
              <a:spcBef>
                <a:spcPts val="0"/>
              </a:spcBef>
              <a:spcAft>
                <a:spcPts val="0"/>
              </a:spcAft>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3" name="Shape 3"/>
          <p:cNvSpPr txBox="1"/>
          <p:nvPr>
            <p:ph idx="10" type="dt"/>
          </p:nvPr>
        </p:nvSpPr>
        <p:spPr>
          <a:xfrm>
            <a:off x="4145280" y="0"/>
            <a:ext cx="3169920" cy="480059"/>
          </a:xfrm>
          <a:prstGeom prst="rect">
            <a:avLst/>
          </a:prstGeom>
          <a:noFill/>
          <a:ln>
            <a:noFill/>
          </a:ln>
        </p:spPr>
        <p:txBody>
          <a:bodyPr anchorCtr="0" anchor="t" bIns="91425" lIns="91425" rIns="91425" tIns="91425"/>
          <a:lstStyle>
            <a:lvl1pPr indent="0" marL="0" marR="0" rtl="0" algn="r">
              <a:spcBef>
                <a:spcPts val="0"/>
              </a:spcBef>
              <a:spcAft>
                <a:spcPts val="0"/>
              </a:spcAft>
              <a:defRPr/>
            </a:lvl1pPr>
            <a:lvl2pPr indent="0" marL="457200" marR="0" rtl="0" algn="l">
              <a:spcBef>
                <a:spcPts val="0"/>
              </a:spcBef>
              <a:spcAft>
                <a:spcPts val="0"/>
              </a:spcAft>
              <a:defRPr/>
            </a:lvl2pPr>
            <a:lvl3pPr indent="0" marL="914400" marR="0" rtl="0" algn="l">
              <a:spcBef>
                <a:spcPts val="0"/>
              </a:spcBef>
              <a:spcAft>
                <a:spcPts val="0"/>
              </a:spcAft>
              <a:defRPr/>
            </a:lvl3pPr>
            <a:lvl4pPr indent="0" marL="1371600" marR="0" rtl="0" algn="l">
              <a:spcBef>
                <a:spcPts val="0"/>
              </a:spcBef>
              <a:spcAft>
                <a:spcPts val="0"/>
              </a:spcAft>
              <a:defRPr/>
            </a:lvl4pPr>
            <a:lvl5pPr indent="0" marL="1828800" marR="0" rtl="0" algn="l">
              <a:spcBef>
                <a:spcPts val="0"/>
              </a:spcBef>
              <a:spcAft>
                <a:spcPts val="0"/>
              </a:spcAft>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4" name="Shape 4"/>
          <p:cNvSpPr/>
          <p:nvPr>
            <p:ph idx="3" type="sldImg"/>
          </p:nvPr>
        </p:nvSpPr>
        <p:spPr>
          <a:xfrm>
            <a:off x="1257300" y="720725"/>
            <a:ext cx="4800600" cy="36004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5" name="Shape 5"/>
          <p:cNvSpPr txBox="1"/>
          <p:nvPr>
            <p:ph idx="1" type="body"/>
          </p:nvPr>
        </p:nvSpPr>
        <p:spPr>
          <a:xfrm>
            <a:off x="975359" y="4560569"/>
            <a:ext cx="5364479" cy="4320539"/>
          </a:xfrm>
          <a:prstGeom prst="rect">
            <a:avLst/>
          </a:prstGeom>
          <a:noFill/>
          <a:ln>
            <a:noFill/>
          </a:ln>
        </p:spPr>
        <p:txBody>
          <a:bodyPr anchorCtr="0" anchor="t" bIns="91425" lIns="91425" rIns="91425" tIns="91425"/>
          <a:lstStyle>
            <a:lvl1pPr indent="0" marL="0" marR="0" rtl="0" algn="l">
              <a:spcBef>
                <a:spcPts val="360"/>
              </a:spcBef>
              <a:spcAft>
                <a:spcPts val="0"/>
              </a:spcAft>
              <a:defRPr/>
            </a:lvl1pPr>
            <a:lvl2pPr indent="0" marL="457200" marR="0" rtl="0" algn="l">
              <a:spcBef>
                <a:spcPts val="360"/>
              </a:spcBef>
              <a:spcAft>
                <a:spcPts val="0"/>
              </a:spcAft>
              <a:defRPr/>
            </a:lvl2pPr>
            <a:lvl3pPr indent="0" marL="914400" marR="0" rtl="0" algn="l">
              <a:spcBef>
                <a:spcPts val="360"/>
              </a:spcBef>
              <a:spcAft>
                <a:spcPts val="0"/>
              </a:spcAft>
              <a:defRPr/>
            </a:lvl3pPr>
            <a:lvl4pPr indent="0" marL="1371600" marR="0" rtl="0" algn="l">
              <a:spcBef>
                <a:spcPts val="360"/>
              </a:spcBef>
              <a:spcAft>
                <a:spcPts val="0"/>
              </a:spcAft>
              <a:defRPr/>
            </a:lvl4pPr>
            <a:lvl5pPr indent="0" marL="1828800" marR="0" rtl="0" algn="l">
              <a:spcBef>
                <a:spcPts val="360"/>
              </a:spcBef>
              <a:spcAft>
                <a:spcPts val="0"/>
              </a:spcAft>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6" name="Shape 6"/>
          <p:cNvSpPr txBox="1"/>
          <p:nvPr>
            <p:ph idx="11" type="ftr"/>
          </p:nvPr>
        </p:nvSpPr>
        <p:spPr>
          <a:xfrm>
            <a:off x="0" y="9121139"/>
            <a:ext cx="3169920" cy="480059"/>
          </a:xfrm>
          <a:prstGeom prst="rect">
            <a:avLst/>
          </a:prstGeom>
          <a:noFill/>
          <a:ln>
            <a:noFill/>
          </a:ln>
        </p:spPr>
        <p:txBody>
          <a:bodyPr anchorCtr="0" anchor="b" bIns="91425" lIns="91425" rIns="91425" tIns="91425"/>
          <a:lstStyle>
            <a:lvl1pPr indent="0" marL="0" marR="0" rtl="0" algn="l">
              <a:spcBef>
                <a:spcPts val="0"/>
              </a:spcBef>
              <a:spcAft>
                <a:spcPts val="0"/>
              </a:spcAft>
              <a:defRPr/>
            </a:lvl1pPr>
            <a:lvl2pPr indent="0" marL="457200" marR="0" rtl="0" algn="l">
              <a:spcBef>
                <a:spcPts val="0"/>
              </a:spcBef>
              <a:spcAft>
                <a:spcPts val="0"/>
              </a:spcAft>
              <a:defRPr/>
            </a:lvl2pPr>
            <a:lvl3pPr indent="0" marL="914400" marR="0" rtl="0" algn="l">
              <a:spcBef>
                <a:spcPts val="0"/>
              </a:spcBef>
              <a:spcAft>
                <a:spcPts val="0"/>
              </a:spcAft>
              <a:defRPr/>
            </a:lvl3pPr>
            <a:lvl4pPr indent="0" marL="1371600" marR="0" rtl="0" algn="l">
              <a:spcBef>
                <a:spcPts val="0"/>
              </a:spcBef>
              <a:spcAft>
                <a:spcPts val="0"/>
              </a:spcAft>
              <a:defRPr/>
            </a:lvl4pPr>
            <a:lvl5pPr indent="0" marL="1828800" marR="0" rtl="0" algn="l">
              <a:spcBef>
                <a:spcPts val="0"/>
              </a:spcBef>
              <a:spcAft>
                <a:spcPts val="0"/>
              </a:spcAft>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7" name="Shape 7"/>
          <p:cNvSpPr txBox="1"/>
          <p:nvPr>
            <p:ph idx="12" type="sldNum"/>
          </p:nvPr>
        </p:nvSpPr>
        <p:spPr>
          <a:xfrm>
            <a:off x="4145280" y="9121139"/>
            <a:ext cx="3169920" cy="480059"/>
          </a:xfrm>
          <a:prstGeom prst="rect">
            <a:avLst/>
          </a:prstGeom>
          <a:noFill/>
          <a:ln>
            <a:noFill/>
          </a:ln>
        </p:spPr>
        <p:txBody>
          <a:bodyPr anchorCtr="0" anchor="b" bIns="48325" lIns="96650" rIns="96650" tIns="48325">
            <a:noAutofit/>
          </a:bodyPr>
          <a:lstStyle>
            <a:lvl1pPr indent="0" marL="0" marR="0" rtl="0" algn="r">
              <a:spcBef>
                <a:spcPts val="0"/>
              </a:spcBef>
              <a:spcAft>
                <a:spcPts val="0"/>
              </a:spcAft>
              <a:buNone/>
              <a:defRPr b="0" baseline="0" i="0" sz="1300" u="none" cap="none" strike="noStrike">
                <a:solidFill>
                  <a:schemeClr val="dk1"/>
                </a:solidFill>
                <a:latin typeface="Times New Roman"/>
                <a:ea typeface="Times New Roman"/>
                <a:cs typeface="Times New Roman"/>
                <a:sym typeface="Times New Roman"/>
              </a:defRPr>
            </a:lvl1pPr>
          </a:lstStyle>
          <a:p>
            <a:pPr indent="0" lvl="0" marL="0">
              <a:spcBef>
                <a:spcPts val="0"/>
              </a:spcBef>
              <a:buSzPct val="25000"/>
              <a:buNone/>
            </a:pPr>
            <a:fld id="{00000000-1234-1234-1234-123412341234}" type="slidenum">
              <a:rPr lang="en-US"/>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txBox="1"/>
          <p:nvPr>
            <p:ph idx="12" type="sldNum"/>
          </p:nvPr>
        </p:nvSpPr>
        <p:spPr>
          <a:xfrm>
            <a:off x="4145280" y="9121139"/>
            <a:ext cx="3169920" cy="480059"/>
          </a:xfrm>
          <a:prstGeom prst="rect">
            <a:avLst/>
          </a:prstGeom>
          <a:noFill/>
          <a:ln>
            <a:noFill/>
          </a:ln>
        </p:spPr>
        <p:txBody>
          <a:bodyPr anchorCtr="0" anchor="b" bIns="48325" lIns="96650" rIns="96650" tIns="48325">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chemeClr val="dk1"/>
                </a:solidFill>
                <a:latin typeface="Times New Roman"/>
                <a:ea typeface="Times New Roman"/>
                <a:cs typeface="Times New Roman"/>
                <a:sym typeface="Times New Roman"/>
              </a:rPr>
              <a:t>‹#›</a:t>
            </a:fld>
          </a:p>
        </p:txBody>
      </p:sp>
      <p:sp>
        <p:nvSpPr>
          <p:cNvPr id="58" name="Shape 58"/>
          <p:cNvSpPr/>
          <p:nvPr>
            <p:ph idx="2" type="sldImg"/>
          </p:nvPr>
        </p:nvSpPr>
        <p:spPr>
          <a:xfrm>
            <a:off x="1257300" y="720725"/>
            <a:ext cx="4800600" cy="3600450"/>
          </a:xfrm>
          <a:custGeom>
            <a:pathLst>
              <a:path extrusionOk="0" h="120000" w="120000">
                <a:moveTo>
                  <a:pt x="0" y="0"/>
                </a:moveTo>
                <a:lnTo>
                  <a:pt x="120000" y="0"/>
                </a:lnTo>
                <a:lnTo>
                  <a:pt x="120000" y="120000"/>
                </a:lnTo>
                <a:lnTo>
                  <a:pt x="0" y="120000"/>
                </a:lnTo>
                <a:close/>
              </a:path>
            </a:pathLst>
          </a:custGeom>
          <a:noFill/>
          <a:ln>
            <a:noFill/>
          </a:ln>
        </p:spPr>
      </p:sp>
      <p:sp>
        <p:nvSpPr>
          <p:cNvPr id="59" name="Shape 59"/>
          <p:cNvSpPr txBox="1"/>
          <p:nvPr>
            <p:ph idx="1" type="body"/>
          </p:nvPr>
        </p:nvSpPr>
        <p:spPr>
          <a:xfrm>
            <a:off x="975359" y="4560569"/>
            <a:ext cx="5364479" cy="4320539"/>
          </a:xfrm>
          <a:prstGeom prst="rect">
            <a:avLst/>
          </a:prstGeom>
          <a:noFill/>
          <a:ln>
            <a:noFill/>
          </a:ln>
        </p:spPr>
        <p:txBody>
          <a:bodyPr anchorCtr="0" anchor="t" bIns="48325" lIns="96650" rIns="96650" tIns="48325">
            <a:noAutofit/>
          </a:bodyPr>
          <a:lstStyle/>
          <a:p>
            <a:pPr indent="0" lvl="0" marL="0" marR="0" rtl="0" algn="l">
              <a:spcBef>
                <a:spcPts val="0"/>
              </a:spcBef>
              <a:spcAft>
                <a:spcPts val="0"/>
              </a:spcAft>
              <a:buNone/>
            </a:pPr>
            <a:r>
              <a:t/>
            </a:r>
            <a:endParaRPr b="0" baseline="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6" name="Shape 186"/>
        <p:cNvGrpSpPr/>
        <p:nvPr/>
      </p:nvGrpSpPr>
      <p:grpSpPr>
        <a:xfrm>
          <a:off x="0" y="0"/>
          <a:ext cx="0" cy="0"/>
          <a:chOff x="0" y="0"/>
          <a:chExt cx="0" cy="0"/>
        </a:xfrm>
      </p:grpSpPr>
      <p:sp>
        <p:nvSpPr>
          <p:cNvPr id="187" name="Shape 187"/>
          <p:cNvSpPr txBox="1"/>
          <p:nvPr>
            <p:ph idx="12" type="sldNum"/>
          </p:nvPr>
        </p:nvSpPr>
        <p:spPr>
          <a:xfrm>
            <a:off x="4145280" y="9121139"/>
            <a:ext cx="3169920" cy="480059"/>
          </a:xfrm>
          <a:prstGeom prst="rect">
            <a:avLst/>
          </a:prstGeom>
          <a:noFill/>
          <a:ln>
            <a:noFill/>
          </a:ln>
        </p:spPr>
        <p:txBody>
          <a:bodyPr anchorCtr="0" anchor="b" bIns="48325" lIns="96650" rIns="96650" tIns="48325">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chemeClr val="dk1"/>
                </a:solidFill>
                <a:latin typeface="Times New Roman"/>
                <a:ea typeface="Times New Roman"/>
                <a:cs typeface="Times New Roman"/>
                <a:sym typeface="Times New Roman"/>
              </a:rPr>
              <a:t>‹#›</a:t>
            </a:fld>
          </a:p>
        </p:txBody>
      </p:sp>
      <p:sp>
        <p:nvSpPr>
          <p:cNvPr id="188" name="Shape 188"/>
          <p:cNvSpPr/>
          <p:nvPr>
            <p:ph idx="2" type="sldImg"/>
          </p:nvPr>
        </p:nvSpPr>
        <p:spPr>
          <a:xfrm>
            <a:off x="1257300" y="720725"/>
            <a:ext cx="4800600" cy="3600450"/>
          </a:xfrm>
          <a:custGeom>
            <a:pathLst>
              <a:path extrusionOk="0" h="120000" w="120000">
                <a:moveTo>
                  <a:pt x="0" y="0"/>
                </a:moveTo>
                <a:lnTo>
                  <a:pt x="120000" y="0"/>
                </a:lnTo>
                <a:lnTo>
                  <a:pt x="120000" y="120000"/>
                </a:lnTo>
                <a:lnTo>
                  <a:pt x="0" y="120000"/>
                </a:lnTo>
                <a:close/>
              </a:path>
            </a:pathLst>
          </a:custGeom>
          <a:noFill/>
          <a:ln>
            <a:noFill/>
          </a:ln>
        </p:spPr>
      </p:sp>
      <p:sp>
        <p:nvSpPr>
          <p:cNvPr id="189" name="Shape 189"/>
          <p:cNvSpPr txBox="1"/>
          <p:nvPr>
            <p:ph idx="1" type="body"/>
          </p:nvPr>
        </p:nvSpPr>
        <p:spPr>
          <a:xfrm>
            <a:off x="975359" y="4560569"/>
            <a:ext cx="5364479" cy="4320539"/>
          </a:xfrm>
          <a:prstGeom prst="rect">
            <a:avLst/>
          </a:prstGeom>
          <a:noFill/>
          <a:ln>
            <a:noFill/>
          </a:ln>
        </p:spPr>
        <p:txBody>
          <a:bodyPr anchorCtr="0" anchor="t" bIns="48325" lIns="96650" rIns="96650" tIns="48325">
            <a:noAutofit/>
          </a:bodyPr>
          <a:lstStyle/>
          <a:p>
            <a:pPr indent="0" lvl="0" marL="0" marR="0" rtl="0" algn="l">
              <a:spcBef>
                <a:spcPts val="0"/>
              </a:spcBef>
              <a:spcAft>
                <a:spcPts val="0"/>
              </a:spcAft>
              <a:buNone/>
            </a:pPr>
            <a:r>
              <a:t/>
            </a:r>
            <a:endParaRPr b="0" baseline="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5" name="Shape 215"/>
        <p:cNvGrpSpPr/>
        <p:nvPr/>
      </p:nvGrpSpPr>
      <p:grpSpPr>
        <a:xfrm>
          <a:off x="0" y="0"/>
          <a:ext cx="0" cy="0"/>
          <a:chOff x="0" y="0"/>
          <a:chExt cx="0" cy="0"/>
        </a:xfrm>
      </p:grpSpPr>
      <p:sp>
        <p:nvSpPr>
          <p:cNvPr id="216" name="Shape 216"/>
          <p:cNvSpPr txBox="1"/>
          <p:nvPr>
            <p:ph idx="12" type="sldNum"/>
          </p:nvPr>
        </p:nvSpPr>
        <p:spPr>
          <a:xfrm>
            <a:off x="4145280" y="9121139"/>
            <a:ext cx="3169920" cy="480059"/>
          </a:xfrm>
          <a:prstGeom prst="rect">
            <a:avLst/>
          </a:prstGeom>
          <a:noFill/>
          <a:ln>
            <a:noFill/>
          </a:ln>
        </p:spPr>
        <p:txBody>
          <a:bodyPr anchorCtr="0" anchor="b" bIns="48325" lIns="96650" rIns="96650" tIns="48325">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chemeClr val="dk1"/>
                </a:solidFill>
                <a:latin typeface="Times New Roman"/>
                <a:ea typeface="Times New Roman"/>
                <a:cs typeface="Times New Roman"/>
                <a:sym typeface="Times New Roman"/>
              </a:rPr>
              <a:t>‹#›</a:t>
            </a:fld>
          </a:p>
        </p:txBody>
      </p:sp>
      <p:sp>
        <p:nvSpPr>
          <p:cNvPr id="217" name="Shape 217"/>
          <p:cNvSpPr/>
          <p:nvPr>
            <p:ph idx="2" type="sldImg"/>
          </p:nvPr>
        </p:nvSpPr>
        <p:spPr>
          <a:xfrm>
            <a:off x="1257300" y="720725"/>
            <a:ext cx="4800600" cy="3600450"/>
          </a:xfrm>
          <a:custGeom>
            <a:pathLst>
              <a:path extrusionOk="0" h="120000" w="120000">
                <a:moveTo>
                  <a:pt x="0" y="0"/>
                </a:moveTo>
                <a:lnTo>
                  <a:pt x="120000" y="0"/>
                </a:lnTo>
                <a:lnTo>
                  <a:pt x="120000" y="120000"/>
                </a:lnTo>
                <a:lnTo>
                  <a:pt x="0" y="120000"/>
                </a:lnTo>
                <a:close/>
              </a:path>
            </a:pathLst>
          </a:custGeom>
          <a:noFill/>
          <a:ln>
            <a:noFill/>
          </a:ln>
        </p:spPr>
      </p:sp>
      <p:sp>
        <p:nvSpPr>
          <p:cNvPr id="218" name="Shape 218"/>
          <p:cNvSpPr txBox="1"/>
          <p:nvPr>
            <p:ph idx="1" type="body"/>
          </p:nvPr>
        </p:nvSpPr>
        <p:spPr>
          <a:xfrm>
            <a:off x="975359" y="4560569"/>
            <a:ext cx="5364479" cy="4320539"/>
          </a:xfrm>
          <a:prstGeom prst="rect">
            <a:avLst/>
          </a:prstGeom>
          <a:noFill/>
          <a:ln>
            <a:noFill/>
          </a:ln>
        </p:spPr>
        <p:txBody>
          <a:bodyPr anchorCtr="0" anchor="t" bIns="48325" lIns="96650" rIns="96650" tIns="48325">
            <a:noAutofit/>
          </a:bodyPr>
          <a:lstStyle/>
          <a:p>
            <a:pPr indent="0" lvl="0" marL="0" marR="0" rtl="0" algn="l">
              <a:spcBef>
                <a:spcPts val="0"/>
              </a:spcBef>
              <a:spcAft>
                <a:spcPts val="0"/>
              </a:spcAft>
              <a:buNone/>
            </a:pPr>
            <a:r>
              <a:t/>
            </a:r>
            <a:endParaRPr b="0" baseline="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0" name="Shape 230"/>
        <p:cNvGrpSpPr/>
        <p:nvPr/>
      </p:nvGrpSpPr>
      <p:grpSpPr>
        <a:xfrm>
          <a:off x="0" y="0"/>
          <a:ext cx="0" cy="0"/>
          <a:chOff x="0" y="0"/>
          <a:chExt cx="0" cy="0"/>
        </a:xfrm>
      </p:grpSpPr>
      <p:sp>
        <p:nvSpPr>
          <p:cNvPr id="231" name="Shape 231"/>
          <p:cNvSpPr txBox="1"/>
          <p:nvPr>
            <p:ph idx="12" type="sldNum"/>
          </p:nvPr>
        </p:nvSpPr>
        <p:spPr>
          <a:xfrm>
            <a:off x="4145280" y="9121139"/>
            <a:ext cx="3169920" cy="480059"/>
          </a:xfrm>
          <a:prstGeom prst="rect">
            <a:avLst/>
          </a:prstGeom>
          <a:noFill/>
          <a:ln>
            <a:noFill/>
          </a:ln>
        </p:spPr>
        <p:txBody>
          <a:bodyPr anchorCtr="0" anchor="b" bIns="48325" lIns="96650" rIns="96650" tIns="48325">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chemeClr val="dk1"/>
                </a:solidFill>
                <a:latin typeface="Times New Roman"/>
                <a:ea typeface="Times New Roman"/>
                <a:cs typeface="Times New Roman"/>
                <a:sym typeface="Times New Roman"/>
              </a:rPr>
              <a:t>‹#›</a:t>
            </a:fld>
          </a:p>
        </p:txBody>
      </p:sp>
      <p:sp>
        <p:nvSpPr>
          <p:cNvPr id="232" name="Shape 232"/>
          <p:cNvSpPr/>
          <p:nvPr>
            <p:ph idx="2" type="sldImg"/>
          </p:nvPr>
        </p:nvSpPr>
        <p:spPr>
          <a:xfrm>
            <a:off x="1257300" y="720725"/>
            <a:ext cx="4800600" cy="3600450"/>
          </a:xfrm>
          <a:custGeom>
            <a:pathLst>
              <a:path extrusionOk="0" h="120000" w="120000">
                <a:moveTo>
                  <a:pt x="0" y="0"/>
                </a:moveTo>
                <a:lnTo>
                  <a:pt x="120000" y="0"/>
                </a:lnTo>
                <a:lnTo>
                  <a:pt x="120000" y="120000"/>
                </a:lnTo>
                <a:lnTo>
                  <a:pt x="0" y="120000"/>
                </a:lnTo>
                <a:close/>
              </a:path>
            </a:pathLst>
          </a:custGeom>
          <a:noFill/>
          <a:ln>
            <a:noFill/>
          </a:ln>
        </p:spPr>
      </p:sp>
      <p:sp>
        <p:nvSpPr>
          <p:cNvPr id="233" name="Shape 233"/>
          <p:cNvSpPr txBox="1"/>
          <p:nvPr>
            <p:ph idx="1" type="body"/>
          </p:nvPr>
        </p:nvSpPr>
        <p:spPr>
          <a:xfrm>
            <a:off x="975359" y="4560569"/>
            <a:ext cx="5364479" cy="4320539"/>
          </a:xfrm>
          <a:prstGeom prst="rect">
            <a:avLst/>
          </a:prstGeom>
          <a:noFill/>
          <a:ln>
            <a:noFill/>
          </a:ln>
        </p:spPr>
        <p:txBody>
          <a:bodyPr anchorCtr="0" anchor="t" bIns="48325" lIns="96650" rIns="96650" tIns="48325">
            <a:noAutofit/>
          </a:bodyPr>
          <a:lstStyle/>
          <a:p>
            <a:pPr indent="0" lvl="0" marL="0" marR="0" rtl="0" algn="l">
              <a:spcBef>
                <a:spcPts val="0"/>
              </a:spcBef>
              <a:spcAft>
                <a:spcPts val="0"/>
              </a:spcAft>
              <a:buNone/>
            </a:pPr>
            <a:r>
              <a:t/>
            </a:r>
            <a:endParaRPr b="0" baseline="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0" name="Shape 250"/>
        <p:cNvGrpSpPr/>
        <p:nvPr/>
      </p:nvGrpSpPr>
      <p:grpSpPr>
        <a:xfrm>
          <a:off x="0" y="0"/>
          <a:ext cx="0" cy="0"/>
          <a:chOff x="0" y="0"/>
          <a:chExt cx="0" cy="0"/>
        </a:xfrm>
      </p:grpSpPr>
      <p:sp>
        <p:nvSpPr>
          <p:cNvPr id="251" name="Shape 251"/>
          <p:cNvSpPr txBox="1"/>
          <p:nvPr>
            <p:ph idx="12" type="sldNum"/>
          </p:nvPr>
        </p:nvSpPr>
        <p:spPr>
          <a:xfrm>
            <a:off x="4145280" y="9121139"/>
            <a:ext cx="3169920" cy="480059"/>
          </a:xfrm>
          <a:prstGeom prst="rect">
            <a:avLst/>
          </a:prstGeom>
          <a:noFill/>
          <a:ln>
            <a:noFill/>
          </a:ln>
        </p:spPr>
        <p:txBody>
          <a:bodyPr anchorCtr="0" anchor="b" bIns="48325" lIns="96650" rIns="96650" tIns="48325">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chemeClr val="dk1"/>
                </a:solidFill>
                <a:latin typeface="Times New Roman"/>
                <a:ea typeface="Times New Roman"/>
                <a:cs typeface="Times New Roman"/>
                <a:sym typeface="Times New Roman"/>
              </a:rPr>
              <a:t>‹#›</a:t>
            </a:fld>
          </a:p>
        </p:txBody>
      </p:sp>
      <p:sp>
        <p:nvSpPr>
          <p:cNvPr id="252" name="Shape 252"/>
          <p:cNvSpPr/>
          <p:nvPr>
            <p:ph idx="2" type="sldImg"/>
          </p:nvPr>
        </p:nvSpPr>
        <p:spPr>
          <a:xfrm>
            <a:off x="1257300" y="720725"/>
            <a:ext cx="4800600" cy="3600450"/>
          </a:xfrm>
          <a:custGeom>
            <a:pathLst>
              <a:path extrusionOk="0" h="120000" w="120000">
                <a:moveTo>
                  <a:pt x="0" y="0"/>
                </a:moveTo>
                <a:lnTo>
                  <a:pt x="120000" y="0"/>
                </a:lnTo>
                <a:lnTo>
                  <a:pt x="120000" y="120000"/>
                </a:lnTo>
                <a:lnTo>
                  <a:pt x="0" y="120000"/>
                </a:lnTo>
                <a:close/>
              </a:path>
            </a:pathLst>
          </a:custGeom>
          <a:noFill/>
          <a:ln>
            <a:noFill/>
          </a:ln>
        </p:spPr>
      </p:sp>
      <p:sp>
        <p:nvSpPr>
          <p:cNvPr id="253" name="Shape 253"/>
          <p:cNvSpPr txBox="1"/>
          <p:nvPr>
            <p:ph idx="1" type="body"/>
          </p:nvPr>
        </p:nvSpPr>
        <p:spPr>
          <a:xfrm>
            <a:off x="975359" y="4560569"/>
            <a:ext cx="5364479" cy="4320539"/>
          </a:xfrm>
          <a:prstGeom prst="rect">
            <a:avLst/>
          </a:prstGeom>
          <a:noFill/>
          <a:ln>
            <a:noFill/>
          </a:ln>
        </p:spPr>
        <p:txBody>
          <a:bodyPr anchorCtr="0" anchor="t" bIns="48325" lIns="96650" rIns="96650" tIns="48325">
            <a:noAutofit/>
          </a:bodyPr>
          <a:lstStyle/>
          <a:p>
            <a:pPr indent="0" lvl="0" marL="0" marR="0" rtl="0" algn="l">
              <a:spcBef>
                <a:spcPts val="0"/>
              </a:spcBef>
              <a:spcAft>
                <a:spcPts val="0"/>
              </a:spcAft>
              <a:buNone/>
            </a:pPr>
            <a:r>
              <a:t/>
            </a:r>
            <a:endParaRPr b="0" baseline="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6" name="Shape 266"/>
        <p:cNvGrpSpPr/>
        <p:nvPr/>
      </p:nvGrpSpPr>
      <p:grpSpPr>
        <a:xfrm>
          <a:off x="0" y="0"/>
          <a:ext cx="0" cy="0"/>
          <a:chOff x="0" y="0"/>
          <a:chExt cx="0" cy="0"/>
        </a:xfrm>
      </p:grpSpPr>
      <p:sp>
        <p:nvSpPr>
          <p:cNvPr id="267" name="Shape 267"/>
          <p:cNvSpPr txBox="1"/>
          <p:nvPr>
            <p:ph idx="12" type="sldNum"/>
          </p:nvPr>
        </p:nvSpPr>
        <p:spPr>
          <a:xfrm>
            <a:off x="4145280" y="9121139"/>
            <a:ext cx="3169920" cy="480059"/>
          </a:xfrm>
          <a:prstGeom prst="rect">
            <a:avLst/>
          </a:prstGeom>
          <a:noFill/>
          <a:ln>
            <a:noFill/>
          </a:ln>
        </p:spPr>
        <p:txBody>
          <a:bodyPr anchorCtr="0" anchor="b" bIns="48325" lIns="96650" rIns="96650" tIns="48325">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chemeClr val="dk1"/>
                </a:solidFill>
                <a:latin typeface="Times New Roman"/>
                <a:ea typeface="Times New Roman"/>
                <a:cs typeface="Times New Roman"/>
                <a:sym typeface="Times New Roman"/>
              </a:rPr>
              <a:t>‹#›</a:t>
            </a:fld>
          </a:p>
        </p:txBody>
      </p:sp>
      <p:sp>
        <p:nvSpPr>
          <p:cNvPr id="268" name="Shape 268"/>
          <p:cNvSpPr/>
          <p:nvPr>
            <p:ph idx="2" type="sldImg"/>
          </p:nvPr>
        </p:nvSpPr>
        <p:spPr>
          <a:xfrm>
            <a:off x="1257300" y="720725"/>
            <a:ext cx="4800600" cy="3600450"/>
          </a:xfrm>
          <a:custGeom>
            <a:pathLst>
              <a:path extrusionOk="0" h="120000" w="120000">
                <a:moveTo>
                  <a:pt x="0" y="0"/>
                </a:moveTo>
                <a:lnTo>
                  <a:pt x="120000" y="0"/>
                </a:lnTo>
                <a:lnTo>
                  <a:pt x="120000" y="120000"/>
                </a:lnTo>
                <a:lnTo>
                  <a:pt x="0" y="120000"/>
                </a:lnTo>
                <a:close/>
              </a:path>
            </a:pathLst>
          </a:custGeom>
          <a:noFill/>
          <a:ln>
            <a:noFill/>
          </a:ln>
        </p:spPr>
      </p:sp>
      <p:sp>
        <p:nvSpPr>
          <p:cNvPr id="269" name="Shape 269"/>
          <p:cNvSpPr txBox="1"/>
          <p:nvPr>
            <p:ph idx="1" type="body"/>
          </p:nvPr>
        </p:nvSpPr>
        <p:spPr>
          <a:xfrm>
            <a:off x="975359" y="4560569"/>
            <a:ext cx="5364479" cy="4320539"/>
          </a:xfrm>
          <a:prstGeom prst="rect">
            <a:avLst/>
          </a:prstGeom>
          <a:noFill/>
          <a:ln>
            <a:noFill/>
          </a:ln>
        </p:spPr>
        <p:txBody>
          <a:bodyPr anchorCtr="0" anchor="t" bIns="48325" lIns="96650" rIns="96650" tIns="48325">
            <a:noAutofit/>
          </a:bodyPr>
          <a:lstStyle/>
          <a:p>
            <a:pPr indent="0" lvl="0" marL="0" marR="0" rtl="0" algn="l">
              <a:spcBef>
                <a:spcPts val="0"/>
              </a:spcBef>
              <a:spcAft>
                <a:spcPts val="0"/>
              </a:spcAft>
              <a:buNone/>
            </a:pPr>
            <a:r>
              <a:t/>
            </a:r>
            <a:endParaRPr b="0" baseline="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3" name="Shape 283"/>
        <p:cNvGrpSpPr/>
        <p:nvPr/>
      </p:nvGrpSpPr>
      <p:grpSpPr>
        <a:xfrm>
          <a:off x="0" y="0"/>
          <a:ext cx="0" cy="0"/>
          <a:chOff x="0" y="0"/>
          <a:chExt cx="0" cy="0"/>
        </a:xfrm>
      </p:grpSpPr>
      <p:sp>
        <p:nvSpPr>
          <p:cNvPr id="284" name="Shape 284"/>
          <p:cNvSpPr txBox="1"/>
          <p:nvPr>
            <p:ph idx="12" type="sldNum"/>
          </p:nvPr>
        </p:nvSpPr>
        <p:spPr>
          <a:xfrm>
            <a:off x="4145280" y="9121139"/>
            <a:ext cx="3169920" cy="480059"/>
          </a:xfrm>
          <a:prstGeom prst="rect">
            <a:avLst/>
          </a:prstGeom>
          <a:noFill/>
          <a:ln>
            <a:noFill/>
          </a:ln>
        </p:spPr>
        <p:txBody>
          <a:bodyPr anchorCtr="0" anchor="b" bIns="48325" lIns="96650" rIns="96650" tIns="48325">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chemeClr val="dk1"/>
                </a:solidFill>
                <a:latin typeface="Times New Roman"/>
                <a:ea typeface="Times New Roman"/>
                <a:cs typeface="Times New Roman"/>
                <a:sym typeface="Times New Roman"/>
              </a:rPr>
              <a:t>‹#›</a:t>
            </a:fld>
          </a:p>
        </p:txBody>
      </p:sp>
      <p:sp>
        <p:nvSpPr>
          <p:cNvPr id="285" name="Shape 285"/>
          <p:cNvSpPr/>
          <p:nvPr>
            <p:ph idx="2" type="sldImg"/>
          </p:nvPr>
        </p:nvSpPr>
        <p:spPr>
          <a:xfrm>
            <a:off x="1257300" y="720725"/>
            <a:ext cx="4800600" cy="3600450"/>
          </a:xfrm>
          <a:custGeom>
            <a:pathLst>
              <a:path extrusionOk="0" h="120000" w="120000">
                <a:moveTo>
                  <a:pt x="0" y="0"/>
                </a:moveTo>
                <a:lnTo>
                  <a:pt x="120000" y="0"/>
                </a:lnTo>
                <a:lnTo>
                  <a:pt x="120000" y="120000"/>
                </a:lnTo>
                <a:lnTo>
                  <a:pt x="0" y="120000"/>
                </a:lnTo>
                <a:close/>
              </a:path>
            </a:pathLst>
          </a:custGeom>
          <a:noFill/>
          <a:ln>
            <a:noFill/>
          </a:ln>
        </p:spPr>
      </p:sp>
      <p:sp>
        <p:nvSpPr>
          <p:cNvPr id="286" name="Shape 286"/>
          <p:cNvSpPr txBox="1"/>
          <p:nvPr>
            <p:ph idx="1" type="body"/>
          </p:nvPr>
        </p:nvSpPr>
        <p:spPr>
          <a:xfrm>
            <a:off x="975359" y="4560569"/>
            <a:ext cx="5364479" cy="4320539"/>
          </a:xfrm>
          <a:prstGeom prst="rect">
            <a:avLst/>
          </a:prstGeom>
          <a:noFill/>
          <a:ln>
            <a:noFill/>
          </a:ln>
        </p:spPr>
        <p:txBody>
          <a:bodyPr anchorCtr="0" anchor="t" bIns="48325" lIns="96650" rIns="96650" tIns="48325">
            <a:noAutofit/>
          </a:bodyPr>
          <a:lstStyle/>
          <a:p>
            <a:pPr indent="0" lvl="0" marL="0" marR="0" rtl="0" algn="l">
              <a:spcBef>
                <a:spcPts val="0"/>
              </a:spcBef>
              <a:spcAft>
                <a:spcPts val="0"/>
              </a:spcAft>
              <a:buNone/>
            </a:pPr>
            <a:r>
              <a:t/>
            </a:r>
            <a:endParaRPr b="0" baseline="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7" name="Shape 297"/>
        <p:cNvGrpSpPr/>
        <p:nvPr/>
      </p:nvGrpSpPr>
      <p:grpSpPr>
        <a:xfrm>
          <a:off x="0" y="0"/>
          <a:ext cx="0" cy="0"/>
          <a:chOff x="0" y="0"/>
          <a:chExt cx="0" cy="0"/>
        </a:xfrm>
      </p:grpSpPr>
      <p:sp>
        <p:nvSpPr>
          <p:cNvPr id="298" name="Shape 298"/>
          <p:cNvSpPr txBox="1"/>
          <p:nvPr>
            <p:ph idx="12" type="sldNum"/>
          </p:nvPr>
        </p:nvSpPr>
        <p:spPr>
          <a:xfrm>
            <a:off x="4145280" y="9121139"/>
            <a:ext cx="3169920" cy="480059"/>
          </a:xfrm>
          <a:prstGeom prst="rect">
            <a:avLst/>
          </a:prstGeom>
          <a:noFill/>
          <a:ln>
            <a:noFill/>
          </a:ln>
        </p:spPr>
        <p:txBody>
          <a:bodyPr anchorCtr="0" anchor="b" bIns="48325" lIns="96650" rIns="96650" tIns="48325">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chemeClr val="dk1"/>
                </a:solidFill>
                <a:latin typeface="Times New Roman"/>
                <a:ea typeface="Times New Roman"/>
                <a:cs typeface="Times New Roman"/>
                <a:sym typeface="Times New Roman"/>
              </a:rPr>
              <a:t>‹#›</a:t>
            </a:fld>
          </a:p>
        </p:txBody>
      </p:sp>
      <p:sp>
        <p:nvSpPr>
          <p:cNvPr id="299" name="Shape 299"/>
          <p:cNvSpPr/>
          <p:nvPr>
            <p:ph idx="2" type="sldImg"/>
          </p:nvPr>
        </p:nvSpPr>
        <p:spPr>
          <a:xfrm>
            <a:off x="1257300" y="720725"/>
            <a:ext cx="4800600" cy="3600450"/>
          </a:xfrm>
          <a:custGeom>
            <a:pathLst>
              <a:path extrusionOk="0" h="120000" w="120000">
                <a:moveTo>
                  <a:pt x="0" y="0"/>
                </a:moveTo>
                <a:lnTo>
                  <a:pt x="120000" y="0"/>
                </a:lnTo>
                <a:lnTo>
                  <a:pt x="120000" y="120000"/>
                </a:lnTo>
                <a:lnTo>
                  <a:pt x="0" y="120000"/>
                </a:lnTo>
                <a:close/>
              </a:path>
            </a:pathLst>
          </a:custGeom>
          <a:noFill/>
          <a:ln>
            <a:noFill/>
          </a:ln>
        </p:spPr>
      </p:sp>
      <p:sp>
        <p:nvSpPr>
          <p:cNvPr id="300" name="Shape 300"/>
          <p:cNvSpPr txBox="1"/>
          <p:nvPr>
            <p:ph idx="1" type="body"/>
          </p:nvPr>
        </p:nvSpPr>
        <p:spPr>
          <a:xfrm>
            <a:off x="975359" y="4560569"/>
            <a:ext cx="5364479" cy="4320539"/>
          </a:xfrm>
          <a:prstGeom prst="rect">
            <a:avLst/>
          </a:prstGeom>
          <a:noFill/>
          <a:ln>
            <a:noFill/>
          </a:ln>
        </p:spPr>
        <p:txBody>
          <a:bodyPr anchorCtr="0" anchor="t" bIns="48325" lIns="96650" rIns="96650" tIns="48325">
            <a:noAutofit/>
          </a:bodyPr>
          <a:lstStyle/>
          <a:p>
            <a:pPr indent="0" lvl="0" marL="0" marR="0" rtl="0" algn="l">
              <a:spcBef>
                <a:spcPts val="0"/>
              </a:spcBef>
              <a:spcAft>
                <a:spcPts val="0"/>
              </a:spcAft>
              <a:buNone/>
            </a:pPr>
            <a:r>
              <a:t/>
            </a:r>
            <a:endParaRPr b="0" baseline="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9" name="Shape 319"/>
        <p:cNvGrpSpPr/>
        <p:nvPr/>
      </p:nvGrpSpPr>
      <p:grpSpPr>
        <a:xfrm>
          <a:off x="0" y="0"/>
          <a:ext cx="0" cy="0"/>
          <a:chOff x="0" y="0"/>
          <a:chExt cx="0" cy="0"/>
        </a:xfrm>
      </p:grpSpPr>
      <p:sp>
        <p:nvSpPr>
          <p:cNvPr id="320" name="Shape 320"/>
          <p:cNvSpPr txBox="1"/>
          <p:nvPr>
            <p:ph idx="12" type="sldNum"/>
          </p:nvPr>
        </p:nvSpPr>
        <p:spPr>
          <a:xfrm>
            <a:off x="4145280" y="9121139"/>
            <a:ext cx="3169920" cy="480059"/>
          </a:xfrm>
          <a:prstGeom prst="rect">
            <a:avLst/>
          </a:prstGeom>
          <a:noFill/>
          <a:ln>
            <a:noFill/>
          </a:ln>
        </p:spPr>
        <p:txBody>
          <a:bodyPr anchorCtr="0" anchor="b" bIns="48325" lIns="96650" rIns="96650" tIns="48325">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chemeClr val="dk1"/>
                </a:solidFill>
                <a:latin typeface="Times New Roman"/>
                <a:ea typeface="Times New Roman"/>
                <a:cs typeface="Times New Roman"/>
                <a:sym typeface="Times New Roman"/>
              </a:rPr>
              <a:t>‹#›</a:t>
            </a:fld>
          </a:p>
        </p:txBody>
      </p:sp>
      <p:sp>
        <p:nvSpPr>
          <p:cNvPr id="321" name="Shape 321"/>
          <p:cNvSpPr/>
          <p:nvPr>
            <p:ph idx="2" type="sldImg"/>
          </p:nvPr>
        </p:nvSpPr>
        <p:spPr>
          <a:xfrm>
            <a:off x="1257300" y="720725"/>
            <a:ext cx="4800600" cy="3600450"/>
          </a:xfrm>
          <a:custGeom>
            <a:pathLst>
              <a:path extrusionOk="0" h="120000" w="120000">
                <a:moveTo>
                  <a:pt x="0" y="0"/>
                </a:moveTo>
                <a:lnTo>
                  <a:pt x="120000" y="0"/>
                </a:lnTo>
                <a:lnTo>
                  <a:pt x="120000" y="120000"/>
                </a:lnTo>
                <a:lnTo>
                  <a:pt x="0" y="120000"/>
                </a:lnTo>
                <a:close/>
              </a:path>
            </a:pathLst>
          </a:custGeom>
          <a:noFill/>
          <a:ln>
            <a:noFill/>
          </a:ln>
        </p:spPr>
      </p:sp>
      <p:sp>
        <p:nvSpPr>
          <p:cNvPr id="322" name="Shape 322"/>
          <p:cNvSpPr txBox="1"/>
          <p:nvPr>
            <p:ph idx="1" type="body"/>
          </p:nvPr>
        </p:nvSpPr>
        <p:spPr>
          <a:xfrm>
            <a:off x="975359" y="4560569"/>
            <a:ext cx="5364479" cy="4320539"/>
          </a:xfrm>
          <a:prstGeom prst="rect">
            <a:avLst/>
          </a:prstGeom>
          <a:noFill/>
          <a:ln>
            <a:noFill/>
          </a:ln>
        </p:spPr>
        <p:txBody>
          <a:bodyPr anchorCtr="0" anchor="t" bIns="48325" lIns="96650" rIns="96650" tIns="48325">
            <a:noAutofit/>
          </a:bodyPr>
          <a:lstStyle/>
          <a:p>
            <a:pPr indent="0" lvl="0" marL="0" marR="0" rtl="0" algn="l">
              <a:spcBef>
                <a:spcPts val="0"/>
              </a:spcBef>
              <a:spcAft>
                <a:spcPts val="0"/>
              </a:spcAft>
              <a:buNone/>
            </a:pPr>
            <a:r>
              <a:t/>
            </a:r>
            <a:endParaRPr b="0" baseline="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0" name="Shape 330"/>
        <p:cNvGrpSpPr/>
        <p:nvPr/>
      </p:nvGrpSpPr>
      <p:grpSpPr>
        <a:xfrm>
          <a:off x="0" y="0"/>
          <a:ext cx="0" cy="0"/>
          <a:chOff x="0" y="0"/>
          <a:chExt cx="0" cy="0"/>
        </a:xfrm>
      </p:grpSpPr>
      <p:sp>
        <p:nvSpPr>
          <p:cNvPr id="331" name="Shape 331"/>
          <p:cNvSpPr txBox="1"/>
          <p:nvPr>
            <p:ph idx="12" type="sldNum"/>
          </p:nvPr>
        </p:nvSpPr>
        <p:spPr>
          <a:xfrm>
            <a:off x="4145280" y="9121139"/>
            <a:ext cx="3169920" cy="480059"/>
          </a:xfrm>
          <a:prstGeom prst="rect">
            <a:avLst/>
          </a:prstGeom>
          <a:noFill/>
          <a:ln>
            <a:noFill/>
          </a:ln>
        </p:spPr>
        <p:txBody>
          <a:bodyPr anchorCtr="0" anchor="b" bIns="48325" lIns="96650" rIns="96650" tIns="48325">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chemeClr val="dk1"/>
                </a:solidFill>
                <a:latin typeface="Times New Roman"/>
                <a:ea typeface="Times New Roman"/>
                <a:cs typeface="Times New Roman"/>
                <a:sym typeface="Times New Roman"/>
              </a:rPr>
              <a:t>‹#›</a:t>
            </a:fld>
          </a:p>
        </p:txBody>
      </p:sp>
      <p:sp>
        <p:nvSpPr>
          <p:cNvPr id="332" name="Shape 332"/>
          <p:cNvSpPr/>
          <p:nvPr>
            <p:ph idx="2" type="sldImg"/>
          </p:nvPr>
        </p:nvSpPr>
        <p:spPr>
          <a:xfrm>
            <a:off x="1257300" y="720725"/>
            <a:ext cx="4800600" cy="3600450"/>
          </a:xfrm>
          <a:custGeom>
            <a:pathLst>
              <a:path extrusionOk="0" h="120000" w="120000">
                <a:moveTo>
                  <a:pt x="0" y="0"/>
                </a:moveTo>
                <a:lnTo>
                  <a:pt x="120000" y="0"/>
                </a:lnTo>
                <a:lnTo>
                  <a:pt x="120000" y="120000"/>
                </a:lnTo>
                <a:lnTo>
                  <a:pt x="0" y="120000"/>
                </a:lnTo>
                <a:close/>
              </a:path>
            </a:pathLst>
          </a:custGeom>
          <a:noFill/>
          <a:ln>
            <a:noFill/>
          </a:ln>
        </p:spPr>
      </p:sp>
      <p:sp>
        <p:nvSpPr>
          <p:cNvPr id="333" name="Shape 333"/>
          <p:cNvSpPr txBox="1"/>
          <p:nvPr>
            <p:ph idx="1" type="body"/>
          </p:nvPr>
        </p:nvSpPr>
        <p:spPr>
          <a:xfrm>
            <a:off x="975359" y="4560569"/>
            <a:ext cx="5364479" cy="4320539"/>
          </a:xfrm>
          <a:prstGeom prst="rect">
            <a:avLst/>
          </a:prstGeom>
          <a:noFill/>
          <a:ln>
            <a:noFill/>
          </a:ln>
        </p:spPr>
        <p:txBody>
          <a:bodyPr anchorCtr="0" anchor="t" bIns="48325" lIns="96650" rIns="96650" tIns="48325">
            <a:noAutofit/>
          </a:bodyPr>
          <a:lstStyle/>
          <a:p>
            <a:pPr indent="0" lvl="0" marL="0" marR="0" rtl="0" algn="l">
              <a:spcBef>
                <a:spcPts val="0"/>
              </a:spcBef>
              <a:spcAft>
                <a:spcPts val="0"/>
              </a:spcAft>
              <a:buNone/>
            </a:pPr>
            <a:r>
              <a:t/>
            </a:r>
            <a:endParaRPr b="0" baseline="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5" name="Shape 345"/>
        <p:cNvGrpSpPr/>
        <p:nvPr/>
      </p:nvGrpSpPr>
      <p:grpSpPr>
        <a:xfrm>
          <a:off x="0" y="0"/>
          <a:ext cx="0" cy="0"/>
          <a:chOff x="0" y="0"/>
          <a:chExt cx="0" cy="0"/>
        </a:xfrm>
      </p:grpSpPr>
      <p:sp>
        <p:nvSpPr>
          <p:cNvPr id="346" name="Shape 346"/>
          <p:cNvSpPr txBox="1"/>
          <p:nvPr>
            <p:ph idx="12" type="sldNum"/>
          </p:nvPr>
        </p:nvSpPr>
        <p:spPr>
          <a:xfrm>
            <a:off x="4145280" y="9121139"/>
            <a:ext cx="3169920" cy="480059"/>
          </a:xfrm>
          <a:prstGeom prst="rect">
            <a:avLst/>
          </a:prstGeom>
          <a:noFill/>
          <a:ln>
            <a:noFill/>
          </a:ln>
        </p:spPr>
        <p:txBody>
          <a:bodyPr anchorCtr="0" anchor="b" bIns="48325" lIns="96650" rIns="96650" tIns="48325">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chemeClr val="dk1"/>
                </a:solidFill>
                <a:latin typeface="Times New Roman"/>
                <a:ea typeface="Times New Roman"/>
                <a:cs typeface="Times New Roman"/>
                <a:sym typeface="Times New Roman"/>
              </a:rPr>
              <a:t>‹#›</a:t>
            </a:fld>
          </a:p>
        </p:txBody>
      </p:sp>
      <p:sp>
        <p:nvSpPr>
          <p:cNvPr id="347" name="Shape 347"/>
          <p:cNvSpPr/>
          <p:nvPr>
            <p:ph idx="2" type="sldImg"/>
          </p:nvPr>
        </p:nvSpPr>
        <p:spPr>
          <a:xfrm>
            <a:off x="1257300" y="720725"/>
            <a:ext cx="4800600" cy="3600450"/>
          </a:xfrm>
          <a:custGeom>
            <a:pathLst>
              <a:path extrusionOk="0" h="120000" w="120000">
                <a:moveTo>
                  <a:pt x="0" y="0"/>
                </a:moveTo>
                <a:lnTo>
                  <a:pt x="120000" y="0"/>
                </a:lnTo>
                <a:lnTo>
                  <a:pt x="120000" y="120000"/>
                </a:lnTo>
                <a:lnTo>
                  <a:pt x="0" y="120000"/>
                </a:lnTo>
                <a:close/>
              </a:path>
            </a:pathLst>
          </a:custGeom>
          <a:noFill/>
          <a:ln>
            <a:noFill/>
          </a:ln>
        </p:spPr>
      </p:sp>
      <p:sp>
        <p:nvSpPr>
          <p:cNvPr id="348" name="Shape 348"/>
          <p:cNvSpPr txBox="1"/>
          <p:nvPr>
            <p:ph idx="1" type="body"/>
          </p:nvPr>
        </p:nvSpPr>
        <p:spPr>
          <a:xfrm>
            <a:off x="975359" y="4560569"/>
            <a:ext cx="5364479" cy="4320539"/>
          </a:xfrm>
          <a:prstGeom prst="rect">
            <a:avLst/>
          </a:prstGeom>
          <a:noFill/>
          <a:ln>
            <a:noFill/>
          </a:ln>
        </p:spPr>
        <p:txBody>
          <a:bodyPr anchorCtr="0" anchor="t" bIns="48325" lIns="96650" rIns="96650" tIns="48325">
            <a:noAutofit/>
          </a:bodyPr>
          <a:lstStyle/>
          <a:p>
            <a:pPr indent="0" lvl="0" marL="0" marR="0" rtl="0" algn="l">
              <a:spcBef>
                <a:spcPts val="0"/>
              </a:spcBef>
              <a:spcAft>
                <a:spcPts val="0"/>
              </a:spcAft>
              <a:buNone/>
            </a:pPr>
            <a:r>
              <a:t/>
            </a:r>
            <a:endParaRPr b="0" baseline="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txBox="1"/>
          <p:nvPr>
            <p:ph idx="1" type="body"/>
          </p:nvPr>
        </p:nvSpPr>
        <p:spPr>
          <a:xfrm>
            <a:off x="975359" y="4560569"/>
            <a:ext cx="5364479" cy="4320539"/>
          </a:xfrm>
          <a:prstGeom prst="rect">
            <a:avLst/>
          </a:prstGeom>
        </p:spPr>
        <p:txBody>
          <a:bodyPr anchorCtr="0" anchor="t" bIns="91425" lIns="91425" rIns="91425" tIns="91425">
            <a:noAutofit/>
          </a:bodyPr>
          <a:lstStyle/>
          <a:p>
            <a:pPr>
              <a:spcBef>
                <a:spcPts val="0"/>
              </a:spcBef>
              <a:buNone/>
            </a:pPr>
            <a:r>
              <a:t/>
            </a:r>
            <a:endParaRPr/>
          </a:p>
        </p:txBody>
      </p:sp>
      <p:sp>
        <p:nvSpPr>
          <p:cNvPr id="69" name="Shape 69"/>
          <p:cNvSpPr/>
          <p:nvPr>
            <p:ph idx="2" type="sldImg"/>
          </p:nvPr>
        </p:nvSpPr>
        <p:spPr>
          <a:xfrm>
            <a:off x="1257300" y="720725"/>
            <a:ext cx="4800600" cy="360045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2" name="Shape 362"/>
        <p:cNvGrpSpPr/>
        <p:nvPr/>
      </p:nvGrpSpPr>
      <p:grpSpPr>
        <a:xfrm>
          <a:off x="0" y="0"/>
          <a:ext cx="0" cy="0"/>
          <a:chOff x="0" y="0"/>
          <a:chExt cx="0" cy="0"/>
        </a:xfrm>
      </p:grpSpPr>
      <p:sp>
        <p:nvSpPr>
          <p:cNvPr id="363" name="Shape 363"/>
          <p:cNvSpPr txBox="1"/>
          <p:nvPr>
            <p:ph idx="12" type="sldNum"/>
          </p:nvPr>
        </p:nvSpPr>
        <p:spPr>
          <a:xfrm>
            <a:off x="4145280" y="9121139"/>
            <a:ext cx="3169920" cy="480059"/>
          </a:xfrm>
          <a:prstGeom prst="rect">
            <a:avLst/>
          </a:prstGeom>
          <a:noFill/>
          <a:ln>
            <a:noFill/>
          </a:ln>
        </p:spPr>
        <p:txBody>
          <a:bodyPr anchorCtr="0" anchor="b" bIns="48325" lIns="96650" rIns="96650" tIns="48325">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chemeClr val="dk1"/>
                </a:solidFill>
                <a:latin typeface="Times New Roman"/>
                <a:ea typeface="Times New Roman"/>
                <a:cs typeface="Times New Roman"/>
                <a:sym typeface="Times New Roman"/>
              </a:rPr>
              <a:t>‹#›</a:t>
            </a:fld>
          </a:p>
        </p:txBody>
      </p:sp>
      <p:sp>
        <p:nvSpPr>
          <p:cNvPr id="364" name="Shape 364"/>
          <p:cNvSpPr/>
          <p:nvPr>
            <p:ph idx="2" type="sldImg"/>
          </p:nvPr>
        </p:nvSpPr>
        <p:spPr>
          <a:xfrm>
            <a:off x="1257300" y="720725"/>
            <a:ext cx="4800600" cy="3600450"/>
          </a:xfrm>
          <a:custGeom>
            <a:pathLst>
              <a:path extrusionOk="0" h="120000" w="120000">
                <a:moveTo>
                  <a:pt x="0" y="0"/>
                </a:moveTo>
                <a:lnTo>
                  <a:pt x="120000" y="0"/>
                </a:lnTo>
                <a:lnTo>
                  <a:pt x="120000" y="120000"/>
                </a:lnTo>
                <a:lnTo>
                  <a:pt x="0" y="120000"/>
                </a:lnTo>
                <a:close/>
              </a:path>
            </a:pathLst>
          </a:custGeom>
          <a:noFill/>
          <a:ln>
            <a:noFill/>
          </a:ln>
        </p:spPr>
      </p:sp>
      <p:sp>
        <p:nvSpPr>
          <p:cNvPr id="365" name="Shape 365"/>
          <p:cNvSpPr txBox="1"/>
          <p:nvPr>
            <p:ph idx="1" type="body"/>
          </p:nvPr>
        </p:nvSpPr>
        <p:spPr>
          <a:xfrm>
            <a:off x="975359" y="4560569"/>
            <a:ext cx="5364479" cy="4320539"/>
          </a:xfrm>
          <a:prstGeom prst="rect">
            <a:avLst/>
          </a:prstGeom>
          <a:noFill/>
          <a:ln>
            <a:noFill/>
          </a:ln>
        </p:spPr>
        <p:txBody>
          <a:bodyPr anchorCtr="0" anchor="t" bIns="48325" lIns="96650" rIns="96650" tIns="48325">
            <a:noAutofit/>
          </a:bodyPr>
          <a:lstStyle/>
          <a:p>
            <a:pPr indent="0" lvl="0" marL="0" marR="0" rtl="0" algn="l">
              <a:spcBef>
                <a:spcPts val="0"/>
              </a:spcBef>
              <a:spcAft>
                <a:spcPts val="0"/>
              </a:spcAft>
              <a:buNone/>
            </a:pPr>
            <a:r>
              <a:t/>
            </a:r>
            <a:endParaRPr b="0" baseline="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2" name="Shape 372"/>
        <p:cNvGrpSpPr/>
        <p:nvPr/>
      </p:nvGrpSpPr>
      <p:grpSpPr>
        <a:xfrm>
          <a:off x="0" y="0"/>
          <a:ext cx="0" cy="0"/>
          <a:chOff x="0" y="0"/>
          <a:chExt cx="0" cy="0"/>
        </a:xfrm>
      </p:grpSpPr>
      <p:sp>
        <p:nvSpPr>
          <p:cNvPr id="373" name="Shape 373"/>
          <p:cNvSpPr txBox="1"/>
          <p:nvPr>
            <p:ph idx="12" type="sldNum"/>
          </p:nvPr>
        </p:nvSpPr>
        <p:spPr>
          <a:xfrm>
            <a:off x="4145280" y="9121139"/>
            <a:ext cx="3169920" cy="480059"/>
          </a:xfrm>
          <a:prstGeom prst="rect">
            <a:avLst/>
          </a:prstGeom>
          <a:noFill/>
          <a:ln>
            <a:noFill/>
          </a:ln>
        </p:spPr>
        <p:txBody>
          <a:bodyPr anchorCtr="0" anchor="b" bIns="48325" lIns="96650" rIns="96650" tIns="48325">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chemeClr val="dk1"/>
                </a:solidFill>
                <a:latin typeface="Times New Roman"/>
                <a:ea typeface="Times New Roman"/>
                <a:cs typeface="Times New Roman"/>
                <a:sym typeface="Times New Roman"/>
              </a:rPr>
              <a:t>‹#›</a:t>
            </a:fld>
          </a:p>
        </p:txBody>
      </p:sp>
      <p:sp>
        <p:nvSpPr>
          <p:cNvPr id="374" name="Shape 374"/>
          <p:cNvSpPr/>
          <p:nvPr>
            <p:ph idx="2" type="sldImg"/>
          </p:nvPr>
        </p:nvSpPr>
        <p:spPr>
          <a:xfrm>
            <a:off x="1257300" y="720725"/>
            <a:ext cx="4800600" cy="3600450"/>
          </a:xfrm>
          <a:custGeom>
            <a:pathLst>
              <a:path extrusionOk="0" h="120000" w="120000">
                <a:moveTo>
                  <a:pt x="0" y="0"/>
                </a:moveTo>
                <a:lnTo>
                  <a:pt x="120000" y="0"/>
                </a:lnTo>
                <a:lnTo>
                  <a:pt x="120000" y="120000"/>
                </a:lnTo>
                <a:lnTo>
                  <a:pt x="0" y="120000"/>
                </a:lnTo>
                <a:close/>
              </a:path>
            </a:pathLst>
          </a:custGeom>
          <a:noFill/>
          <a:ln>
            <a:noFill/>
          </a:ln>
        </p:spPr>
      </p:sp>
      <p:sp>
        <p:nvSpPr>
          <p:cNvPr id="375" name="Shape 375"/>
          <p:cNvSpPr txBox="1"/>
          <p:nvPr>
            <p:ph idx="1" type="body"/>
          </p:nvPr>
        </p:nvSpPr>
        <p:spPr>
          <a:xfrm>
            <a:off x="975359" y="4560569"/>
            <a:ext cx="5364479" cy="4320539"/>
          </a:xfrm>
          <a:prstGeom prst="rect">
            <a:avLst/>
          </a:prstGeom>
          <a:noFill/>
          <a:ln>
            <a:noFill/>
          </a:ln>
        </p:spPr>
        <p:txBody>
          <a:bodyPr anchorCtr="0" anchor="t" bIns="48325" lIns="96650" rIns="96650" tIns="48325">
            <a:noAutofit/>
          </a:bodyPr>
          <a:lstStyle/>
          <a:p>
            <a:pPr indent="0" lvl="0" marL="0" marR="0" rtl="0" algn="l">
              <a:spcBef>
                <a:spcPts val="0"/>
              </a:spcBef>
              <a:spcAft>
                <a:spcPts val="0"/>
              </a:spcAft>
              <a:buNone/>
            </a:pPr>
            <a:r>
              <a:t/>
            </a:r>
            <a:endParaRPr b="0" baseline="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3" name="Shape 383"/>
        <p:cNvGrpSpPr/>
        <p:nvPr/>
      </p:nvGrpSpPr>
      <p:grpSpPr>
        <a:xfrm>
          <a:off x="0" y="0"/>
          <a:ext cx="0" cy="0"/>
          <a:chOff x="0" y="0"/>
          <a:chExt cx="0" cy="0"/>
        </a:xfrm>
      </p:grpSpPr>
      <p:sp>
        <p:nvSpPr>
          <p:cNvPr id="384" name="Shape 384"/>
          <p:cNvSpPr txBox="1"/>
          <p:nvPr>
            <p:ph idx="12" type="sldNum"/>
          </p:nvPr>
        </p:nvSpPr>
        <p:spPr>
          <a:xfrm>
            <a:off x="4145280" y="9121139"/>
            <a:ext cx="3169920" cy="480059"/>
          </a:xfrm>
          <a:prstGeom prst="rect">
            <a:avLst/>
          </a:prstGeom>
          <a:noFill/>
          <a:ln>
            <a:noFill/>
          </a:ln>
        </p:spPr>
        <p:txBody>
          <a:bodyPr anchorCtr="0" anchor="b" bIns="48325" lIns="96650" rIns="96650" tIns="48325">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chemeClr val="dk1"/>
                </a:solidFill>
                <a:latin typeface="Times New Roman"/>
                <a:ea typeface="Times New Roman"/>
                <a:cs typeface="Times New Roman"/>
                <a:sym typeface="Times New Roman"/>
              </a:rPr>
              <a:t>‹#›</a:t>
            </a:fld>
          </a:p>
        </p:txBody>
      </p:sp>
      <p:sp>
        <p:nvSpPr>
          <p:cNvPr id="385" name="Shape 385"/>
          <p:cNvSpPr/>
          <p:nvPr>
            <p:ph idx="2" type="sldImg"/>
          </p:nvPr>
        </p:nvSpPr>
        <p:spPr>
          <a:xfrm>
            <a:off x="1257300" y="720725"/>
            <a:ext cx="4800600" cy="3600450"/>
          </a:xfrm>
          <a:custGeom>
            <a:pathLst>
              <a:path extrusionOk="0" h="120000" w="120000">
                <a:moveTo>
                  <a:pt x="0" y="0"/>
                </a:moveTo>
                <a:lnTo>
                  <a:pt x="120000" y="0"/>
                </a:lnTo>
                <a:lnTo>
                  <a:pt x="120000" y="120000"/>
                </a:lnTo>
                <a:lnTo>
                  <a:pt x="0" y="120000"/>
                </a:lnTo>
                <a:close/>
              </a:path>
            </a:pathLst>
          </a:custGeom>
          <a:noFill/>
          <a:ln>
            <a:noFill/>
          </a:ln>
        </p:spPr>
      </p:sp>
      <p:sp>
        <p:nvSpPr>
          <p:cNvPr id="386" name="Shape 386"/>
          <p:cNvSpPr txBox="1"/>
          <p:nvPr>
            <p:ph idx="1" type="body"/>
          </p:nvPr>
        </p:nvSpPr>
        <p:spPr>
          <a:xfrm>
            <a:off x="975359" y="4560569"/>
            <a:ext cx="5364479" cy="4320539"/>
          </a:xfrm>
          <a:prstGeom prst="rect">
            <a:avLst/>
          </a:prstGeom>
          <a:noFill/>
          <a:ln>
            <a:noFill/>
          </a:ln>
        </p:spPr>
        <p:txBody>
          <a:bodyPr anchorCtr="0" anchor="t" bIns="48325" lIns="96650" rIns="96650" tIns="48325">
            <a:noAutofit/>
          </a:bodyPr>
          <a:lstStyle/>
          <a:p>
            <a:pPr indent="0" lvl="0" marL="0" marR="0" rtl="0" algn="l">
              <a:spcBef>
                <a:spcPts val="0"/>
              </a:spcBef>
              <a:spcAft>
                <a:spcPts val="0"/>
              </a:spcAft>
              <a:buNone/>
            </a:pPr>
            <a:r>
              <a:t/>
            </a:r>
            <a:endParaRPr b="0" baseline="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3" name="Shape 393"/>
        <p:cNvGrpSpPr/>
        <p:nvPr/>
      </p:nvGrpSpPr>
      <p:grpSpPr>
        <a:xfrm>
          <a:off x="0" y="0"/>
          <a:ext cx="0" cy="0"/>
          <a:chOff x="0" y="0"/>
          <a:chExt cx="0" cy="0"/>
        </a:xfrm>
      </p:grpSpPr>
      <p:sp>
        <p:nvSpPr>
          <p:cNvPr id="394" name="Shape 394"/>
          <p:cNvSpPr txBox="1"/>
          <p:nvPr>
            <p:ph idx="12" type="sldNum"/>
          </p:nvPr>
        </p:nvSpPr>
        <p:spPr>
          <a:xfrm>
            <a:off x="4145280" y="9121139"/>
            <a:ext cx="3169920" cy="480059"/>
          </a:xfrm>
          <a:prstGeom prst="rect">
            <a:avLst/>
          </a:prstGeom>
          <a:noFill/>
          <a:ln>
            <a:noFill/>
          </a:ln>
        </p:spPr>
        <p:txBody>
          <a:bodyPr anchorCtr="0" anchor="b" bIns="48325" lIns="96650" rIns="96650" tIns="48325">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chemeClr val="dk1"/>
                </a:solidFill>
                <a:latin typeface="Times New Roman"/>
                <a:ea typeface="Times New Roman"/>
                <a:cs typeface="Times New Roman"/>
                <a:sym typeface="Times New Roman"/>
              </a:rPr>
              <a:t>‹#›</a:t>
            </a:fld>
          </a:p>
        </p:txBody>
      </p:sp>
      <p:sp>
        <p:nvSpPr>
          <p:cNvPr id="395" name="Shape 395"/>
          <p:cNvSpPr/>
          <p:nvPr>
            <p:ph idx="2" type="sldImg"/>
          </p:nvPr>
        </p:nvSpPr>
        <p:spPr>
          <a:xfrm>
            <a:off x="1257300" y="720725"/>
            <a:ext cx="4800600" cy="3600450"/>
          </a:xfrm>
          <a:custGeom>
            <a:pathLst>
              <a:path extrusionOk="0" h="120000" w="120000">
                <a:moveTo>
                  <a:pt x="0" y="0"/>
                </a:moveTo>
                <a:lnTo>
                  <a:pt x="120000" y="0"/>
                </a:lnTo>
                <a:lnTo>
                  <a:pt x="120000" y="120000"/>
                </a:lnTo>
                <a:lnTo>
                  <a:pt x="0" y="120000"/>
                </a:lnTo>
                <a:close/>
              </a:path>
            </a:pathLst>
          </a:custGeom>
          <a:noFill/>
          <a:ln>
            <a:noFill/>
          </a:ln>
        </p:spPr>
      </p:sp>
      <p:sp>
        <p:nvSpPr>
          <p:cNvPr id="396" name="Shape 396"/>
          <p:cNvSpPr txBox="1"/>
          <p:nvPr>
            <p:ph idx="1" type="body"/>
          </p:nvPr>
        </p:nvSpPr>
        <p:spPr>
          <a:xfrm>
            <a:off x="975359" y="4560569"/>
            <a:ext cx="5364479" cy="4320539"/>
          </a:xfrm>
          <a:prstGeom prst="rect">
            <a:avLst/>
          </a:prstGeom>
          <a:noFill/>
          <a:ln>
            <a:noFill/>
          </a:ln>
        </p:spPr>
        <p:txBody>
          <a:bodyPr anchorCtr="0" anchor="t" bIns="48325" lIns="96650" rIns="96650" tIns="48325">
            <a:noAutofit/>
          </a:bodyPr>
          <a:lstStyle/>
          <a:p>
            <a:pPr indent="0" lvl="0" marL="0" marR="0" rtl="0" algn="l">
              <a:spcBef>
                <a:spcPts val="0"/>
              </a:spcBef>
              <a:spcAft>
                <a:spcPts val="0"/>
              </a:spcAft>
              <a:buNone/>
            </a:pPr>
            <a:r>
              <a:t/>
            </a:r>
            <a:endParaRPr b="0" baseline="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6" name="Shape 406"/>
        <p:cNvGrpSpPr/>
        <p:nvPr/>
      </p:nvGrpSpPr>
      <p:grpSpPr>
        <a:xfrm>
          <a:off x="0" y="0"/>
          <a:ext cx="0" cy="0"/>
          <a:chOff x="0" y="0"/>
          <a:chExt cx="0" cy="0"/>
        </a:xfrm>
      </p:grpSpPr>
      <p:sp>
        <p:nvSpPr>
          <p:cNvPr id="407" name="Shape 407"/>
          <p:cNvSpPr txBox="1"/>
          <p:nvPr>
            <p:ph idx="12" type="sldNum"/>
          </p:nvPr>
        </p:nvSpPr>
        <p:spPr>
          <a:xfrm>
            <a:off x="4145280" y="9121139"/>
            <a:ext cx="3169920" cy="480059"/>
          </a:xfrm>
          <a:prstGeom prst="rect">
            <a:avLst/>
          </a:prstGeom>
          <a:noFill/>
          <a:ln>
            <a:noFill/>
          </a:ln>
        </p:spPr>
        <p:txBody>
          <a:bodyPr anchorCtr="0" anchor="b" bIns="48325" lIns="96650" rIns="96650" tIns="48325">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chemeClr val="dk1"/>
                </a:solidFill>
                <a:latin typeface="Times New Roman"/>
                <a:ea typeface="Times New Roman"/>
                <a:cs typeface="Times New Roman"/>
                <a:sym typeface="Times New Roman"/>
              </a:rPr>
              <a:t>‹#›</a:t>
            </a:fld>
          </a:p>
        </p:txBody>
      </p:sp>
      <p:sp>
        <p:nvSpPr>
          <p:cNvPr id="408" name="Shape 408"/>
          <p:cNvSpPr/>
          <p:nvPr>
            <p:ph idx="2" type="sldImg"/>
          </p:nvPr>
        </p:nvSpPr>
        <p:spPr>
          <a:xfrm>
            <a:off x="1257300" y="720725"/>
            <a:ext cx="4800600" cy="3600450"/>
          </a:xfrm>
          <a:custGeom>
            <a:pathLst>
              <a:path extrusionOk="0" h="120000" w="120000">
                <a:moveTo>
                  <a:pt x="0" y="0"/>
                </a:moveTo>
                <a:lnTo>
                  <a:pt x="120000" y="0"/>
                </a:lnTo>
                <a:lnTo>
                  <a:pt x="120000" y="120000"/>
                </a:lnTo>
                <a:lnTo>
                  <a:pt x="0" y="120000"/>
                </a:lnTo>
                <a:close/>
              </a:path>
            </a:pathLst>
          </a:custGeom>
          <a:noFill/>
          <a:ln>
            <a:noFill/>
          </a:ln>
        </p:spPr>
      </p:sp>
      <p:sp>
        <p:nvSpPr>
          <p:cNvPr id="409" name="Shape 409"/>
          <p:cNvSpPr txBox="1"/>
          <p:nvPr>
            <p:ph idx="1" type="body"/>
          </p:nvPr>
        </p:nvSpPr>
        <p:spPr>
          <a:xfrm>
            <a:off x="975359" y="4560569"/>
            <a:ext cx="5364479" cy="4320539"/>
          </a:xfrm>
          <a:prstGeom prst="rect">
            <a:avLst/>
          </a:prstGeom>
          <a:noFill/>
          <a:ln>
            <a:noFill/>
          </a:ln>
        </p:spPr>
        <p:txBody>
          <a:bodyPr anchorCtr="0" anchor="t" bIns="48325" lIns="96650" rIns="96650" tIns="48325">
            <a:noAutofit/>
          </a:bodyPr>
          <a:lstStyle/>
          <a:p>
            <a:pPr indent="0" lvl="0" marL="0" marR="0" rtl="0" algn="l">
              <a:spcBef>
                <a:spcPts val="0"/>
              </a:spcBef>
              <a:spcAft>
                <a:spcPts val="0"/>
              </a:spcAft>
              <a:buNone/>
            </a:pPr>
            <a:r>
              <a:t/>
            </a:r>
            <a:endParaRPr b="0" baseline="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6" name="Shape 416"/>
        <p:cNvGrpSpPr/>
        <p:nvPr/>
      </p:nvGrpSpPr>
      <p:grpSpPr>
        <a:xfrm>
          <a:off x="0" y="0"/>
          <a:ext cx="0" cy="0"/>
          <a:chOff x="0" y="0"/>
          <a:chExt cx="0" cy="0"/>
        </a:xfrm>
      </p:grpSpPr>
      <p:sp>
        <p:nvSpPr>
          <p:cNvPr id="417" name="Shape 417"/>
          <p:cNvSpPr txBox="1"/>
          <p:nvPr>
            <p:ph idx="12" type="sldNum"/>
          </p:nvPr>
        </p:nvSpPr>
        <p:spPr>
          <a:xfrm>
            <a:off x="4145280" y="9121139"/>
            <a:ext cx="3169920" cy="480059"/>
          </a:xfrm>
          <a:prstGeom prst="rect">
            <a:avLst/>
          </a:prstGeom>
          <a:noFill/>
          <a:ln>
            <a:noFill/>
          </a:ln>
        </p:spPr>
        <p:txBody>
          <a:bodyPr anchorCtr="0" anchor="b" bIns="48325" lIns="96650" rIns="96650" tIns="48325">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chemeClr val="dk1"/>
                </a:solidFill>
                <a:latin typeface="Times New Roman"/>
                <a:ea typeface="Times New Roman"/>
                <a:cs typeface="Times New Roman"/>
                <a:sym typeface="Times New Roman"/>
              </a:rPr>
              <a:t>‹#›</a:t>
            </a:fld>
          </a:p>
        </p:txBody>
      </p:sp>
      <p:sp>
        <p:nvSpPr>
          <p:cNvPr id="418" name="Shape 418"/>
          <p:cNvSpPr/>
          <p:nvPr>
            <p:ph idx="2" type="sldImg"/>
          </p:nvPr>
        </p:nvSpPr>
        <p:spPr>
          <a:xfrm>
            <a:off x="1257300" y="720725"/>
            <a:ext cx="4800600" cy="3600450"/>
          </a:xfrm>
          <a:custGeom>
            <a:pathLst>
              <a:path extrusionOk="0" h="120000" w="120000">
                <a:moveTo>
                  <a:pt x="0" y="0"/>
                </a:moveTo>
                <a:lnTo>
                  <a:pt x="120000" y="0"/>
                </a:lnTo>
                <a:lnTo>
                  <a:pt x="120000" y="120000"/>
                </a:lnTo>
                <a:lnTo>
                  <a:pt x="0" y="120000"/>
                </a:lnTo>
                <a:close/>
              </a:path>
            </a:pathLst>
          </a:custGeom>
          <a:noFill/>
          <a:ln>
            <a:noFill/>
          </a:ln>
        </p:spPr>
      </p:sp>
      <p:sp>
        <p:nvSpPr>
          <p:cNvPr id="419" name="Shape 419"/>
          <p:cNvSpPr txBox="1"/>
          <p:nvPr>
            <p:ph idx="1" type="body"/>
          </p:nvPr>
        </p:nvSpPr>
        <p:spPr>
          <a:xfrm>
            <a:off x="975359" y="4560569"/>
            <a:ext cx="5364479" cy="4320539"/>
          </a:xfrm>
          <a:prstGeom prst="rect">
            <a:avLst/>
          </a:prstGeom>
          <a:noFill/>
          <a:ln>
            <a:noFill/>
          </a:ln>
        </p:spPr>
        <p:txBody>
          <a:bodyPr anchorCtr="0" anchor="t" bIns="48325" lIns="96650" rIns="96650" tIns="48325">
            <a:noAutofit/>
          </a:bodyPr>
          <a:lstStyle/>
          <a:p>
            <a:pPr indent="0" lvl="0" marL="0" marR="0" rtl="0" algn="l">
              <a:spcBef>
                <a:spcPts val="0"/>
              </a:spcBef>
              <a:spcAft>
                <a:spcPts val="0"/>
              </a:spcAft>
              <a:buNone/>
            </a:pPr>
            <a:r>
              <a:t/>
            </a:r>
            <a:endParaRPr b="0" baseline="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9" name="Shape 429"/>
        <p:cNvGrpSpPr/>
        <p:nvPr/>
      </p:nvGrpSpPr>
      <p:grpSpPr>
        <a:xfrm>
          <a:off x="0" y="0"/>
          <a:ext cx="0" cy="0"/>
          <a:chOff x="0" y="0"/>
          <a:chExt cx="0" cy="0"/>
        </a:xfrm>
      </p:grpSpPr>
      <p:sp>
        <p:nvSpPr>
          <p:cNvPr id="430" name="Shape 430"/>
          <p:cNvSpPr txBox="1"/>
          <p:nvPr>
            <p:ph idx="12" type="sldNum"/>
          </p:nvPr>
        </p:nvSpPr>
        <p:spPr>
          <a:xfrm>
            <a:off x="4145280" y="9121139"/>
            <a:ext cx="3169920" cy="480059"/>
          </a:xfrm>
          <a:prstGeom prst="rect">
            <a:avLst/>
          </a:prstGeom>
          <a:noFill/>
          <a:ln>
            <a:noFill/>
          </a:ln>
        </p:spPr>
        <p:txBody>
          <a:bodyPr anchorCtr="0" anchor="b" bIns="48325" lIns="96650" rIns="96650" tIns="48325">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chemeClr val="dk1"/>
                </a:solidFill>
                <a:latin typeface="Times New Roman"/>
                <a:ea typeface="Times New Roman"/>
                <a:cs typeface="Times New Roman"/>
                <a:sym typeface="Times New Roman"/>
              </a:rPr>
              <a:t>‹#›</a:t>
            </a:fld>
          </a:p>
        </p:txBody>
      </p:sp>
      <p:sp>
        <p:nvSpPr>
          <p:cNvPr id="431" name="Shape 431"/>
          <p:cNvSpPr/>
          <p:nvPr>
            <p:ph idx="2" type="sldImg"/>
          </p:nvPr>
        </p:nvSpPr>
        <p:spPr>
          <a:xfrm>
            <a:off x="1257300" y="720725"/>
            <a:ext cx="4800600" cy="3600450"/>
          </a:xfrm>
          <a:custGeom>
            <a:pathLst>
              <a:path extrusionOk="0" h="120000" w="120000">
                <a:moveTo>
                  <a:pt x="0" y="0"/>
                </a:moveTo>
                <a:lnTo>
                  <a:pt x="120000" y="0"/>
                </a:lnTo>
                <a:lnTo>
                  <a:pt x="120000" y="120000"/>
                </a:lnTo>
                <a:lnTo>
                  <a:pt x="0" y="120000"/>
                </a:lnTo>
                <a:close/>
              </a:path>
            </a:pathLst>
          </a:custGeom>
          <a:noFill/>
          <a:ln>
            <a:noFill/>
          </a:ln>
        </p:spPr>
      </p:sp>
      <p:sp>
        <p:nvSpPr>
          <p:cNvPr id="432" name="Shape 432"/>
          <p:cNvSpPr txBox="1"/>
          <p:nvPr>
            <p:ph idx="1" type="body"/>
          </p:nvPr>
        </p:nvSpPr>
        <p:spPr>
          <a:xfrm>
            <a:off x="975359" y="4560569"/>
            <a:ext cx="5364479" cy="4320539"/>
          </a:xfrm>
          <a:prstGeom prst="rect">
            <a:avLst/>
          </a:prstGeom>
          <a:noFill/>
          <a:ln>
            <a:noFill/>
          </a:ln>
        </p:spPr>
        <p:txBody>
          <a:bodyPr anchorCtr="0" anchor="t" bIns="48325" lIns="96650" rIns="96650" tIns="48325">
            <a:noAutofit/>
          </a:bodyPr>
          <a:lstStyle/>
          <a:p>
            <a:pPr indent="0" lvl="0" marL="0" marR="0" rtl="0" algn="l">
              <a:spcBef>
                <a:spcPts val="0"/>
              </a:spcBef>
              <a:spcAft>
                <a:spcPts val="0"/>
              </a:spcAft>
              <a:buNone/>
            </a:pPr>
            <a:r>
              <a:t/>
            </a:r>
            <a:endParaRPr b="0" baseline="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0" name="Shape 440"/>
        <p:cNvGrpSpPr/>
        <p:nvPr/>
      </p:nvGrpSpPr>
      <p:grpSpPr>
        <a:xfrm>
          <a:off x="0" y="0"/>
          <a:ext cx="0" cy="0"/>
          <a:chOff x="0" y="0"/>
          <a:chExt cx="0" cy="0"/>
        </a:xfrm>
      </p:grpSpPr>
      <p:sp>
        <p:nvSpPr>
          <p:cNvPr id="441" name="Shape 441"/>
          <p:cNvSpPr txBox="1"/>
          <p:nvPr>
            <p:ph idx="12" type="sldNum"/>
          </p:nvPr>
        </p:nvSpPr>
        <p:spPr>
          <a:xfrm>
            <a:off x="4145280" y="9121139"/>
            <a:ext cx="3169920" cy="480059"/>
          </a:xfrm>
          <a:prstGeom prst="rect">
            <a:avLst/>
          </a:prstGeom>
          <a:noFill/>
          <a:ln>
            <a:noFill/>
          </a:ln>
        </p:spPr>
        <p:txBody>
          <a:bodyPr anchorCtr="0" anchor="b" bIns="48325" lIns="96650" rIns="96650" tIns="48325">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chemeClr val="dk1"/>
                </a:solidFill>
                <a:latin typeface="Times New Roman"/>
                <a:ea typeface="Times New Roman"/>
                <a:cs typeface="Times New Roman"/>
                <a:sym typeface="Times New Roman"/>
              </a:rPr>
              <a:t>‹#›</a:t>
            </a:fld>
          </a:p>
        </p:txBody>
      </p:sp>
      <p:sp>
        <p:nvSpPr>
          <p:cNvPr id="442" name="Shape 442"/>
          <p:cNvSpPr/>
          <p:nvPr>
            <p:ph idx="2" type="sldImg"/>
          </p:nvPr>
        </p:nvSpPr>
        <p:spPr>
          <a:xfrm>
            <a:off x="1257300" y="720725"/>
            <a:ext cx="4800600" cy="3600450"/>
          </a:xfrm>
          <a:custGeom>
            <a:pathLst>
              <a:path extrusionOk="0" h="120000" w="120000">
                <a:moveTo>
                  <a:pt x="0" y="0"/>
                </a:moveTo>
                <a:lnTo>
                  <a:pt x="120000" y="0"/>
                </a:lnTo>
                <a:lnTo>
                  <a:pt x="120000" y="120000"/>
                </a:lnTo>
                <a:lnTo>
                  <a:pt x="0" y="120000"/>
                </a:lnTo>
                <a:close/>
              </a:path>
            </a:pathLst>
          </a:custGeom>
          <a:noFill/>
          <a:ln>
            <a:noFill/>
          </a:ln>
        </p:spPr>
      </p:sp>
      <p:sp>
        <p:nvSpPr>
          <p:cNvPr id="443" name="Shape 443"/>
          <p:cNvSpPr txBox="1"/>
          <p:nvPr>
            <p:ph idx="1" type="body"/>
          </p:nvPr>
        </p:nvSpPr>
        <p:spPr>
          <a:xfrm>
            <a:off x="975359" y="4560569"/>
            <a:ext cx="5364479" cy="4320539"/>
          </a:xfrm>
          <a:prstGeom prst="rect">
            <a:avLst/>
          </a:prstGeom>
          <a:noFill/>
          <a:ln>
            <a:noFill/>
          </a:ln>
        </p:spPr>
        <p:txBody>
          <a:bodyPr anchorCtr="0" anchor="t" bIns="48325" lIns="96650" rIns="96650" tIns="48325">
            <a:noAutofit/>
          </a:bodyPr>
          <a:lstStyle/>
          <a:p>
            <a:pPr indent="0" lvl="0" marL="0" marR="0" rtl="0" algn="l">
              <a:spcBef>
                <a:spcPts val="0"/>
              </a:spcBef>
              <a:spcAft>
                <a:spcPts val="0"/>
              </a:spcAft>
              <a:buNone/>
            </a:pPr>
            <a:r>
              <a:t/>
            </a:r>
            <a:endParaRPr b="0" baseline="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9" name="Shape 449"/>
        <p:cNvGrpSpPr/>
        <p:nvPr/>
      </p:nvGrpSpPr>
      <p:grpSpPr>
        <a:xfrm>
          <a:off x="0" y="0"/>
          <a:ext cx="0" cy="0"/>
          <a:chOff x="0" y="0"/>
          <a:chExt cx="0" cy="0"/>
        </a:xfrm>
      </p:grpSpPr>
      <p:sp>
        <p:nvSpPr>
          <p:cNvPr id="450" name="Shape 450"/>
          <p:cNvSpPr txBox="1"/>
          <p:nvPr>
            <p:ph idx="12" type="sldNum"/>
          </p:nvPr>
        </p:nvSpPr>
        <p:spPr>
          <a:xfrm>
            <a:off x="4145280" y="9121139"/>
            <a:ext cx="3169920" cy="480059"/>
          </a:xfrm>
          <a:prstGeom prst="rect">
            <a:avLst/>
          </a:prstGeom>
          <a:noFill/>
          <a:ln>
            <a:noFill/>
          </a:ln>
        </p:spPr>
        <p:txBody>
          <a:bodyPr anchorCtr="0" anchor="b" bIns="48325" lIns="96650" rIns="96650" tIns="48325">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chemeClr val="dk1"/>
                </a:solidFill>
                <a:latin typeface="Times New Roman"/>
                <a:ea typeface="Times New Roman"/>
                <a:cs typeface="Times New Roman"/>
                <a:sym typeface="Times New Roman"/>
              </a:rPr>
              <a:t>‹#›</a:t>
            </a:fld>
          </a:p>
        </p:txBody>
      </p:sp>
      <p:sp>
        <p:nvSpPr>
          <p:cNvPr id="451" name="Shape 451"/>
          <p:cNvSpPr/>
          <p:nvPr>
            <p:ph idx="2" type="sldImg"/>
          </p:nvPr>
        </p:nvSpPr>
        <p:spPr>
          <a:xfrm>
            <a:off x="1257300" y="720725"/>
            <a:ext cx="4800600" cy="3600450"/>
          </a:xfrm>
          <a:custGeom>
            <a:pathLst>
              <a:path extrusionOk="0" h="120000" w="120000">
                <a:moveTo>
                  <a:pt x="0" y="0"/>
                </a:moveTo>
                <a:lnTo>
                  <a:pt x="120000" y="0"/>
                </a:lnTo>
                <a:lnTo>
                  <a:pt x="120000" y="120000"/>
                </a:lnTo>
                <a:lnTo>
                  <a:pt x="0" y="120000"/>
                </a:lnTo>
                <a:close/>
              </a:path>
            </a:pathLst>
          </a:custGeom>
          <a:noFill/>
          <a:ln>
            <a:noFill/>
          </a:ln>
        </p:spPr>
      </p:sp>
      <p:sp>
        <p:nvSpPr>
          <p:cNvPr id="452" name="Shape 452"/>
          <p:cNvSpPr txBox="1"/>
          <p:nvPr>
            <p:ph idx="1" type="body"/>
          </p:nvPr>
        </p:nvSpPr>
        <p:spPr>
          <a:xfrm>
            <a:off x="975359" y="4560569"/>
            <a:ext cx="5364479" cy="4320539"/>
          </a:xfrm>
          <a:prstGeom prst="rect">
            <a:avLst/>
          </a:prstGeom>
          <a:noFill/>
          <a:ln>
            <a:noFill/>
          </a:ln>
        </p:spPr>
        <p:txBody>
          <a:bodyPr anchorCtr="0" anchor="t" bIns="48325" lIns="96650" rIns="96650" tIns="48325">
            <a:noAutofit/>
          </a:bodyPr>
          <a:lstStyle/>
          <a:p>
            <a:pPr indent="0" lvl="0" marL="0" marR="0" rtl="0" algn="l">
              <a:spcBef>
                <a:spcPts val="0"/>
              </a:spcBef>
              <a:spcAft>
                <a:spcPts val="0"/>
              </a:spcAft>
              <a:buNone/>
            </a:pPr>
            <a:r>
              <a:t/>
            </a:r>
            <a:endParaRPr b="0" baseline="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2" name="Shape 462"/>
        <p:cNvGrpSpPr/>
        <p:nvPr/>
      </p:nvGrpSpPr>
      <p:grpSpPr>
        <a:xfrm>
          <a:off x="0" y="0"/>
          <a:ext cx="0" cy="0"/>
          <a:chOff x="0" y="0"/>
          <a:chExt cx="0" cy="0"/>
        </a:xfrm>
      </p:grpSpPr>
      <p:sp>
        <p:nvSpPr>
          <p:cNvPr id="463" name="Shape 463"/>
          <p:cNvSpPr txBox="1"/>
          <p:nvPr>
            <p:ph idx="12" type="sldNum"/>
          </p:nvPr>
        </p:nvSpPr>
        <p:spPr>
          <a:xfrm>
            <a:off x="4145280" y="9121139"/>
            <a:ext cx="3169920" cy="480059"/>
          </a:xfrm>
          <a:prstGeom prst="rect">
            <a:avLst/>
          </a:prstGeom>
          <a:noFill/>
          <a:ln>
            <a:noFill/>
          </a:ln>
        </p:spPr>
        <p:txBody>
          <a:bodyPr anchorCtr="0" anchor="b" bIns="48325" lIns="96650" rIns="96650" tIns="48325">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chemeClr val="dk1"/>
                </a:solidFill>
                <a:latin typeface="Times New Roman"/>
                <a:ea typeface="Times New Roman"/>
                <a:cs typeface="Times New Roman"/>
                <a:sym typeface="Times New Roman"/>
              </a:rPr>
              <a:t>‹#›</a:t>
            </a:fld>
          </a:p>
        </p:txBody>
      </p:sp>
      <p:sp>
        <p:nvSpPr>
          <p:cNvPr id="464" name="Shape 464"/>
          <p:cNvSpPr/>
          <p:nvPr>
            <p:ph idx="2" type="sldImg"/>
          </p:nvPr>
        </p:nvSpPr>
        <p:spPr>
          <a:xfrm>
            <a:off x="1257300" y="720725"/>
            <a:ext cx="4800600" cy="3600450"/>
          </a:xfrm>
          <a:custGeom>
            <a:pathLst>
              <a:path extrusionOk="0" h="120000" w="120000">
                <a:moveTo>
                  <a:pt x="0" y="0"/>
                </a:moveTo>
                <a:lnTo>
                  <a:pt x="120000" y="0"/>
                </a:lnTo>
                <a:lnTo>
                  <a:pt x="120000" y="120000"/>
                </a:lnTo>
                <a:lnTo>
                  <a:pt x="0" y="120000"/>
                </a:lnTo>
                <a:close/>
              </a:path>
            </a:pathLst>
          </a:custGeom>
          <a:noFill/>
          <a:ln>
            <a:noFill/>
          </a:ln>
        </p:spPr>
      </p:sp>
      <p:sp>
        <p:nvSpPr>
          <p:cNvPr id="465" name="Shape 465"/>
          <p:cNvSpPr txBox="1"/>
          <p:nvPr>
            <p:ph idx="1" type="body"/>
          </p:nvPr>
        </p:nvSpPr>
        <p:spPr>
          <a:xfrm>
            <a:off x="975359" y="4560569"/>
            <a:ext cx="5364479" cy="4320539"/>
          </a:xfrm>
          <a:prstGeom prst="rect">
            <a:avLst/>
          </a:prstGeom>
          <a:noFill/>
          <a:ln>
            <a:noFill/>
          </a:ln>
        </p:spPr>
        <p:txBody>
          <a:bodyPr anchorCtr="0" anchor="t" bIns="48325" lIns="96650" rIns="96650" tIns="48325">
            <a:noAutofit/>
          </a:bodyPr>
          <a:lstStyle/>
          <a:p>
            <a:pPr indent="0" lvl="0" marL="0" marR="0" rtl="0" algn="l">
              <a:spcBef>
                <a:spcPts val="0"/>
              </a:spcBef>
              <a:spcAft>
                <a:spcPts val="0"/>
              </a:spcAft>
              <a:buNone/>
            </a:pPr>
            <a:r>
              <a:t/>
            </a:r>
            <a:endParaRPr b="0" baseline="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txBox="1"/>
          <p:nvPr>
            <p:ph idx="12" type="sldNum"/>
          </p:nvPr>
        </p:nvSpPr>
        <p:spPr>
          <a:xfrm>
            <a:off x="4145280" y="9121139"/>
            <a:ext cx="3169920" cy="480059"/>
          </a:xfrm>
          <a:prstGeom prst="rect">
            <a:avLst/>
          </a:prstGeom>
          <a:noFill/>
          <a:ln>
            <a:noFill/>
          </a:ln>
        </p:spPr>
        <p:txBody>
          <a:bodyPr anchorCtr="0" anchor="b" bIns="48325" lIns="96650" rIns="96650" tIns="48325">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chemeClr val="dk1"/>
                </a:solidFill>
                <a:latin typeface="Times New Roman"/>
                <a:ea typeface="Times New Roman"/>
                <a:cs typeface="Times New Roman"/>
                <a:sym typeface="Times New Roman"/>
              </a:rPr>
              <a:t>‹#›</a:t>
            </a:fld>
          </a:p>
        </p:txBody>
      </p:sp>
      <p:sp>
        <p:nvSpPr>
          <p:cNvPr id="79" name="Shape 79"/>
          <p:cNvSpPr/>
          <p:nvPr>
            <p:ph idx="2" type="sldImg"/>
          </p:nvPr>
        </p:nvSpPr>
        <p:spPr>
          <a:xfrm>
            <a:off x="1257300" y="720725"/>
            <a:ext cx="4800600" cy="3600450"/>
          </a:xfrm>
          <a:custGeom>
            <a:pathLst>
              <a:path extrusionOk="0" h="120000" w="120000">
                <a:moveTo>
                  <a:pt x="0" y="0"/>
                </a:moveTo>
                <a:lnTo>
                  <a:pt x="120000" y="0"/>
                </a:lnTo>
                <a:lnTo>
                  <a:pt x="120000" y="120000"/>
                </a:lnTo>
                <a:lnTo>
                  <a:pt x="0" y="120000"/>
                </a:lnTo>
                <a:close/>
              </a:path>
            </a:pathLst>
          </a:custGeom>
          <a:noFill/>
          <a:ln>
            <a:noFill/>
          </a:ln>
        </p:spPr>
      </p:sp>
      <p:sp>
        <p:nvSpPr>
          <p:cNvPr id="80" name="Shape 80"/>
          <p:cNvSpPr txBox="1"/>
          <p:nvPr>
            <p:ph idx="1" type="body"/>
          </p:nvPr>
        </p:nvSpPr>
        <p:spPr>
          <a:xfrm>
            <a:off x="975359" y="4560569"/>
            <a:ext cx="5364479" cy="4320539"/>
          </a:xfrm>
          <a:prstGeom prst="rect">
            <a:avLst/>
          </a:prstGeom>
          <a:noFill/>
          <a:ln>
            <a:noFill/>
          </a:ln>
        </p:spPr>
        <p:txBody>
          <a:bodyPr anchorCtr="0" anchor="t" bIns="48325" lIns="96650" rIns="96650" tIns="48325">
            <a:noAutofit/>
          </a:bodyPr>
          <a:lstStyle/>
          <a:p>
            <a:pPr indent="0" lvl="0" marL="0" marR="0" rtl="0" algn="l">
              <a:spcBef>
                <a:spcPts val="0"/>
              </a:spcBef>
              <a:spcAft>
                <a:spcPts val="0"/>
              </a:spcAft>
              <a:buNone/>
            </a:pPr>
            <a:r>
              <a:t/>
            </a:r>
            <a:endParaRPr b="0" baseline="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8" name="Shape 478"/>
        <p:cNvGrpSpPr/>
        <p:nvPr/>
      </p:nvGrpSpPr>
      <p:grpSpPr>
        <a:xfrm>
          <a:off x="0" y="0"/>
          <a:ext cx="0" cy="0"/>
          <a:chOff x="0" y="0"/>
          <a:chExt cx="0" cy="0"/>
        </a:xfrm>
      </p:grpSpPr>
      <p:sp>
        <p:nvSpPr>
          <p:cNvPr id="479" name="Shape 479"/>
          <p:cNvSpPr txBox="1"/>
          <p:nvPr>
            <p:ph idx="12" type="sldNum"/>
          </p:nvPr>
        </p:nvSpPr>
        <p:spPr>
          <a:xfrm>
            <a:off x="4145280" y="9121139"/>
            <a:ext cx="3169920" cy="480059"/>
          </a:xfrm>
          <a:prstGeom prst="rect">
            <a:avLst/>
          </a:prstGeom>
          <a:noFill/>
          <a:ln>
            <a:noFill/>
          </a:ln>
        </p:spPr>
        <p:txBody>
          <a:bodyPr anchorCtr="0" anchor="b" bIns="48325" lIns="96650" rIns="96650" tIns="48325">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chemeClr val="dk1"/>
                </a:solidFill>
                <a:latin typeface="Times New Roman"/>
                <a:ea typeface="Times New Roman"/>
                <a:cs typeface="Times New Roman"/>
                <a:sym typeface="Times New Roman"/>
              </a:rPr>
              <a:t>‹#›</a:t>
            </a:fld>
          </a:p>
        </p:txBody>
      </p:sp>
      <p:sp>
        <p:nvSpPr>
          <p:cNvPr id="480" name="Shape 480"/>
          <p:cNvSpPr/>
          <p:nvPr>
            <p:ph idx="2" type="sldImg"/>
          </p:nvPr>
        </p:nvSpPr>
        <p:spPr>
          <a:xfrm>
            <a:off x="1257300" y="720725"/>
            <a:ext cx="4800600" cy="3600450"/>
          </a:xfrm>
          <a:custGeom>
            <a:pathLst>
              <a:path extrusionOk="0" h="120000" w="120000">
                <a:moveTo>
                  <a:pt x="0" y="0"/>
                </a:moveTo>
                <a:lnTo>
                  <a:pt x="120000" y="0"/>
                </a:lnTo>
                <a:lnTo>
                  <a:pt x="120000" y="120000"/>
                </a:lnTo>
                <a:lnTo>
                  <a:pt x="0" y="120000"/>
                </a:lnTo>
                <a:close/>
              </a:path>
            </a:pathLst>
          </a:custGeom>
          <a:noFill/>
          <a:ln>
            <a:noFill/>
          </a:ln>
        </p:spPr>
      </p:sp>
      <p:sp>
        <p:nvSpPr>
          <p:cNvPr id="481" name="Shape 481"/>
          <p:cNvSpPr txBox="1"/>
          <p:nvPr>
            <p:ph idx="1" type="body"/>
          </p:nvPr>
        </p:nvSpPr>
        <p:spPr>
          <a:xfrm>
            <a:off x="975359" y="4560569"/>
            <a:ext cx="5364479" cy="4320539"/>
          </a:xfrm>
          <a:prstGeom prst="rect">
            <a:avLst/>
          </a:prstGeom>
          <a:noFill/>
          <a:ln>
            <a:noFill/>
          </a:ln>
        </p:spPr>
        <p:txBody>
          <a:bodyPr anchorCtr="0" anchor="t" bIns="48325" lIns="96650" rIns="96650" tIns="48325">
            <a:noAutofit/>
          </a:bodyPr>
          <a:lstStyle/>
          <a:p>
            <a:pPr indent="0" lvl="0" marL="0" marR="0" rtl="0" algn="l">
              <a:spcBef>
                <a:spcPts val="0"/>
              </a:spcBef>
              <a:spcAft>
                <a:spcPts val="0"/>
              </a:spcAft>
              <a:buNone/>
            </a:pPr>
            <a:r>
              <a:t/>
            </a:r>
            <a:endParaRPr b="0" baseline="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9" name="Shape 489"/>
        <p:cNvGrpSpPr/>
        <p:nvPr/>
      </p:nvGrpSpPr>
      <p:grpSpPr>
        <a:xfrm>
          <a:off x="0" y="0"/>
          <a:ext cx="0" cy="0"/>
          <a:chOff x="0" y="0"/>
          <a:chExt cx="0" cy="0"/>
        </a:xfrm>
      </p:grpSpPr>
      <p:sp>
        <p:nvSpPr>
          <p:cNvPr id="490" name="Shape 490"/>
          <p:cNvSpPr txBox="1"/>
          <p:nvPr>
            <p:ph idx="12" type="sldNum"/>
          </p:nvPr>
        </p:nvSpPr>
        <p:spPr>
          <a:xfrm>
            <a:off x="4145280" y="9121139"/>
            <a:ext cx="3169920" cy="480059"/>
          </a:xfrm>
          <a:prstGeom prst="rect">
            <a:avLst/>
          </a:prstGeom>
          <a:noFill/>
          <a:ln>
            <a:noFill/>
          </a:ln>
        </p:spPr>
        <p:txBody>
          <a:bodyPr anchorCtr="0" anchor="b" bIns="48325" lIns="96650" rIns="96650" tIns="48325">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chemeClr val="dk1"/>
                </a:solidFill>
                <a:latin typeface="Times New Roman"/>
                <a:ea typeface="Times New Roman"/>
                <a:cs typeface="Times New Roman"/>
                <a:sym typeface="Times New Roman"/>
              </a:rPr>
              <a:t>‹#›</a:t>
            </a:fld>
          </a:p>
        </p:txBody>
      </p:sp>
      <p:sp>
        <p:nvSpPr>
          <p:cNvPr id="491" name="Shape 491"/>
          <p:cNvSpPr/>
          <p:nvPr>
            <p:ph idx="2" type="sldImg"/>
          </p:nvPr>
        </p:nvSpPr>
        <p:spPr>
          <a:xfrm>
            <a:off x="1257300" y="720725"/>
            <a:ext cx="4800600" cy="3600450"/>
          </a:xfrm>
          <a:custGeom>
            <a:pathLst>
              <a:path extrusionOk="0" h="120000" w="120000">
                <a:moveTo>
                  <a:pt x="0" y="0"/>
                </a:moveTo>
                <a:lnTo>
                  <a:pt x="120000" y="0"/>
                </a:lnTo>
                <a:lnTo>
                  <a:pt x="120000" y="120000"/>
                </a:lnTo>
                <a:lnTo>
                  <a:pt x="0" y="120000"/>
                </a:lnTo>
                <a:close/>
              </a:path>
            </a:pathLst>
          </a:custGeom>
          <a:noFill/>
          <a:ln>
            <a:noFill/>
          </a:ln>
        </p:spPr>
      </p:sp>
      <p:sp>
        <p:nvSpPr>
          <p:cNvPr id="492" name="Shape 492"/>
          <p:cNvSpPr txBox="1"/>
          <p:nvPr>
            <p:ph idx="1" type="body"/>
          </p:nvPr>
        </p:nvSpPr>
        <p:spPr>
          <a:xfrm>
            <a:off x="975359" y="4560569"/>
            <a:ext cx="5364479" cy="4320539"/>
          </a:xfrm>
          <a:prstGeom prst="rect">
            <a:avLst/>
          </a:prstGeom>
          <a:noFill/>
          <a:ln>
            <a:noFill/>
          </a:ln>
        </p:spPr>
        <p:txBody>
          <a:bodyPr anchorCtr="0" anchor="t" bIns="48325" lIns="96650" rIns="96650" tIns="48325">
            <a:noAutofit/>
          </a:bodyPr>
          <a:lstStyle/>
          <a:p>
            <a:pPr indent="0" lvl="0" marL="0" marR="0" rtl="0" algn="l">
              <a:spcBef>
                <a:spcPts val="0"/>
              </a:spcBef>
              <a:spcAft>
                <a:spcPts val="0"/>
              </a:spcAft>
              <a:buNone/>
            </a:pPr>
            <a:r>
              <a:t/>
            </a:r>
            <a:endParaRPr b="0" baseline="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2" name="Shape 502"/>
        <p:cNvGrpSpPr/>
        <p:nvPr/>
      </p:nvGrpSpPr>
      <p:grpSpPr>
        <a:xfrm>
          <a:off x="0" y="0"/>
          <a:ext cx="0" cy="0"/>
          <a:chOff x="0" y="0"/>
          <a:chExt cx="0" cy="0"/>
        </a:xfrm>
      </p:grpSpPr>
      <p:sp>
        <p:nvSpPr>
          <p:cNvPr id="503" name="Shape 503"/>
          <p:cNvSpPr txBox="1"/>
          <p:nvPr>
            <p:ph idx="12" type="sldNum"/>
          </p:nvPr>
        </p:nvSpPr>
        <p:spPr>
          <a:xfrm>
            <a:off x="4145280" y="9121139"/>
            <a:ext cx="3169920" cy="480059"/>
          </a:xfrm>
          <a:prstGeom prst="rect">
            <a:avLst/>
          </a:prstGeom>
          <a:noFill/>
          <a:ln>
            <a:noFill/>
          </a:ln>
        </p:spPr>
        <p:txBody>
          <a:bodyPr anchorCtr="0" anchor="b" bIns="48325" lIns="96650" rIns="96650" tIns="48325">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chemeClr val="dk1"/>
                </a:solidFill>
                <a:latin typeface="Times New Roman"/>
                <a:ea typeface="Times New Roman"/>
                <a:cs typeface="Times New Roman"/>
                <a:sym typeface="Times New Roman"/>
              </a:rPr>
              <a:t>‹#›</a:t>
            </a:fld>
          </a:p>
        </p:txBody>
      </p:sp>
      <p:sp>
        <p:nvSpPr>
          <p:cNvPr id="504" name="Shape 504"/>
          <p:cNvSpPr/>
          <p:nvPr>
            <p:ph idx="2" type="sldImg"/>
          </p:nvPr>
        </p:nvSpPr>
        <p:spPr>
          <a:xfrm>
            <a:off x="1257300" y="720725"/>
            <a:ext cx="4800600" cy="3600450"/>
          </a:xfrm>
          <a:custGeom>
            <a:pathLst>
              <a:path extrusionOk="0" h="120000" w="120000">
                <a:moveTo>
                  <a:pt x="0" y="0"/>
                </a:moveTo>
                <a:lnTo>
                  <a:pt x="120000" y="0"/>
                </a:lnTo>
                <a:lnTo>
                  <a:pt x="120000" y="120000"/>
                </a:lnTo>
                <a:lnTo>
                  <a:pt x="0" y="120000"/>
                </a:lnTo>
                <a:close/>
              </a:path>
            </a:pathLst>
          </a:custGeom>
          <a:noFill/>
          <a:ln>
            <a:noFill/>
          </a:ln>
        </p:spPr>
      </p:sp>
      <p:sp>
        <p:nvSpPr>
          <p:cNvPr id="505" name="Shape 505"/>
          <p:cNvSpPr txBox="1"/>
          <p:nvPr>
            <p:ph idx="1" type="body"/>
          </p:nvPr>
        </p:nvSpPr>
        <p:spPr>
          <a:xfrm>
            <a:off x="975359" y="4560569"/>
            <a:ext cx="5364479" cy="4320539"/>
          </a:xfrm>
          <a:prstGeom prst="rect">
            <a:avLst/>
          </a:prstGeom>
          <a:noFill/>
          <a:ln>
            <a:noFill/>
          </a:ln>
        </p:spPr>
        <p:txBody>
          <a:bodyPr anchorCtr="0" anchor="t" bIns="48325" lIns="96650" rIns="96650" tIns="48325">
            <a:noAutofit/>
          </a:bodyPr>
          <a:lstStyle/>
          <a:p>
            <a:pPr indent="0" lvl="0" marL="0" marR="0" rtl="0" algn="l">
              <a:spcBef>
                <a:spcPts val="0"/>
              </a:spcBef>
              <a:spcAft>
                <a:spcPts val="0"/>
              </a:spcAft>
              <a:buNone/>
            </a:pPr>
            <a:r>
              <a:t/>
            </a:r>
            <a:endParaRPr b="0" baseline="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5" name="Shape 515"/>
        <p:cNvGrpSpPr/>
        <p:nvPr/>
      </p:nvGrpSpPr>
      <p:grpSpPr>
        <a:xfrm>
          <a:off x="0" y="0"/>
          <a:ext cx="0" cy="0"/>
          <a:chOff x="0" y="0"/>
          <a:chExt cx="0" cy="0"/>
        </a:xfrm>
      </p:grpSpPr>
      <p:sp>
        <p:nvSpPr>
          <p:cNvPr id="516" name="Shape 516"/>
          <p:cNvSpPr txBox="1"/>
          <p:nvPr>
            <p:ph idx="12" type="sldNum"/>
          </p:nvPr>
        </p:nvSpPr>
        <p:spPr>
          <a:xfrm>
            <a:off x="4145280" y="9121139"/>
            <a:ext cx="3169920" cy="480059"/>
          </a:xfrm>
          <a:prstGeom prst="rect">
            <a:avLst/>
          </a:prstGeom>
          <a:noFill/>
          <a:ln>
            <a:noFill/>
          </a:ln>
        </p:spPr>
        <p:txBody>
          <a:bodyPr anchorCtr="0" anchor="b" bIns="48325" lIns="96650" rIns="96650" tIns="48325">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chemeClr val="dk1"/>
                </a:solidFill>
                <a:latin typeface="Times New Roman"/>
                <a:ea typeface="Times New Roman"/>
                <a:cs typeface="Times New Roman"/>
                <a:sym typeface="Times New Roman"/>
              </a:rPr>
              <a:t>‹#›</a:t>
            </a:fld>
          </a:p>
        </p:txBody>
      </p:sp>
      <p:sp>
        <p:nvSpPr>
          <p:cNvPr id="517" name="Shape 517"/>
          <p:cNvSpPr/>
          <p:nvPr>
            <p:ph idx="2" type="sldImg"/>
          </p:nvPr>
        </p:nvSpPr>
        <p:spPr>
          <a:xfrm>
            <a:off x="1257300" y="720725"/>
            <a:ext cx="4800600" cy="3600450"/>
          </a:xfrm>
          <a:custGeom>
            <a:pathLst>
              <a:path extrusionOk="0" h="120000" w="120000">
                <a:moveTo>
                  <a:pt x="0" y="0"/>
                </a:moveTo>
                <a:lnTo>
                  <a:pt x="120000" y="0"/>
                </a:lnTo>
                <a:lnTo>
                  <a:pt x="120000" y="120000"/>
                </a:lnTo>
                <a:lnTo>
                  <a:pt x="0" y="120000"/>
                </a:lnTo>
                <a:close/>
              </a:path>
            </a:pathLst>
          </a:custGeom>
          <a:noFill/>
          <a:ln>
            <a:noFill/>
          </a:ln>
        </p:spPr>
      </p:sp>
      <p:sp>
        <p:nvSpPr>
          <p:cNvPr id="518" name="Shape 518"/>
          <p:cNvSpPr txBox="1"/>
          <p:nvPr>
            <p:ph idx="1" type="body"/>
          </p:nvPr>
        </p:nvSpPr>
        <p:spPr>
          <a:xfrm>
            <a:off x="975359" y="4560569"/>
            <a:ext cx="5364479" cy="4320539"/>
          </a:xfrm>
          <a:prstGeom prst="rect">
            <a:avLst/>
          </a:prstGeom>
          <a:noFill/>
          <a:ln>
            <a:noFill/>
          </a:ln>
        </p:spPr>
        <p:txBody>
          <a:bodyPr anchorCtr="0" anchor="t" bIns="48325" lIns="96650" rIns="96650" tIns="48325">
            <a:noAutofit/>
          </a:bodyPr>
          <a:lstStyle/>
          <a:p>
            <a:pPr indent="0" lvl="0" marL="0" marR="0" rtl="0" algn="l">
              <a:spcBef>
                <a:spcPts val="0"/>
              </a:spcBef>
              <a:spcAft>
                <a:spcPts val="0"/>
              </a:spcAft>
              <a:buNone/>
            </a:pPr>
            <a:r>
              <a:t/>
            </a:r>
            <a:endParaRPr b="0" baseline="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7" name="Shape 527"/>
        <p:cNvGrpSpPr/>
        <p:nvPr/>
      </p:nvGrpSpPr>
      <p:grpSpPr>
        <a:xfrm>
          <a:off x="0" y="0"/>
          <a:ext cx="0" cy="0"/>
          <a:chOff x="0" y="0"/>
          <a:chExt cx="0" cy="0"/>
        </a:xfrm>
      </p:grpSpPr>
      <p:sp>
        <p:nvSpPr>
          <p:cNvPr id="528" name="Shape 528"/>
          <p:cNvSpPr txBox="1"/>
          <p:nvPr>
            <p:ph idx="12" type="sldNum"/>
          </p:nvPr>
        </p:nvSpPr>
        <p:spPr>
          <a:xfrm>
            <a:off x="4145280" y="9121139"/>
            <a:ext cx="3169920" cy="480059"/>
          </a:xfrm>
          <a:prstGeom prst="rect">
            <a:avLst/>
          </a:prstGeom>
          <a:noFill/>
          <a:ln>
            <a:noFill/>
          </a:ln>
        </p:spPr>
        <p:txBody>
          <a:bodyPr anchorCtr="0" anchor="b" bIns="48325" lIns="96650" rIns="96650" tIns="48325">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chemeClr val="dk1"/>
                </a:solidFill>
                <a:latin typeface="Times New Roman"/>
                <a:ea typeface="Times New Roman"/>
                <a:cs typeface="Times New Roman"/>
                <a:sym typeface="Times New Roman"/>
              </a:rPr>
              <a:t>‹#›</a:t>
            </a:fld>
          </a:p>
        </p:txBody>
      </p:sp>
      <p:sp>
        <p:nvSpPr>
          <p:cNvPr id="529" name="Shape 529"/>
          <p:cNvSpPr/>
          <p:nvPr>
            <p:ph idx="2" type="sldImg"/>
          </p:nvPr>
        </p:nvSpPr>
        <p:spPr>
          <a:xfrm>
            <a:off x="1257300" y="720725"/>
            <a:ext cx="4800600" cy="3600450"/>
          </a:xfrm>
          <a:custGeom>
            <a:pathLst>
              <a:path extrusionOk="0" h="120000" w="120000">
                <a:moveTo>
                  <a:pt x="0" y="0"/>
                </a:moveTo>
                <a:lnTo>
                  <a:pt x="120000" y="0"/>
                </a:lnTo>
                <a:lnTo>
                  <a:pt x="120000" y="120000"/>
                </a:lnTo>
                <a:lnTo>
                  <a:pt x="0" y="120000"/>
                </a:lnTo>
                <a:close/>
              </a:path>
            </a:pathLst>
          </a:custGeom>
          <a:noFill/>
          <a:ln>
            <a:noFill/>
          </a:ln>
        </p:spPr>
      </p:sp>
      <p:sp>
        <p:nvSpPr>
          <p:cNvPr id="530" name="Shape 530"/>
          <p:cNvSpPr txBox="1"/>
          <p:nvPr>
            <p:ph idx="1" type="body"/>
          </p:nvPr>
        </p:nvSpPr>
        <p:spPr>
          <a:xfrm>
            <a:off x="975359" y="4560569"/>
            <a:ext cx="5364479" cy="4320539"/>
          </a:xfrm>
          <a:prstGeom prst="rect">
            <a:avLst/>
          </a:prstGeom>
          <a:noFill/>
          <a:ln>
            <a:noFill/>
          </a:ln>
        </p:spPr>
        <p:txBody>
          <a:bodyPr anchorCtr="0" anchor="t" bIns="48325" lIns="96650" rIns="96650" tIns="48325">
            <a:noAutofit/>
          </a:bodyPr>
          <a:lstStyle/>
          <a:p>
            <a:pPr indent="0" lvl="0" marL="0" marR="0" rtl="0" algn="l">
              <a:spcBef>
                <a:spcPts val="0"/>
              </a:spcBef>
              <a:spcAft>
                <a:spcPts val="0"/>
              </a:spcAft>
              <a:buNone/>
            </a:pPr>
            <a:r>
              <a:t/>
            </a:r>
            <a:endParaRPr b="0" baseline="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0" name="Shape 540"/>
        <p:cNvGrpSpPr/>
        <p:nvPr/>
      </p:nvGrpSpPr>
      <p:grpSpPr>
        <a:xfrm>
          <a:off x="0" y="0"/>
          <a:ext cx="0" cy="0"/>
          <a:chOff x="0" y="0"/>
          <a:chExt cx="0" cy="0"/>
        </a:xfrm>
      </p:grpSpPr>
      <p:sp>
        <p:nvSpPr>
          <p:cNvPr id="541" name="Shape 541"/>
          <p:cNvSpPr txBox="1"/>
          <p:nvPr>
            <p:ph idx="12" type="sldNum"/>
          </p:nvPr>
        </p:nvSpPr>
        <p:spPr>
          <a:xfrm>
            <a:off x="4145280" y="9121139"/>
            <a:ext cx="3169920" cy="480059"/>
          </a:xfrm>
          <a:prstGeom prst="rect">
            <a:avLst/>
          </a:prstGeom>
          <a:noFill/>
          <a:ln>
            <a:noFill/>
          </a:ln>
        </p:spPr>
        <p:txBody>
          <a:bodyPr anchorCtr="0" anchor="b" bIns="48325" lIns="96650" rIns="96650" tIns="48325">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chemeClr val="dk1"/>
                </a:solidFill>
                <a:latin typeface="Times New Roman"/>
                <a:ea typeface="Times New Roman"/>
                <a:cs typeface="Times New Roman"/>
                <a:sym typeface="Times New Roman"/>
              </a:rPr>
              <a:t>‹#›</a:t>
            </a:fld>
          </a:p>
        </p:txBody>
      </p:sp>
      <p:sp>
        <p:nvSpPr>
          <p:cNvPr id="542" name="Shape 542"/>
          <p:cNvSpPr/>
          <p:nvPr>
            <p:ph idx="2" type="sldImg"/>
          </p:nvPr>
        </p:nvSpPr>
        <p:spPr>
          <a:xfrm>
            <a:off x="1257300" y="720725"/>
            <a:ext cx="4800600" cy="3600450"/>
          </a:xfrm>
          <a:custGeom>
            <a:pathLst>
              <a:path extrusionOk="0" h="120000" w="120000">
                <a:moveTo>
                  <a:pt x="0" y="0"/>
                </a:moveTo>
                <a:lnTo>
                  <a:pt x="120000" y="0"/>
                </a:lnTo>
                <a:lnTo>
                  <a:pt x="120000" y="120000"/>
                </a:lnTo>
                <a:lnTo>
                  <a:pt x="0" y="120000"/>
                </a:lnTo>
                <a:close/>
              </a:path>
            </a:pathLst>
          </a:custGeom>
          <a:noFill/>
          <a:ln>
            <a:noFill/>
          </a:ln>
        </p:spPr>
      </p:sp>
      <p:sp>
        <p:nvSpPr>
          <p:cNvPr id="543" name="Shape 543"/>
          <p:cNvSpPr txBox="1"/>
          <p:nvPr>
            <p:ph idx="1" type="body"/>
          </p:nvPr>
        </p:nvSpPr>
        <p:spPr>
          <a:xfrm>
            <a:off x="975359" y="4560569"/>
            <a:ext cx="5364479" cy="4320539"/>
          </a:xfrm>
          <a:prstGeom prst="rect">
            <a:avLst/>
          </a:prstGeom>
          <a:noFill/>
          <a:ln>
            <a:noFill/>
          </a:ln>
        </p:spPr>
        <p:txBody>
          <a:bodyPr anchorCtr="0" anchor="t" bIns="48325" lIns="96650" rIns="96650" tIns="48325">
            <a:noAutofit/>
          </a:bodyPr>
          <a:lstStyle/>
          <a:p>
            <a:pPr indent="0" lvl="0" marL="0" marR="0" rtl="0" algn="l">
              <a:spcBef>
                <a:spcPts val="0"/>
              </a:spcBef>
              <a:spcAft>
                <a:spcPts val="0"/>
              </a:spcAft>
              <a:buNone/>
            </a:pPr>
            <a:r>
              <a:t/>
            </a:r>
            <a:endParaRPr b="0" baseline="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0" name="Shape 550"/>
        <p:cNvGrpSpPr/>
        <p:nvPr/>
      </p:nvGrpSpPr>
      <p:grpSpPr>
        <a:xfrm>
          <a:off x="0" y="0"/>
          <a:ext cx="0" cy="0"/>
          <a:chOff x="0" y="0"/>
          <a:chExt cx="0" cy="0"/>
        </a:xfrm>
      </p:grpSpPr>
      <p:sp>
        <p:nvSpPr>
          <p:cNvPr id="551" name="Shape 551"/>
          <p:cNvSpPr txBox="1"/>
          <p:nvPr>
            <p:ph idx="12" type="sldNum"/>
          </p:nvPr>
        </p:nvSpPr>
        <p:spPr>
          <a:xfrm>
            <a:off x="4145280" y="9121139"/>
            <a:ext cx="3169920" cy="480059"/>
          </a:xfrm>
          <a:prstGeom prst="rect">
            <a:avLst/>
          </a:prstGeom>
          <a:noFill/>
          <a:ln>
            <a:noFill/>
          </a:ln>
        </p:spPr>
        <p:txBody>
          <a:bodyPr anchorCtr="0" anchor="b" bIns="48325" lIns="96650" rIns="96650" tIns="48325">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chemeClr val="dk1"/>
                </a:solidFill>
                <a:latin typeface="Times New Roman"/>
                <a:ea typeface="Times New Roman"/>
                <a:cs typeface="Times New Roman"/>
                <a:sym typeface="Times New Roman"/>
              </a:rPr>
              <a:t>‹#›</a:t>
            </a:fld>
          </a:p>
        </p:txBody>
      </p:sp>
      <p:sp>
        <p:nvSpPr>
          <p:cNvPr id="552" name="Shape 552"/>
          <p:cNvSpPr/>
          <p:nvPr>
            <p:ph idx="2" type="sldImg"/>
          </p:nvPr>
        </p:nvSpPr>
        <p:spPr>
          <a:xfrm>
            <a:off x="1257300" y="720725"/>
            <a:ext cx="4800600" cy="3600450"/>
          </a:xfrm>
          <a:custGeom>
            <a:pathLst>
              <a:path extrusionOk="0" h="120000" w="120000">
                <a:moveTo>
                  <a:pt x="0" y="0"/>
                </a:moveTo>
                <a:lnTo>
                  <a:pt x="120000" y="0"/>
                </a:lnTo>
                <a:lnTo>
                  <a:pt x="120000" y="120000"/>
                </a:lnTo>
                <a:lnTo>
                  <a:pt x="0" y="120000"/>
                </a:lnTo>
                <a:close/>
              </a:path>
            </a:pathLst>
          </a:custGeom>
          <a:noFill/>
          <a:ln>
            <a:noFill/>
          </a:ln>
        </p:spPr>
      </p:sp>
      <p:sp>
        <p:nvSpPr>
          <p:cNvPr id="553" name="Shape 553"/>
          <p:cNvSpPr txBox="1"/>
          <p:nvPr>
            <p:ph idx="1" type="body"/>
          </p:nvPr>
        </p:nvSpPr>
        <p:spPr>
          <a:xfrm>
            <a:off x="975359" y="4560569"/>
            <a:ext cx="5364479" cy="4320539"/>
          </a:xfrm>
          <a:prstGeom prst="rect">
            <a:avLst/>
          </a:prstGeom>
          <a:noFill/>
          <a:ln>
            <a:noFill/>
          </a:ln>
        </p:spPr>
        <p:txBody>
          <a:bodyPr anchorCtr="0" anchor="t" bIns="48325" lIns="96650" rIns="96650" tIns="48325">
            <a:noAutofit/>
          </a:bodyPr>
          <a:lstStyle/>
          <a:p>
            <a:pPr indent="0" lvl="0" marL="0" marR="0" rtl="0" algn="l">
              <a:spcBef>
                <a:spcPts val="0"/>
              </a:spcBef>
              <a:spcAft>
                <a:spcPts val="0"/>
              </a:spcAft>
              <a:buNone/>
            </a:pPr>
            <a:r>
              <a:t/>
            </a:r>
            <a:endParaRPr b="0" baseline="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0" name="Shape 560"/>
        <p:cNvGrpSpPr/>
        <p:nvPr/>
      </p:nvGrpSpPr>
      <p:grpSpPr>
        <a:xfrm>
          <a:off x="0" y="0"/>
          <a:ext cx="0" cy="0"/>
          <a:chOff x="0" y="0"/>
          <a:chExt cx="0" cy="0"/>
        </a:xfrm>
      </p:grpSpPr>
      <p:sp>
        <p:nvSpPr>
          <p:cNvPr id="561" name="Shape 561"/>
          <p:cNvSpPr txBox="1"/>
          <p:nvPr>
            <p:ph idx="12" type="sldNum"/>
          </p:nvPr>
        </p:nvSpPr>
        <p:spPr>
          <a:xfrm>
            <a:off x="4145280" y="9121139"/>
            <a:ext cx="3169920" cy="480059"/>
          </a:xfrm>
          <a:prstGeom prst="rect">
            <a:avLst/>
          </a:prstGeom>
          <a:noFill/>
          <a:ln>
            <a:noFill/>
          </a:ln>
        </p:spPr>
        <p:txBody>
          <a:bodyPr anchorCtr="0" anchor="b" bIns="48325" lIns="96650" rIns="96650" tIns="48325">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chemeClr val="dk1"/>
                </a:solidFill>
                <a:latin typeface="Times New Roman"/>
                <a:ea typeface="Times New Roman"/>
                <a:cs typeface="Times New Roman"/>
                <a:sym typeface="Times New Roman"/>
              </a:rPr>
              <a:t>‹#›</a:t>
            </a:fld>
          </a:p>
        </p:txBody>
      </p:sp>
      <p:sp>
        <p:nvSpPr>
          <p:cNvPr id="562" name="Shape 562"/>
          <p:cNvSpPr/>
          <p:nvPr>
            <p:ph idx="2" type="sldImg"/>
          </p:nvPr>
        </p:nvSpPr>
        <p:spPr>
          <a:xfrm>
            <a:off x="1257300" y="720725"/>
            <a:ext cx="4800600" cy="3600450"/>
          </a:xfrm>
          <a:custGeom>
            <a:pathLst>
              <a:path extrusionOk="0" h="120000" w="120000">
                <a:moveTo>
                  <a:pt x="0" y="0"/>
                </a:moveTo>
                <a:lnTo>
                  <a:pt x="120000" y="0"/>
                </a:lnTo>
                <a:lnTo>
                  <a:pt x="120000" y="120000"/>
                </a:lnTo>
                <a:lnTo>
                  <a:pt x="0" y="120000"/>
                </a:lnTo>
                <a:close/>
              </a:path>
            </a:pathLst>
          </a:custGeom>
          <a:noFill/>
          <a:ln>
            <a:noFill/>
          </a:ln>
        </p:spPr>
      </p:sp>
      <p:sp>
        <p:nvSpPr>
          <p:cNvPr id="563" name="Shape 563"/>
          <p:cNvSpPr txBox="1"/>
          <p:nvPr>
            <p:ph idx="1" type="body"/>
          </p:nvPr>
        </p:nvSpPr>
        <p:spPr>
          <a:xfrm>
            <a:off x="975359" y="4560569"/>
            <a:ext cx="5364479" cy="4320539"/>
          </a:xfrm>
          <a:prstGeom prst="rect">
            <a:avLst/>
          </a:prstGeom>
          <a:noFill/>
          <a:ln>
            <a:noFill/>
          </a:ln>
        </p:spPr>
        <p:txBody>
          <a:bodyPr anchorCtr="0" anchor="t" bIns="48325" lIns="96650" rIns="96650" tIns="48325">
            <a:noAutofit/>
          </a:bodyPr>
          <a:lstStyle/>
          <a:p>
            <a:pPr indent="0" lvl="0" marL="0" marR="0" rtl="0" algn="l">
              <a:spcBef>
                <a:spcPts val="0"/>
              </a:spcBef>
              <a:spcAft>
                <a:spcPts val="0"/>
              </a:spcAft>
              <a:buNone/>
            </a:pPr>
            <a:r>
              <a:t/>
            </a:r>
            <a:endParaRPr b="0" baseline="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txBox="1"/>
          <p:nvPr>
            <p:ph idx="12" type="sldNum"/>
          </p:nvPr>
        </p:nvSpPr>
        <p:spPr>
          <a:xfrm>
            <a:off x="4145280" y="9121139"/>
            <a:ext cx="3169920" cy="480059"/>
          </a:xfrm>
          <a:prstGeom prst="rect">
            <a:avLst/>
          </a:prstGeom>
          <a:noFill/>
          <a:ln>
            <a:noFill/>
          </a:ln>
        </p:spPr>
        <p:txBody>
          <a:bodyPr anchorCtr="0" anchor="b" bIns="48325" lIns="96650" rIns="96650" tIns="48325">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chemeClr val="dk1"/>
                </a:solidFill>
                <a:latin typeface="Times New Roman"/>
                <a:ea typeface="Times New Roman"/>
                <a:cs typeface="Times New Roman"/>
                <a:sym typeface="Times New Roman"/>
              </a:rPr>
              <a:t>‹#›</a:t>
            </a:fld>
          </a:p>
        </p:txBody>
      </p:sp>
      <p:sp>
        <p:nvSpPr>
          <p:cNvPr id="89" name="Shape 89"/>
          <p:cNvSpPr/>
          <p:nvPr>
            <p:ph idx="2" type="sldImg"/>
          </p:nvPr>
        </p:nvSpPr>
        <p:spPr>
          <a:xfrm>
            <a:off x="1257300" y="720725"/>
            <a:ext cx="4800600" cy="3600450"/>
          </a:xfrm>
          <a:custGeom>
            <a:pathLst>
              <a:path extrusionOk="0" h="120000" w="120000">
                <a:moveTo>
                  <a:pt x="0" y="0"/>
                </a:moveTo>
                <a:lnTo>
                  <a:pt x="120000" y="0"/>
                </a:lnTo>
                <a:lnTo>
                  <a:pt x="120000" y="120000"/>
                </a:lnTo>
                <a:lnTo>
                  <a:pt x="0" y="120000"/>
                </a:lnTo>
                <a:close/>
              </a:path>
            </a:pathLst>
          </a:custGeom>
          <a:noFill/>
          <a:ln>
            <a:noFill/>
          </a:ln>
        </p:spPr>
      </p:sp>
      <p:sp>
        <p:nvSpPr>
          <p:cNvPr id="90" name="Shape 90"/>
          <p:cNvSpPr txBox="1"/>
          <p:nvPr>
            <p:ph idx="1" type="body"/>
          </p:nvPr>
        </p:nvSpPr>
        <p:spPr>
          <a:xfrm>
            <a:off x="975359" y="4560569"/>
            <a:ext cx="5364479" cy="4320539"/>
          </a:xfrm>
          <a:prstGeom prst="rect">
            <a:avLst/>
          </a:prstGeom>
          <a:noFill/>
          <a:ln>
            <a:noFill/>
          </a:ln>
        </p:spPr>
        <p:txBody>
          <a:bodyPr anchorCtr="0" anchor="t" bIns="48325" lIns="96650" rIns="96650" tIns="48325">
            <a:noAutofit/>
          </a:bodyPr>
          <a:lstStyle/>
          <a:p>
            <a:pPr indent="0" lvl="0" marL="0" marR="0" rtl="0" algn="l">
              <a:spcBef>
                <a:spcPts val="0"/>
              </a:spcBef>
              <a:spcAft>
                <a:spcPts val="0"/>
              </a:spcAft>
              <a:buNone/>
            </a:pPr>
            <a:r>
              <a:t/>
            </a:r>
            <a:endParaRPr b="0" baseline="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txBox="1"/>
          <p:nvPr>
            <p:ph idx="12" type="sldNum"/>
          </p:nvPr>
        </p:nvSpPr>
        <p:spPr>
          <a:xfrm>
            <a:off x="4145280" y="9121139"/>
            <a:ext cx="3169920" cy="480059"/>
          </a:xfrm>
          <a:prstGeom prst="rect">
            <a:avLst/>
          </a:prstGeom>
          <a:noFill/>
          <a:ln>
            <a:noFill/>
          </a:ln>
        </p:spPr>
        <p:txBody>
          <a:bodyPr anchorCtr="0" anchor="b" bIns="48325" lIns="96650" rIns="96650" tIns="48325">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chemeClr val="dk1"/>
                </a:solidFill>
                <a:latin typeface="Times New Roman"/>
                <a:ea typeface="Times New Roman"/>
                <a:cs typeface="Times New Roman"/>
                <a:sym typeface="Times New Roman"/>
              </a:rPr>
              <a:t>‹#›</a:t>
            </a:fld>
          </a:p>
        </p:txBody>
      </p:sp>
      <p:sp>
        <p:nvSpPr>
          <p:cNvPr id="99" name="Shape 99"/>
          <p:cNvSpPr/>
          <p:nvPr>
            <p:ph idx="2" type="sldImg"/>
          </p:nvPr>
        </p:nvSpPr>
        <p:spPr>
          <a:xfrm>
            <a:off x="1257300" y="720725"/>
            <a:ext cx="4800600" cy="3600450"/>
          </a:xfrm>
          <a:custGeom>
            <a:pathLst>
              <a:path extrusionOk="0" h="120000" w="120000">
                <a:moveTo>
                  <a:pt x="0" y="0"/>
                </a:moveTo>
                <a:lnTo>
                  <a:pt x="120000" y="0"/>
                </a:lnTo>
                <a:lnTo>
                  <a:pt x="120000" y="120000"/>
                </a:lnTo>
                <a:lnTo>
                  <a:pt x="0" y="120000"/>
                </a:lnTo>
                <a:close/>
              </a:path>
            </a:pathLst>
          </a:custGeom>
          <a:noFill/>
          <a:ln>
            <a:noFill/>
          </a:ln>
        </p:spPr>
      </p:sp>
      <p:sp>
        <p:nvSpPr>
          <p:cNvPr id="100" name="Shape 100"/>
          <p:cNvSpPr txBox="1"/>
          <p:nvPr>
            <p:ph idx="1" type="body"/>
          </p:nvPr>
        </p:nvSpPr>
        <p:spPr>
          <a:xfrm>
            <a:off x="975359" y="4560569"/>
            <a:ext cx="5364479" cy="4320539"/>
          </a:xfrm>
          <a:prstGeom prst="rect">
            <a:avLst/>
          </a:prstGeom>
          <a:noFill/>
          <a:ln>
            <a:noFill/>
          </a:ln>
        </p:spPr>
        <p:txBody>
          <a:bodyPr anchorCtr="0" anchor="t" bIns="48325" lIns="96650" rIns="96650" tIns="48325">
            <a:noAutofit/>
          </a:bodyPr>
          <a:lstStyle/>
          <a:p>
            <a:pPr indent="0" lvl="0" marL="0" marR="0" rtl="0" algn="l">
              <a:spcBef>
                <a:spcPts val="0"/>
              </a:spcBef>
              <a:spcAft>
                <a:spcPts val="0"/>
              </a:spcAft>
              <a:buNone/>
            </a:pPr>
            <a:r>
              <a:t/>
            </a:r>
            <a:endParaRPr b="0" baseline="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txBox="1"/>
          <p:nvPr>
            <p:ph idx="12" type="sldNum"/>
          </p:nvPr>
        </p:nvSpPr>
        <p:spPr>
          <a:xfrm>
            <a:off x="4145280" y="9121139"/>
            <a:ext cx="3169920" cy="480059"/>
          </a:xfrm>
          <a:prstGeom prst="rect">
            <a:avLst/>
          </a:prstGeom>
          <a:noFill/>
          <a:ln>
            <a:noFill/>
          </a:ln>
        </p:spPr>
        <p:txBody>
          <a:bodyPr anchorCtr="0" anchor="b" bIns="48325" lIns="96650" rIns="96650" tIns="48325">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chemeClr val="dk1"/>
                </a:solidFill>
                <a:latin typeface="Times New Roman"/>
                <a:ea typeface="Times New Roman"/>
                <a:cs typeface="Times New Roman"/>
                <a:sym typeface="Times New Roman"/>
              </a:rPr>
              <a:t>‹#›</a:t>
            </a:fld>
          </a:p>
        </p:txBody>
      </p:sp>
      <p:sp>
        <p:nvSpPr>
          <p:cNvPr id="109" name="Shape 109"/>
          <p:cNvSpPr/>
          <p:nvPr>
            <p:ph idx="2" type="sldImg"/>
          </p:nvPr>
        </p:nvSpPr>
        <p:spPr>
          <a:xfrm>
            <a:off x="1257300" y="720725"/>
            <a:ext cx="4800600" cy="3600450"/>
          </a:xfrm>
          <a:custGeom>
            <a:pathLst>
              <a:path extrusionOk="0" h="120000" w="120000">
                <a:moveTo>
                  <a:pt x="0" y="0"/>
                </a:moveTo>
                <a:lnTo>
                  <a:pt x="120000" y="0"/>
                </a:lnTo>
                <a:lnTo>
                  <a:pt x="120000" y="120000"/>
                </a:lnTo>
                <a:lnTo>
                  <a:pt x="0" y="120000"/>
                </a:lnTo>
                <a:close/>
              </a:path>
            </a:pathLst>
          </a:custGeom>
          <a:noFill/>
          <a:ln>
            <a:noFill/>
          </a:ln>
        </p:spPr>
      </p:sp>
      <p:sp>
        <p:nvSpPr>
          <p:cNvPr id="110" name="Shape 110"/>
          <p:cNvSpPr txBox="1"/>
          <p:nvPr>
            <p:ph idx="1" type="body"/>
          </p:nvPr>
        </p:nvSpPr>
        <p:spPr>
          <a:xfrm>
            <a:off x="975359" y="4560569"/>
            <a:ext cx="5364479" cy="4320539"/>
          </a:xfrm>
          <a:prstGeom prst="rect">
            <a:avLst/>
          </a:prstGeom>
          <a:noFill/>
          <a:ln>
            <a:noFill/>
          </a:ln>
        </p:spPr>
        <p:txBody>
          <a:bodyPr anchorCtr="0" anchor="t" bIns="48325" lIns="96650" rIns="96650" tIns="48325">
            <a:noAutofit/>
          </a:bodyPr>
          <a:lstStyle/>
          <a:p>
            <a:pPr indent="0" lvl="0" marL="0" marR="0" rtl="0" algn="l">
              <a:spcBef>
                <a:spcPts val="0"/>
              </a:spcBef>
              <a:spcAft>
                <a:spcPts val="0"/>
              </a:spcAft>
              <a:buNone/>
            </a:pPr>
            <a:r>
              <a:t/>
            </a:r>
            <a:endParaRPr b="0" baseline="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4" name="Shape 134"/>
        <p:cNvGrpSpPr/>
        <p:nvPr/>
      </p:nvGrpSpPr>
      <p:grpSpPr>
        <a:xfrm>
          <a:off x="0" y="0"/>
          <a:ext cx="0" cy="0"/>
          <a:chOff x="0" y="0"/>
          <a:chExt cx="0" cy="0"/>
        </a:xfrm>
      </p:grpSpPr>
      <p:sp>
        <p:nvSpPr>
          <p:cNvPr id="135" name="Shape 135"/>
          <p:cNvSpPr txBox="1"/>
          <p:nvPr>
            <p:ph idx="12" type="sldNum"/>
          </p:nvPr>
        </p:nvSpPr>
        <p:spPr>
          <a:xfrm>
            <a:off x="4145280" y="9121139"/>
            <a:ext cx="3169920" cy="480059"/>
          </a:xfrm>
          <a:prstGeom prst="rect">
            <a:avLst/>
          </a:prstGeom>
          <a:noFill/>
          <a:ln>
            <a:noFill/>
          </a:ln>
        </p:spPr>
        <p:txBody>
          <a:bodyPr anchorCtr="0" anchor="b" bIns="48325" lIns="96650" rIns="96650" tIns="48325">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chemeClr val="dk1"/>
                </a:solidFill>
                <a:latin typeface="Times New Roman"/>
                <a:ea typeface="Times New Roman"/>
                <a:cs typeface="Times New Roman"/>
                <a:sym typeface="Times New Roman"/>
              </a:rPr>
              <a:t>‹#›</a:t>
            </a:fld>
          </a:p>
        </p:txBody>
      </p:sp>
      <p:sp>
        <p:nvSpPr>
          <p:cNvPr id="136" name="Shape 136"/>
          <p:cNvSpPr/>
          <p:nvPr>
            <p:ph idx="2" type="sldImg"/>
          </p:nvPr>
        </p:nvSpPr>
        <p:spPr>
          <a:xfrm>
            <a:off x="1257300" y="720725"/>
            <a:ext cx="4800600" cy="3600450"/>
          </a:xfrm>
          <a:custGeom>
            <a:pathLst>
              <a:path extrusionOk="0" h="120000" w="120000">
                <a:moveTo>
                  <a:pt x="0" y="0"/>
                </a:moveTo>
                <a:lnTo>
                  <a:pt x="120000" y="0"/>
                </a:lnTo>
                <a:lnTo>
                  <a:pt x="120000" y="120000"/>
                </a:lnTo>
                <a:lnTo>
                  <a:pt x="0" y="120000"/>
                </a:lnTo>
                <a:close/>
              </a:path>
            </a:pathLst>
          </a:custGeom>
          <a:noFill/>
          <a:ln>
            <a:noFill/>
          </a:ln>
        </p:spPr>
      </p:sp>
      <p:sp>
        <p:nvSpPr>
          <p:cNvPr id="137" name="Shape 137"/>
          <p:cNvSpPr txBox="1"/>
          <p:nvPr>
            <p:ph idx="1" type="body"/>
          </p:nvPr>
        </p:nvSpPr>
        <p:spPr>
          <a:xfrm>
            <a:off x="975359" y="4560569"/>
            <a:ext cx="5364479" cy="4320539"/>
          </a:xfrm>
          <a:prstGeom prst="rect">
            <a:avLst/>
          </a:prstGeom>
          <a:noFill/>
          <a:ln>
            <a:noFill/>
          </a:ln>
        </p:spPr>
        <p:txBody>
          <a:bodyPr anchorCtr="0" anchor="t" bIns="48325" lIns="96650" rIns="96650" tIns="48325">
            <a:noAutofit/>
          </a:bodyPr>
          <a:lstStyle/>
          <a:p>
            <a:pPr indent="0" lvl="0" marL="0" marR="0" rtl="0" algn="l">
              <a:spcBef>
                <a:spcPts val="0"/>
              </a:spcBef>
              <a:spcAft>
                <a:spcPts val="0"/>
              </a:spcAft>
              <a:buNone/>
            </a:pPr>
            <a:r>
              <a:t/>
            </a:r>
            <a:endParaRPr b="0" baseline="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 name="Shape 151"/>
        <p:cNvGrpSpPr/>
        <p:nvPr/>
      </p:nvGrpSpPr>
      <p:grpSpPr>
        <a:xfrm>
          <a:off x="0" y="0"/>
          <a:ext cx="0" cy="0"/>
          <a:chOff x="0" y="0"/>
          <a:chExt cx="0" cy="0"/>
        </a:xfrm>
      </p:grpSpPr>
      <p:sp>
        <p:nvSpPr>
          <p:cNvPr id="152" name="Shape 152"/>
          <p:cNvSpPr txBox="1"/>
          <p:nvPr>
            <p:ph idx="12" type="sldNum"/>
          </p:nvPr>
        </p:nvSpPr>
        <p:spPr>
          <a:xfrm>
            <a:off x="4145280" y="9121139"/>
            <a:ext cx="3169920" cy="480059"/>
          </a:xfrm>
          <a:prstGeom prst="rect">
            <a:avLst/>
          </a:prstGeom>
          <a:noFill/>
          <a:ln>
            <a:noFill/>
          </a:ln>
        </p:spPr>
        <p:txBody>
          <a:bodyPr anchorCtr="0" anchor="b" bIns="48325" lIns="96650" rIns="96650" tIns="48325">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chemeClr val="dk1"/>
                </a:solidFill>
                <a:latin typeface="Times New Roman"/>
                <a:ea typeface="Times New Roman"/>
                <a:cs typeface="Times New Roman"/>
                <a:sym typeface="Times New Roman"/>
              </a:rPr>
              <a:t>‹#›</a:t>
            </a:fld>
          </a:p>
        </p:txBody>
      </p:sp>
      <p:sp>
        <p:nvSpPr>
          <p:cNvPr id="153" name="Shape 153"/>
          <p:cNvSpPr/>
          <p:nvPr>
            <p:ph idx="2" type="sldImg"/>
          </p:nvPr>
        </p:nvSpPr>
        <p:spPr>
          <a:xfrm>
            <a:off x="1257300" y="720725"/>
            <a:ext cx="4800600" cy="3600450"/>
          </a:xfrm>
          <a:custGeom>
            <a:pathLst>
              <a:path extrusionOk="0" h="120000" w="120000">
                <a:moveTo>
                  <a:pt x="0" y="0"/>
                </a:moveTo>
                <a:lnTo>
                  <a:pt x="120000" y="0"/>
                </a:lnTo>
                <a:lnTo>
                  <a:pt x="120000" y="120000"/>
                </a:lnTo>
                <a:lnTo>
                  <a:pt x="0" y="120000"/>
                </a:lnTo>
                <a:close/>
              </a:path>
            </a:pathLst>
          </a:custGeom>
          <a:noFill/>
          <a:ln>
            <a:noFill/>
          </a:ln>
        </p:spPr>
      </p:sp>
      <p:sp>
        <p:nvSpPr>
          <p:cNvPr id="154" name="Shape 154"/>
          <p:cNvSpPr txBox="1"/>
          <p:nvPr>
            <p:ph idx="1" type="body"/>
          </p:nvPr>
        </p:nvSpPr>
        <p:spPr>
          <a:xfrm>
            <a:off x="975359" y="4560569"/>
            <a:ext cx="5364479" cy="4320539"/>
          </a:xfrm>
          <a:prstGeom prst="rect">
            <a:avLst/>
          </a:prstGeom>
          <a:noFill/>
          <a:ln>
            <a:noFill/>
          </a:ln>
        </p:spPr>
        <p:txBody>
          <a:bodyPr anchorCtr="0" anchor="t" bIns="48325" lIns="96650" rIns="96650" tIns="48325">
            <a:noAutofit/>
          </a:bodyPr>
          <a:lstStyle/>
          <a:p>
            <a:pPr indent="0" lvl="0" marL="0" marR="0" rtl="0" algn="l">
              <a:spcBef>
                <a:spcPts val="0"/>
              </a:spcBef>
              <a:spcAft>
                <a:spcPts val="0"/>
              </a:spcAft>
              <a:buNone/>
            </a:pPr>
            <a:r>
              <a:t/>
            </a:r>
            <a:endParaRPr b="0" baseline="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 name="Shape 167"/>
        <p:cNvGrpSpPr/>
        <p:nvPr/>
      </p:nvGrpSpPr>
      <p:grpSpPr>
        <a:xfrm>
          <a:off x="0" y="0"/>
          <a:ext cx="0" cy="0"/>
          <a:chOff x="0" y="0"/>
          <a:chExt cx="0" cy="0"/>
        </a:xfrm>
      </p:grpSpPr>
      <p:sp>
        <p:nvSpPr>
          <p:cNvPr id="168" name="Shape 168"/>
          <p:cNvSpPr txBox="1"/>
          <p:nvPr>
            <p:ph idx="12" type="sldNum"/>
          </p:nvPr>
        </p:nvSpPr>
        <p:spPr>
          <a:xfrm>
            <a:off x="4145280" y="9121139"/>
            <a:ext cx="3169920" cy="480059"/>
          </a:xfrm>
          <a:prstGeom prst="rect">
            <a:avLst/>
          </a:prstGeom>
          <a:noFill/>
          <a:ln>
            <a:noFill/>
          </a:ln>
        </p:spPr>
        <p:txBody>
          <a:bodyPr anchorCtr="0" anchor="b" bIns="48325" lIns="96650" rIns="96650" tIns="48325">
            <a:noAutofit/>
          </a:bodyPr>
          <a:lstStyle/>
          <a:p>
            <a:pPr indent="0" lvl="0" marL="0" marR="0" rtl="0" algn="r">
              <a:spcBef>
                <a:spcPts val="0"/>
              </a:spcBef>
              <a:spcAft>
                <a:spcPts val="0"/>
              </a:spcAft>
              <a:buSzPct val="25000"/>
              <a:buNone/>
            </a:pPr>
            <a:fld id="{00000000-1234-1234-1234-123412341234}" type="slidenum">
              <a:rPr b="0" baseline="0" i="0" lang="en-US" sz="1300" u="none" cap="none" strike="noStrike">
                <a:solidFill>
                  <a:schemeClr val="dk1"/>
                </a:solidFill>
                <a:latin typeface="Times New Roman"/>
                <a:ea typeface="Times New Roman"/>
                <a:cs typeface="Times New Roman"/>
                <a:sym typeface="Times New Roman"/>
              </a:rPr>
              <a:t>‹#›</a:t>
            </a:fld>
          </a:p>
        </p:txBody>
      </p:sp>
      <p:sp>
        <p:nvSpPr>
          <p:cNvPr id="169" name="Shape 169"/>
          <p:cNvSpPr/>
          <p:nvPr>
            <p:ph idx="2" type="sldImg"/>
          </p:nvPr>
        </p:nvSpPr>
        <p:spPr>
          <a:xfrm>
            <a:off x="1257300" y="720725"/>
            <a:ext cx="4800600" cy="3600450"/>
          </a:xfrm>
          <a:custGeom>
            <a:pathLst>
              <a:path extrusionOk="0" h="120000" w="120000">
                <a:moveTo>
                  <a:pt x="0" y="0"/>
                </a:moveTo>
                <a:lnTo>
                  <a:pt x="120000" y="0"/>
                </a:lnTo>
                <a:lnTo>
                  <a:pt x="120000" y="120000"/>
                </a:lnTo>
                <a:lnTo>
                  <a:pt x="0" y="120000"/>
                </a:lnTo>
                <a:close/>
              </a:path>
            </a:pathLst>
          </a:custGeom>
          <a:noFill/>
          <a:ln>
            <a:noFill/>
          </a:ln>
        </p:spPr>
      </p:sp>
      <p:sp>
        <p:nvSpPr>
          <p:cNvPr id="170" name="Shape 170"/>
          <p:cNvSpPr txBox="1"/>
          <p:nvPr>
            <p:ph idx="1" type="body"/>
          </p:nvPr>
        </p:nvSpPr>
        <p:spPr>
          <a:xfrm>
            <a:off x="975359" y="4560569"/>
            <a:ext cx="5364479" cy="4320539"/>
          </a:xfrm>
          <a:prstGeom prst="rect">
            <a:avLst/>
          </a:prstGeom>
          <a:noFill/>
          <a:ln>
            <a:noFill/>
          </a:ln>
        </p:spPr>
        <p:txBody>
          <a:bodyPr anchorCtr="0" anchor="t" bIns="48325" lIns="96650" rIns="96650" tIns="48325">
            <a:noAutofit/>
          </a:bodyPr>
          <a:lstStyle/>
          <a:p>
            <a:pPr indent="0" lvl="0" marL="0" marR="0" rtl="0" algn="l">
              <a:spcBef>
                <a:spcPts val="0"/>
              </a:spcBef>
              <a:spcAft>
                <a:spcPts val="0"/>
              </a:spcAft>
              <a:buNone/>
            </a:pPr>
            <a:r>
              <a:t/>
            </a:r>
            <a:endParaRPr b="0" baseline="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08.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5" name="Shape 15"/>
        <p:cNvGrpSpPr/>
        <p:nvPr/>
      </p:nvGrpSpPr>
      <p:grpSpPr>
        <a:xfrm>
          <a:off x="0" y="0"/>
          <a:ext cx="0" cy="0"/>
          <a:chOff x="0" y="0"/>
          <a:chExt cx="0" cy="0"/>
        </a:xfrm>
      </p:grpSpPr>
      <p:sp>
        <p:nvSpPr>
          <p:cNvPr id="16" name="Shape 16"/>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marL="0" marR="0" rtl="0" algn="l">
              <a:spcBef>
                <a:spcPts val="0"/>
              </a:spcBef>
              <a:spcAft>
                <a:spcPts val="0"/>
              </a:spcAft>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7" name="Shape 17"/>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marL="0" marR="0" rtl="0" algn="ctr">
              <a:spcBef>
                <a:spcPts val="0"/>
              </a:spcBef>
              <a:spcAft>
                <a:spcPts val="0"/>
              </a:spcAft>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8" name="Shape 18"/>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lvl1pPr indent="0" marL="0" marR="0" rtl="0" algn="r">
              <a:spcBef>
                <a:spcPts val="0"/>
              </a:spcBef>
              <a:spcAft>
                <a:spcPts val="0"/>
              </a:spcAft>
              <a:buNone/>
              <a:defRPr b="0" baseline="0" i="0" sz="1200" u="none" cap="none" strike="noStrike">
                <a:solidFill>
                  <a:srgbClr val="888888"/>
                </a:solidFill>
                <a:latin typeface="Calibri"/>
                <a:ea typeface="Calibri"/>
                <a:cs typeface="Calibri"/>
                <a:sym typeface="Calibri"/>
              </a:defRPr>
            </a:lvl1pPr>
          </a:lstStyle>
          <a:p>
            <a:pPr indent="0" lvl="0" marL="0">
              <a:spcBef>
                <a:spcPts val="0"/>
              </a:spcBef>
              <a:buNone/>
            </a:pPr>
            <a:r>
              <a:t/>
            </a:r>
            <a:endParaRPr b="0" baseline="0" i="0" sz="1200" u="none" cap="none" strike="noStrike">
              <a:solidFill>
                <a:srgbClr val="888888"/>
              </a:solidFill>
              <a:latin typeface="Calibri"/>
              <a:ea typeface="Calibri"/>
              <a:cs typeface="Calibri"/>
              <a:sym typeface="Calibri"/>
            </a:endParaRPr>
          </a:p>
          <a:p>
            <a:pPr indent="0" lvl="0" marL="0">
              <a:spcBef>
                <a:spcPts val="0"/>
              </a:spcBef>
              <a:buSzPct val="25000"/>
              <a:buNone/>
            </a:pPr>
            <a:r>
              <a:rPr lang="en-US"/>
              <a:t>Slide </a:t>
            </a: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ustom Layout">
    <p:spTree>
      <p:nvGrpSpPr>
        <p:cNvPr id="19" name="Shape 19"/>
        <p:cNvGrpSpPr/>
        <p:nvPr/>
      </p:nvGrpSpPr>
      <p:grpSpPr>
        <a:xfrm>
          <a:off x="0" y="0"/>
          <a:ext cx="0" cy="0"/>
          <a:chOff x="0" y="0"/>
          <a:chExt cx="0" cy="0"/>
        </a:xfrm>
      </p:grpSpPr>
      <p:pic>
        <p:nvPicPr>
          <p:cNvPr id="20" name="Shape 20"/>
          <p:cNvPicPr preferRelativeResize="0"/>
          <p:nvPr/>
        </p:nvPicPr>
        <p:blipFill rotWithShape="1">
          <a:blip r:embed="rId2">
            <a:alphaModFix/>
          </a:blip>
          <a:srcRect b="0" l="0" r="0" t="0"/>
          <a:stretch/>
        </p:blipFill>
        <p:spPr>
          <a:xfrm>
            <a:off x="1219200" y="3354387"/>
            <a:ext cx="6705599" cy="152399"/>
          </a:xfrm>
          <a:prstGeom prst="rect">
            <a:avLst/>
          </a:prstGeom>
          <a:noFill/>
          <a:ln>
            <a:noFill/>
          </a:ln>
        </p:spPr>
      </p:pic>
      <p:sp>
        <p:nvSpPr>
          <p:cNvPr id="21" name="Shape 21"/>
          <p:cNvSpPr txBox="1"/>
          <p:nvPr/>
        </p:nvSpPr>
        <p:spPr>
          <a:xfrm>
            <a:off x="533400" y="2286000"/>
            <a:ext cx="8001000" cy="2000250"/>
          </a:xfrm>
          <a:prstGeom prst="rect">
            <a:avLst/>
          </a:prstGeom>
          <a:noFill/>
          <a:ln>
            <a:noFill/>
          </a:ln>
        </p:spPr>
        <p:txBody>
          <a:bodyPr anchorCtr="0" anchor="t" bIns="45700" lIns="91425" rIns="91425" tIns="45700">
            <a:noAutofit/>
          </a:bodyPr>
          <a:lstStyle/>
          <a:p>
            <a:pPr indent="-457200" lvl="0" marL="457200" marR="0" rtl="0" algn="ctr">
              <a:spcBef>
                <a:spcPts val="0"/>
              </a:spcBef>
              <a:spcAft>
                <a:spcPts val="0"/>
              </a:spcAft>
              <a:buNone/>
            </a:pPr>
            <a:r>
              <a:t/>
            </a:r>
            <a:endParaRPr b="1" baseline="0" i="0" sz="4400" u="none" cap="none" strike="noStrike">
              <a:solidFill>
                <a:srgbClr val="006600"/>
              </a:solidFill>
              <a:latin typeface="Arial"/>
              <a:ea typeface="Arial"/>
              <a:cs typeface="Arial"/>
              <a:sym typeface="Arial"/>
            </a:endParaRPr>
          </a:p>
          <a:p>
            <a:pPr indent="-457200" lvl="0" marL="457200" marR="0" rtl="0" algn="ctr">
              <a:spcBef>
                <a:spcPts val="0"/>
              </a:spcBef>
              <a:spcAft>
                <a:spcPts val="0"/>
              </a:spcAft>
              <a:buNone/>
            </a:pPr>
            <a:r>
              <a:t/>
            </a:r>
            <a:endParaRPr b="1" baseline="0" i="0" sz="4800" u="none" cap="none" strike="noStrike">
              <a:solidFill>
                <a:srgbClr val="006600"/>
              </a:solidFill>
              <a:latin typeface="Arial"/>
              <a:ea typeface="Arial"/>
              <a:cs typeface="Arial"/>
              <a:sym typeface="Arial"/>
            </a:endParaRPr>
          </a:p>
          <a:p>
            <a:pPr indent="-457200" lvl="0" marL="457200" marR="0" rtl="0" algn="ctr">
              <a:spcBef>
                <a:spcPts val="0"/>
              </a:spcBef>
              <a:spcAft>
                <a:spcPts val="0"/>
              </a:spcAft>
              <a:buNone/>
            </a:pPr>
            <a:r>
              <a:t/>
            </a:r>
            <a:endParaRPr b="1" baseline="0" i="0" sz="3200" u="none" cap="none" strike="noStrike">
              <a:solidFill>
                <a:srgbClr val="006600"/>
              </a:solidFill>
              <a:latin typeface="Arial"/>
              <a:ea typeface="Arial"/>
              <a:cs typeface="Arial"/>
              <a:sym typeface="Arial"/>
            </a:endParaRPr>
          </a:p>
        </p:txBody>
      </p:sp>
      <p:sp>
        <p:nvSpPr>
          <p:cNvPr id="22" name="Shape 22"/>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marL="0" marR="0" rtl="0" algn="l">
              <a:spcBef>
                <a:spcPts val="0"/>
              </a:spcBef>
              <a:spcAft>
                <a:spcPts val="0"/>
              </a:spcAft>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23" name="Shape 23"/>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marL="0" marR="0" rtl="0" algn="ctr">
              <a:spcBef>
                <a:spcPts val="0"/>
              </a:spcBef>
              <a:spcAft>
                <a:spcPts val="0"/>
              </a:spcAft>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24" name="Shape 24"/>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lvl1pPr indent="0" marL="0" marR="0" rtl="0" algn="r">
              <a:spcBef>
                <a:spcPts val="0"/>
              </a:spcBef>
              <a:spcAft>
                <a:spcPts val="0"/>
              </a:spcAft>
              <a:buNone/>
              <a:defRPr b="0" baseline="0" i="0" sz="1200" u="none" cap="none" strike="noStrike">
                <a:solidFill>
                  <a:srgbClr val="888888"/>
                </a:solidFill>
                <a:latin typeface="Calibri"/>
                <a:ea typeface="Calibri"/>
                <a:cs typeface="Calibri"/>
                <a:sym typeface="Calibri"/>
              </a:defRPr>
            </a:lvl1pPr>
          </a:lstStyle>
          <a:p>
            <a:pPr indent="0" lvl="0" marL="0">
              <a:spcBef>
                <a:spcPts val="0"/>
              </a:spcBef>
              <a:buNone/>
            </a:pPr>
            <a:r>
              <a:t/>
            </a:r>
            <a:endParaRPr b="0" baseline="0" i="0" sz="1200" u="none" cap="none" strike="noStrike">
              <a:solidFill>
                <a:srgbClr val="888888"/>
              </a:solidFill>
              <a:latin typeface="Calibri"/>
              <a:ea typeface="Calibri"/>
              <a:cs typeface="Calibri"/>
              <a:sym typeface="Calibri"/>
            </a:endParaRPr>
          </a:p>
          <a:p>
            <a:pPr indent="0" lvl="0" marL="0">
              <a:spcBef>
                <a:spcPts val="0"/>
              </a:spcBef>
              <a:buSzPct val="25000"/>
              <a:buNone/>
            </a:pPr>
            <a:r>
              <a:rPr lang="en-US"/>
              <a:t>Slide </a:t>
            </a: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2_Custom Layout">
    <p:spTree>
      <p:nvGrpSpPr>
        <p:cNvPr id="25" name="Shape 25"/>
        <p:cNvGrpSpPr/>
        <p:nvPr/>
      </p:nvGrpSpPr>
      <p:grpSpPr>
        <a:xfrm>
          <a:off x="0" y="0"/>
          <a:ext cx="0" cy="0"/>
          <a:chOff x="0" y="0"/>
          <a:chExt cx="0" cy="0"/>
        </a:xfrm>
      </p:grpSpPr>
      <p:sp>
        <p:nvSpPr>
          <p:cNvPr id="26" name="Shape 26"/>
          <p:cNvSpPr/>
          <p:nvPr/>
        </p:nvSpPr>
        <p:spPr>
          <a:xfrm>
            <a:off x="609600" y="1255712"/>
            <a:ext cx="7924799" cy="76199"/>
          </a:xfrm>
          <a:prstGeom prst="rect">
            <a:avLst/>
          </a:prstGeom>
          <a:solidFill>
            <a:srgbClr val="006600"/>
          </a:solidFill>
          <a:ln>
            <a:noFill/>
          </a:ln>
        </p:spPr>
        <p:txBody>
          <a:bodyPr anchorCtr="0" anchor="ctr" bIns="45700" lIns="91425" rIns="91425" tIns="45700">
            <a:noAutofit/>
          </a:bodyPr>
          <a:lstStyle/>
          <a:p>
            <a:pPr indent="0" lvl="0" marL="0" marR="0" rtl="0" algn="ctr">
              <a:spcBef>
                <a:spcPts val="0"/>
              </a:spcBef>
              <a:spcAft>
                <a:spcPts val="0"/>
              </a:spcAft>
              <a:buNone/>
            </a:pPr>
            <a:r>
              <a:t/>
            </a:r>
            <a:endParaRPr b="0" baseline="0" i="0" sz="2400" u="none" cap="none" strike="noStrike">
              <a:solidFill>
                <a:schemeClr val="lt1"/>
              </a:solidFill>
              <a:latin typeface="Times New Roman"/>
              <a:ea typeface="Times New Roman"/>
              <a:cs typeface="Times New Roman"/>
              <a:sym typeface="Times New Roman"/>
            </a:endParaRPr>
          </a:p>
        </p:txBody>
      </p:sp>
      <p:sp>
        <p:nvSpPr>
          <p:cNvPr id="27" name="Shape 27"/>
          <p:cNvSpPr txBox="1"/>
          <p:nvPr>
            <p:ph type="title"/>
          </p:nvPr>
        </p:nvSpPr>
        <p:spPr>
          <a:xfrm>
            <a:off x="457200" y="274637"/>
            <a:ext cx="8229600" cy="1143000"/>
          </a:xfrm>
          <a:prstGeom prst="rect">
            <a:avLst/>
          </a:prstGeom>
          <a:noFill/>
          <a:ln>
            <a:noFill/>
          </a:ln>
        </p:spPr>
        <p:txBody>
          <a:bodyPr anchorCtr="0" anchor="ctr"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8" name="Shape 28"/>
          <p:cNvSpPr txBox="1"/>
          <p:nvPr>
            <p:ph idx="1" type="body"/>
          </p:nvPr>
        </p:nvSpPr>
        <p:spPr>
          <a:xfrm>
            <a:off x="457200" y="1600200"/>
            <a:ext cx="8229600" cy="4525963"/>
          </a:xfrm>
          <a:prstGeom prst="rect">
            <a:avLst/>
          </a:prstGeom>
          <a:noFill/>
          <a:ln>
            <a:noFill/>
          </a:ln>
        </p:spPr>
        <p:txBody>
          <a:bodyPr anchorCtr="0" anchor="t" bIns="91425" lIns="91425" rIns="91425" tIns="91425"/>
          <a:lstStyle>
            <a:lvl1pPr rtl="0">
              <a:spcBef>
                <a:spcPts val="0"/>
              </a:spcBef>
              <a:buClr>
                <a:schemeClr val="dk1"/>
              </a:buClr>
              <a:buFont typeface="Arial"/>
              <a:buChar char="•"/>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29" name="Shape 29"/>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marL="0" marR="0" rtl="0" algn="l">
              <a:spcBef>
                <a:spcPts val="0"/>
              </a:spcBef>
              <a:spcAft>
                <a:spcPts val="0"/>
              </a:spcAft>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30" name="Shape 30"/>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marL="0" marR="0" rtl="0" algn="ctr">
              <a:spcBef>
                <a:spcPts val="0"/>
              </a:spcBef>
              <a:spcAft>
                <a:spcPts val="0"/>
              </a:spcAft>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31" name="Shape 31"/>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lvl1pPr indent="0" marL="0" marR="0" rtl="0" algn="r">
              <a:spcBef>
                <a:spcPts val="0"/>
              </a:spcBef>
              <a:spcAft>
                <a:spcPts val="0"/>
              </a:spcAft>
              <a:buNone/>
              <a:defRPr b="0" baseline="0" i="0" sz="1200" u="none" cap="none" strike="noStrike">
                <a:solidFill>
                  <a:srgbClr val="888888"/>
                </a:solidFill>
                <a:latin typeface="Calibri"/>
                <a:ea typeface="Calibri"/>
                <a:cs typeface="Calibri"/>
                <a:sym typeface="Calibri"/>
              </a:defRPr>
            </a:lvl1pPr>
          </a:lstStyle>
          <a:p>
            <a:pPr indent="0" lvl="0" marL="0">
              <a:spcBef>
                <a:spcPts val="0"/>
              </a:spcBef>
              <a:buNone/>
            </a:pPr>
            <a:r>
              <a:t/>
            </a:r>
            <a:endParaRPr b="0" baseline="0" i="0" sz="1200" u="none" cap="none" strike="noStrike">
              <a:solidFill>
                <a:srgbClr val="888888"/>
              </a:solidFill>
              <a:latin typeface="Calibri"/>
              <a:ea typeface="Calibri"/>
              <a:cs typeface="Calibri"/>
              <a:sym typeface="Calibri"/>
            </a:endParaRPr>
          </a:p>
          <a:p>
            <a:pPr indent="0" lvl="0" marL="0">
              <a:spcBef>
                <a:spcPts val="0"/>
              </a:spcBef>
              <a:buSzPct val="25000"/>
              <a:buNone/>
            </a:pPr>
            <a:r>
              <a:rPr lang="en-US"/>
              <a:t>Slide </a:t>
            </a: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1_Custom Layout">
    <p:spTree>
      <p:nvGrpSpPr>
        <p:cNvPr id="32" name="Shape 32"/>
        <p:cNvGrpSpPr/>
        <p:nvPr/>
      </p:nvGrpSpPr>
      <p:grpSpPr>
        <a:xfrm>
          <a:off x="0" y="0"/>
          <a:ext cx="0" cy="0"/>
          <a:chOff x="0" y="0"/>
          <a:chExt cx="0" cy="0"/>
        </a:xfrm>
      </p:grpSpPr>
      <p:sp>
        <p:nvSpPr>
          <p:cNvPr id="33" name="Shape 33"/>
          <p:cNvSpPr/>
          <p:nvPr/>
        </p:nvSpPr>
        <p:spPr>
          <a:xfrm>
            <a:off x="609600" y="1066800"/>
            <a:ext cx="7924799" cy="76199"/>
          </a:xfrm>
          <a:prstGeom prst="rect">
            <a:avLst/>
          </a:prstGeom>
          <a:solidFill>
            <a:srgbClr val="006600"/>
          </a:solidFill>
          <a:ln>
            <a:noFill/>
          </a:ln>
        </p:spPr>
        <p:txBody>
          <a:bodyPr anchorCtr="0" anchor="ctr" bIns="45700" lIns="91425" rIns="91425" tIns="45700">
            <a:noAutofit/>
          </a:bodyPr>
          <a:lstStyle/>
          <a:p>
            <a:pPr indent="0" lvl="0" marL="0" marR="0" rtl="0" algn="ctr">
              <a:spcBef>
                <a:spcPts val="0"/>
              </a:spcBef>
              <a:spcAft>
                <a:spcPts val="0"/>
              </a:spcAft>
              <a:buNone/>
            </a:pPr>
            <a:r>
              <a:t/>
            </a:r>
            <a:endParaRPr b="0" baseline="0" i="0" sz="2400" u="none" cap="none" strike="noStrike">
              <a:solidFill>
                <a:schemeClr val="lt1"/>
              </a:solidFill>
              <a:latin typeface="Times New Roman"/>
              <a:ea typeface="Times New Roman"/>
              <a:cs typeface="Times New Roman"/>
              <a:sym typeface="Times New Roman"/>
            </a:endParaRPr>
          </a:p>
        </p:txBody>
      </p:sp>
      <p:sp>
        <p:nvSpPr>
          <p:cNvPr id="34" name="Shape 34"/>
          <p:cNvSpPr txBox="1"/>
          <p:nvPr>
            <p:ph type="title"/>
          </p:nvPr>
        </p:nvSpPr>
        <p:spPr>
          <a:xfrm>
            <a:off x="381000" y="228600"/>
            <a:ext cx="8229600" cy="1143000"/>
          </a:xfrm>
          <a:prstGeom prst="rect">
            <a:avLst/>
          </a:prstGeom>
          <a:noFill/>
          <a:ln>
            <a:noFill/>
          </a:ln>
        </p:spPr>
        <p:txBody>
          <a:bodyPr anchorCtr="0" anchor="ctr" bIns="91425" lIns="91425" rIns="91425" tIns="91425"/>
          <a:lstStyle>
            <a:lvl1pPr rtl="0" algn="l">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5" name="Shape 35"/>
          <p:cNvSpPr txBox="1"/>
          <p:nvPr>
            <p:ph idx="1" type="body"/>
          </p:nvPr>
        </p:nvSpPr>
        <p:spPr>
          <a:xfrm>
            <a:off x="457200" y="1600200"/>
            <a:ext cx="8229600" cy="4525963"/>
          </a:xfrm>
          <a:prstGeom prst="rect">
            <a:avLst/>
          </a:prstGeom>
          <a:noFill/>
          <a:ln>
            <a:noFill/>
          </a:ln>
        </p:spPr>
        <p:txBody>
          <a:bodyPr anchorCtr="0" anchor="t" bIns="91425" lIns="91425" rIns="91425" tIns="91425"/>
          <a:lstStyle>
            <a:lvl1pPr rtl="0">
              <a:spcBef>
                <a:spcPts val="0"/>
              </a:spcBef>
              <a:buClr>
                <a:schemeClr val="dk1"/>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36" name="Shape 36"/>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marL="0" marR="0" rtl="0" algn="l">
              <a:spcBef>
                <a:spcPts val="0"/>
              </a:spcBef>
              <a:spcAft>
                <a:spcPts val="0"/>
              </a:spcAft>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37" name="Shape 37"/>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marL="0" marR="0" rtl="0" algn="ctr">
              <a:spcBef>
                <a:spcPts val="0"/>
              </a:spcBef>
              <a:spcAft>
                <a:spcPts val="0"/>
              </a:spcAft>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38" name="Shape 38"/>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lvl1pPr indent="0" marL="0" marR="0" rtl="0" algn="r">
              <a:spcBef>
                <a:spcPts val="0"/>
              </a:spcBef>
              <a:spcAft>
                <a:spcPts val="0"/>
              </a:spcAft>
              <a:buNone/>
              <a:defRPr b="0" baseline="0" i="0" sz="1200" u="none" cap="none" strike="noStrike">
                <a:solidFill>
                  <a:srgbClr val="888888"/>
                </a:solidFill>
                <a:latin typeface="Calibri"/>
                <a:ea typeface="Calibri"/>
                <a:cs typeface="Calibri"/>
                <a:sym typeface="Calibri"/>
              </a:defRPr>
            </a:lvl1pPr>
          </a:lstStyle>
          <a:p>
            <a:pPr indent="0" lvl="0" marL="0">
              <a:spcBef>
                <a:spcPts val="0"/>
              </a:spcBef>
              <a:buNone/>
            </a:pPr>
            <a:r>
              <a:t/>
            </a:r>
            <a:endParaRPr b="0" baseline="0" i="0" sz="1200" u="none" cap="none" strike="noStrike">
              <a:solidFill>
                <a:srgbClr val="888888"/>
              </a:solidFill>
              <a:latin typeface="Calibri"/>
              <a:ea typeface="Calibri"/>
              <a:cs typeface="Calibri"/>
              <a:sym typeface="Calibri"/>
            </a:endParaRPr>
          </a:p>
          <a:p>
            <a:pPr indent="0" lvl="0" marL="0">
              <a:spcBef>
                <a:spcPts val="0"/>
              </a:spcBef>
              <a:buSzPct val="25000"/>
              <a:buNone/>
            </a:pPr>
            <a:r>
              <a:rPr lang="en-US"/>
              <a:t>Slide </a:t>
            </a: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1_Title Slide">
    <p:spTree>
      <p:nvGrpSpPr>
        <p:cNvPr id="39" name="Shape 39"/>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40" name="Shape 40"/>
        <p:cNvGrpSpPr/>
        <p:nvPr/>
      </p:nvGrpSpPr>
      <p:grpSpPr>
        <a:xfrm>
          <a:off x="0" y="0"/>
          <a:ext cx="0" cy="0"/>
          <a:chOff x="0" y="0"/>
          <a:chExt cx="0" cy="0"/>
        </a:xfrm>
      </p:grpSpPr>
      <p:sp>
        <p:nvSpPr>
          <p:cNvPr id="41" name="Shape 41"/>
          <p:cNvSpPr/>
          <p:nvPr/>
        </p:nvSpPr>
        <p:spPr>
          <a:xfrm>
            <a:off x="609600" y="1255712"/>
            <a:ext cx="7924799" cy="76199"/>
          </a:xfrm>
          <a:prstGeom prst="rect">
            <a:avLst/>
          </a:prstGeom>
          <a:solidFill>
            <a:srgbClr val="006600"/>
          </a:solidFill>
          <a:ln>
            <a:noFill/>
          </a:ln>
        </p:spPr>
        <p:txBody>
          <a:bodyPr anchorCtr="0" anchor="ctr" bIns="45700" lIns="91425" rIns="91425" tIns="45700">
            <a:noAutofit/>
          </a:bodyPr>
          <a:lstStyle/>
          <a:p>
            <a:pPr indent="0" lvl="0" marL="0" marR="0" rtl="0" algn="ctr">
              <a:spcBef>
                <a:spcPts val="0"/>
              </a:spcBef>
              <a:spcAft>
                <a:spcPts val="0"/>
              </a:spcAft>
              <a:buNone/>
            </a:pPr>
            <a:r>
              <a:t/>
            </a:r>
            <a:endParaRPr b="0" baseline="0" i="0" sz="2400" u="none" cap="none" strike="noStrike">
              <a:solidFill>
                <a:schemeClr val="lt1"/>
              </a:solidFill>
              <a:latin typeface="Times New Roman"/>
              <a:ea typeface="Times New Roman"/>
              <a:cs typeface="Times New Roman"/>
              <a:sym typeface="Times New Roman"/>
            </a:endParaRPr>
          </a:p>
        </p:txBody>
      </p:sp>
      <p:sp>
        <p:nvSpPr>
          <p:cNvPr id="42" name="Shape 42"/>
          <p:cNvSpPr txBox="1"/>
          <p:nvPr>
            <p:ph type="title"/>
          </p:nvPr>
        </p:nvSpPr>
        <p:spPr>
          <a:xfrm>
            <a:off x="457200" y="274637"/>
            <a:ext cx="8229600" cy="1143000"/>
          </a:xfrm>
          <a:prstGeom prst="rect">
            <a:avLst/>
          </a:prstGeom>
          <a:noFill/>
          <a:ln>
            <a:noFill/>
          </a:ln>
        </p:spPr>
        <p:txBody>
          <a:bodyPr anchorCtr="0" anchor="ctr"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3" name="Shape 43"/>
          <p:cNvSpPr txBox="1"/>
          <p:nvPr>
            <p:ph idx="1" type="body"/>
          </p:nvPr>
        </p:nvSpPr>
        <p:spPr>
          <a:xfrm>
            <a:off x="457200" y="1600200"/>
            <a:ext cx="8229600" cy="4525963"/>
          </a:xfrm>
          <a:prstGeom prst="rect">
            <a:avLst/>
          </a:prstGeom>
          <a:noFill/>
          <a:ln>
            <a:noFill/>
          </a:ln>
        </p:spPr>
        <p:txBody>
          <a:bodyPr anchorCtr="0" anchor="t" bIns="91425" lIns="91425" rIns="91425" tIns="91425"/>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4" name="Shape 44"/>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marL="0" marR="0" rtl="0" algn="l">
              <a:spcBef>
                <a:spcPts val="0"/>
              </a:spcBef>
              <a:spcAft>
                <a:spcPts val="0"/>
              </a:spcAft>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45" name="Shape 45"/>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marL="0" marR="0" rtl="0" algn="ctr">
              <a:spcBef>
                <a:spcPts val="0"/>
              </a:spcBef>
              <a:spcAft>
                <a:spcPts val="0"/>
              </a:spcAft>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46" name="Shape 46"/>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lvl1pPr indent="0" marL="0" marR="0" rtl="0" algn="r">
              <a:spcBef>
                <a:spcPts val="0"/>
              </a:spcBef>
              <a:spcAft>
                <a:spcPts val="0"/>
              </a:spcAft>
              <a:buNone/>
              <a:defRPr b="0" baseline="0" i="0" sz="1200" u="none" cap="none" strike="noStrike">
                <a:solidFill>
                  <a:srgbClr val="888888"/>
                </a:solidFill>
                <a:latin typeface="Calibri"/>
                <a:ea typeface="Calibri"/>
                <a:cs typeface="Calibri"/>
                <a:sym typeface="Calibri"/>
              </a:defRPr>
            </a:lvl1pPr>
          </a:lstStyle>
          <a:p>
            <a:pPr indent="0" lvl="0" marL="0">
              <a:spcBef>
                <a:spcPts val="0"/>
              </a:spcBef>
              <a:buNone/>
            </a:pPr>
            <a:r>
              <a:t/>
            </a:r>
            <a:endParaRPr b="0" baseline="0" i="0" sz="1200" u="none" cap="none" strike="noStrike">
              <a:solidFill>
                <a:srgbClr val="888888"/>
              </a:solidFill>
              <a:latin typeface="Calibri"/>
              <a:ea typeface="Calibri"/>
              <a:cs typeface="Calibri"/>
              <a:sym typeface="Calibri"/>
            </a:endParaRPr>
          </a:p>
          <a:p>
            <a:pPr indent="0" lvl="0" marL="0">
              <a:spcBef>
                <a:spcPts val="0"/>
              </a:spcBef>
              <a:buSzPct val="25000"/>
              <a:buNone/>
            </a:pPr>
            <a:r>
              <a:rPr lang="en-US"/>
              <a:t>Slide </a:t>
            </a:r>
            <a:fld id="{00000000-1234-1234-1234-123412341234}" type="slidenum">
              <a:rPr lang="en-US"/>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1_Picture with Caption">
    <p:spTree>
      <p:nvGrpSpPr>
        <p:cNvPr id="47" name="Shape 47"/>
        <p:cNvGrpSpPr/>
        <p:nvPr/>
      </p:nvGrpSpPr>
      <p:grpSpPr>
        <a:xfrm>
          <a:off x="0" y="0"/>
          <a:ext cx="0" cy="0"/>
          <a:chOff x="0" y="0"/>
          <a:chExt cx="0" cy="0"/>
        </a:xfrm>
      </p:grpSpPr>
      <p:sp>
        <p:nvSpPr>
          <p:cNvPr id="48" name="Shape 48"/>
          <p:cNvSpPr/>
          <p:nvPr>
            <p:ph idx="2" type="pic"/>
          </p:nvPr>
        </p:nvSpPr>
        <p:spPr>
          <a:xfrm>
            <a:off x="1792288" y="612775"/>
            <a:ext cx="5486399" cy="4114800"/>
          </a:xfrm>
          <a:prstGeom prst="rect">
            <a:avLst/>
          </a:prstGeom>
          <a:noFill/>
          <a:ln>
            <a:noFill/>
          </a:ln>
        </p:spPr>
      </p:sp>
      <p:sp>
        <p:nvSpPr>
          <p:cNvPr id="49" name="Shape 49"/>
          <p:cNvSpPr txBox="1"/>
          <p:nvPr>
            <p:ph idx="1" type="body"/>
          </p:nvPr>
        </p:nvSpPr>
        <p:spPr>
          <a:xfrm>
            <a:off x="1792288" y="5367337"/>
            <a:ext cx="5486399" cy="804861"/>
          </a:xfrm>
          <a:prstGeom prst="rect">
            <a:avLst/>
          </a:prstGeom>
          <a:noFill/>
          <a:ln>
            <a:noFill/>
          </a:ln>
        </p:spPr>
        <p:txBody>
          <a:bodyPr anchorCtr="0" anchor="t" bIns="91425" lIns="91425" rIns="91425" tIns="91425"/>
          <a:lstStyle>
            <a:lvl1pPr indent="0" marL="0" rtl="0">
              <a:spcBef>
                <a:spcPts val="0"/>
              </a:spcBef>
              <a:buFont typeface="Arial"/>
              <a:buNone/>
              <a:defRPr/>
            </a:lvl1pPr>
            <a:lvl2pPr indent="0" marL="457200" rtl="0">
              <a:spcBef>
                <a:spcPts val="0"/>
              </a:spcBef>
              <a:buFont typeface="Calibri"/>
              <a:buNone/>
              <a:defRPr/>
            </a:lvl2pPr>
            <a:lvl3pPr indent="0" marL="914400" rtl="0">
              <a:spcBef>
                <a:spcPts val="0"/>
              </a:spcBef>
              <a:buFont typeface="Calibri"/>
              <a:buNone/>
              <a:defRPr/>
            </a:lvl3pPr>
            <a:lvl4pPr indent="0" marL="1371600" rtl="0">
              <a:spcBef>
                <a:spcPts val="0"/>
              </a:spcBef>
              <a:buFont typeface="Calibri"/>
              <a:buNone/>
              <a:defRPr/>
            </a:lvl4pPr>
            <a:lvl5pPr indent="0" marL="1828800" rtl="0">
              <a:spcBef>
                <a:spcPts val="0"/>
              </a:spcBef>
              <a:buFont typeface="Calibri"/>
              <a:buNone/>
              <a:defRPr/>
            </a:lvl5pPr>
            <a:lvl6pPr indent="0" marL="2286000" rtl="0">
              <a:spcBef>
                <a:spcPts val="0"/>
              </a:spcBef>
              <a:buFont typeface="Calibri"/>
              <a:buNone/>
              <a:defRPr/>
            </a:lvl6pPr>
            <a:lvl7pPr indent="0" marL="2743200" rtl="0">
              <a:spcBef>
                <a:spcPts val="0"/>
              </a:spcBef>
              <a:buFont typeface="Calibri"/>
              <a:buNone/>
              <a:defRPr/>
            </a:lvl7pPr>
            <a:lvl8pPr indent="0" marL="3200400" rtl="0">
              <a:spcBef>
                <a:spcPts val="0"/>
              </a:spcBef>
              <a:buFont typeface="Calibri"/>
              <a:buNone/>
              <a:defRPr/>
            </a:lvl8pPr>
            <a:lvl9pPr indent="0" marL="3657600" rtl="0">
              <a:spcBef>
                <a:spcPts val="0"/>
              </a:spcBef>
              <a:buFont typeface="Calibri"/>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1_Title and Vertical Text">
    <p:spTree>
      <p:nvGrpSpPr>
        <p:cNvPr id="50" name="Shape 50"/>
        <p:cNvGrpSpPr/>
        <p:nvPr/>
      </p:nvGrpSpPr>
      <p:grpSpPr>
        <a:xfrm>
          <a:off x="0" y="0"/>
          <a:ext cx="0" cy="0"/>
          <a:chOff x="0" y="0"/>
          <a:chExt cx="0" cy="0"/>
        </a:xfrm>
      </p:grpSpPr>
      <p:sp>
        <p:nvSpPr>
          <p:cNvPr id="51" name="Shape 51"/>
          <p:cNvSpPr txBox="1"/>
          <p:nvPr>
            <p:ph idx="1" type="body"/>
          </p:nvPr>
        </p:nvSpPr>
        <p:spPr>
          <a:xfrm rot="5400000">
            <a:off x="2309018" y="-251618"/>
            <a:ext cx="4525963" cy="8229600"/>
          </a:xfrm>
          <a:prstGeom prst="rect">
            <a:avLst/>
          </a:prstGeom>
          <a:noFill/>
          <a:ln>
            <a:noFill/>
          </a:ln>
        </p:spPr>
        <p:txBody>
          <a:bodyPr anchorCtr="0" anchor="t" bIns="91425" lIns="91425" rIns="91425" tIns="91425"/>
          <a:lstStyle>
            <a:lvl1pPr indent="-139700" marL="342900" rtl="0" algn="l">
              <a:spcBef>
                <a:spcPts val="640"/>
              </a:spcBef>
              <a:spcAft>
                <a:spcPts val="0"/>
              </a:spcAft>
              <a:buClr>
                <a:schemeClr val="dk1"/>
              </a:buClr>
              <a:buFont typeface="Arial"/>
              <a:buChar char="•"/>
              <a:defRPr/>
            </a:lvl1pPr>
            <a:lvl2pPr indent="-107950" marL="742950" rtl="0" algn="l">
              <a:spcBef>
                <a:spcPts val="560"/>
              </a:spcBef>
              <a:spcAft>
                <a:spcPts val="0"/>
              </a:spcAft>
              <a:buClr>
                <a:schemeClr val="dk1"/>
              </a:buClr>
              <a:buFont typeface="Arial"/>
              <a:buChar char="–"/>
              <a:defRPr/>
            </a:lvl2pPr>
            <a:lvl3pPr indent="-76200" marL="1143000" rtl="0" algn="l">
              <a:spcBef>
                <a:spcPts val="480"/>
              </a:spcBef>
              <a:spcAft>
                <a:spcPts val="0"/>
              </a:spcAft>
              <a:buClr>
                <a:schemeClr val="dk1"/>
              </a:buClr>
              <a:buFont typeface="Arial"/>
              <a:buChar char="•"/>
              <a:defRPr/>
            </a:lvl3pPr>
            <a:lvl4pPr indent="-101600" marL="1600200" rtl="0" algn="l">
              <a:spcBef>
                <a:spcPts val="400"/>
              </a:spcBef>
              <a:spcAft>
                <a:spcPts val="0"/>
              </a:spcAft>
              <a:buClr>
                <a:schemeClr val="dk1"/>
              </a:buClr>
              <a:buFont typeface="Arial"/>
              <a:buChar char="–"/>
              <a:defRPr/>
            </a:lvl4pPr>
            <a:lvl5pPr indent="-101600" marL="2057400" rtl="0" algn="l">
              <a:spcBef>
                <a:spcPts val="400"/>
              </a:spcBef>
              <a:spcAft>
                <a:spcPts val="0"/>
              </a:spcAft>
              <a:buClr>
                <a:schemeClr val="dk1"/>
              </a:buClr>
              <a:buFont typeface="Arial"/>
              <a:buChar char="»"/>
              <a:defRPr/>
            </a:lvl5pPr>
            <a:lvl6pPr indent="-101600" marL="2514600" rtl="0" algn="l">
              <a:spcBef>
                <a:spcPts val="400"/>
              </a:spcBef>
              <a:buClr>
                <a:schemeClr val="dk1"/>
              </a:buClr>
              <a:buFont typeface="Arial"/>
              <a:buChar char="•"/>
              <a:defRPr/>
            </a:lvl6pPr>
            <a:lvl7pPr indent="-101600" marL="2971800" rtl="0" algn="l">
              <a:spcBef>
                <a:spcPts val="400"/>
              </a:spcBef>
              <a:buClr>
                <a:schemeClr val="dk1"/>
              </a:buClr>
              <a:buFont typeface="Arial"/>
              <a:buChar char="•"/>
              <a:defRPr/>
            </a:lvl7pPr>
            <a:lvl8pPr indent="-101600" marL="3429000" rtl="0" algn="l">
              <a:spcBef>
                <a:spcPts val="400"/>
              </a:spcBef>
              <a:buClr>
                <a:schemeClr val="dk1"/>
              </a:buClr>
              <a:buFont typeface="Arial"/>
              <a:buChar char="•"/>
              <a:defRPr/>
            </a:lvl8pPr>
            <a:lvl9pPr indent="-101600" marL="3886200" rtl="0" algn="l">
              <a:spcBef>
                <a:spcPts val="400"/>
              </a:spcBef>
              <a:buClr>
                <a:schemeClr val="dk1"/>
              </a:buClr>
              <a:buFont typeface="Arial"/>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00.jpg"/><Relationship Id="rId10" Type="http://schemas.openxmlformats.org/officeDocument/2006/relationships/theme" Target="../theme/theme1.xml"/><Relationship Id="rId4" Type="http://schemas.openxmlformats.org/officeDocument/2006/relationships/slideLayout" Target="../slideLayouts/slideLayout3.xml"/><Relationship Id="rId3" Type="http://schemas.openxmlformats.org/officeDocument/2006/relationships/slideLayout" Target="../slideLayouts/slideLayout2.xml"/><Relationship Id="rId9" Type="http://schemas.openxmlformats.org/officeDocument/2006/relationships/slideLayout" Target="../slideLayouts/slideLayout8.xml"/><Relationship Id="rId6" Type="http://schemas.openxmlformats.org/officeDocument/2006/relationships/slideLayout" Target="../slideLayouts/slideLayout5.xml"/><Relationship Id="rId5" Type="http://schemas.openxmlformats.org/officeDocument/2006/relationships/slideLayout" Target="../slideLayouts/slideLayout4.xml"/><Relationship Id="rId8" Type="http://schemas.openxmlformats.org/officeDocument/2006/relationships/slideLayout" Target="../slideLayouts/slideLayout7.xml"/><Relationship Id="rId7"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8" name="Shape 8"/>
        <p:cNvGrpSpPr/>
        <p:nvPr/>
      </p:nvGrpSpPr>
      <p:grpSpPr>
        <a:xfrm>
          <a:off x="0" y="0"/>
          <a:ext cx="0" cy="0"/>
          <a:chOff x="0" y="0"/>
          <a:chExt cx="0" cy="0"/>
        </a:xfrm>
      </p:grpSpPr>
      <p:sp>
        <p:nvSpPr>
          <p:cNvPr id="9" name="Shape 9"/>
          <p:cNvSpPr txBox="1"/>
          <p:nvPr>
            <p:ph type="title"/>
          </p:nvPr>
        </p:nvSpPr>
        <p:spPr>
          <a:xfrm>
            <a:off x="457200" y="274637"/>
            <a:ext cx="8229600" cy="1143000"/>
          </a:xfrm>
          <a:prstGeom prst="rect">
            <a:avLst/>
          </a:prstGeom>
          <a:noFill/>
          <a:ln>
            <a:noFill/>
          </a:ln>
        </p:spPr>
        <p:txBody>
          <a:bodyPr anchorCtr="0" anchor="ctr" bIns="91425" lIns="91425" rIns="91425" tIns="91425"/>
          <a:lstStyle>
            <a:lvl1pPr indent="0" marL="0" marR="0" rtl="0" algn="ctr">
              <a:spcBef>
                <a:spcPts val="0"/>
              </a:spcBef>
              <a:spcAft>
                <a:spcPts val="0"/>
              </a:spcAft>
              <a:defRPr/>
            </a:lvl1pPr>
            <a:lvl2pPr indent="0" marL="0" marR="0" rtl="0" algn="ctr">
              <a:spcBef>
                <a:spcPts val="0"/>
              </a:spcBef>
              <a:spcAft>
                <a:spcPts val="0"/>
              </a:spcAft>
              <a:defRPr/>
            </a:lvl2pPr>
            <a:lvl3pPr indent="0" marL="0" marR="0" rtl="0" algn="ctr">
              <a:spcBef>
                <a:spcPts val="0"/>
              </a:spcBef>
              <a:spcAft>
                <a:spcPts val="0"/>
              </a:spcAft>
              <a:defRPr/>
            </a:lvl3pPr>
            <a:lvl4pPr indent="0" marL="0" marR="0" rtl="0" algn="ctr">
              <a:spcBef>
                <a:spcPts val="0"/>
              </a:spcBef>
              <a:spcAft>
                <a:spcPts val="0"/>
              </a:spcAft>
              <a:defRPr/>
            </a:lvl4pPr>
            <a:lvl5pPr indent="0" marL="0" marR="0" rtl="0" algn="ctr">
              <a:spcBef>
                <a:spcPts val="0"/>
              </a:spcBef>
              <a:spcAft>
                <a:spcPts val="0"/>
              </a:spcAft>
              <a:defRPr/>
            </a:lvl5pPr>
            <a:lvl6pPr indent="0" marL="457200" marR="0" rtl="0" algn="ctr">
              <a:spcBef>
                <a:spcPts val="0"/>
              </a:spcBef>
              <a:spcAft>
                <a:spcPts val="0"/>
              </a:spcAft>
              <a:defRPr/>
            </a:lvl6pPr>
            <a:lvl7pPr indent="0" marL="914400" marR="0" rtl="0" algn="ctr">
              <a:spcBef>
                <a:spcPts val="0"/>
              </a:spcBef>
              <a:spcAft>
                <a:spcPts val="0"/>
              </a:spcAft>
              <a:defRPr/>
            </a:lvl7pPr>
            <a:lvl8pPr indent="0" marL="1371600" marR="0" rtl="0" algn="ctr">
              <a:spcBef>
                <a:spcPts val="0"/>
              </a:spcBef>
              <a:spcAft>
                <a:spcPts val="0"/>
              </a:spcAft>
              <a:defRPr/>
            </a:lvl8pPr>
            <a:lvl9pPr indent="0" marL="1828800" marR="0" rtl="0" algn="ctr">
              <a:spcBef>
                <a:spcPts val="0"/>
              </a:spcBef>
              <a:spcAft>
                <a:spcPts val="0"/>
              </a:spcAft>
              <a:defRPr/>
            </a:lvl9pPr>
          </a:lstStyle>
          <a:p/>
        </p:txBody>
      </p:sp>
      <p:sp>
        <p:nvSpPr>
          <p:cNvPr id="10" name="Shape 10"/>
          <p:cNvSpPr txBox="1"/>
          <p:nvPr>
            <p:ph idx="1" type="body"/>
          </p:nvPr>
        </p:nvSpPr>
        <p:spPr>
          <a:xfrm>
            <a:off x="457200" y="1600200"/>
            <a:ext cx="8229600" cy="4525963"/>
          </a:xfrm>
          <a:prstGeom prst="rect">
            <a:avLst/>
          </a:prstGeom>
          <a:noFill/>
          <a:ln>
            <a:noFill/>
          </a:ln>
        </p:spPr>
        <p:txBody>
          <a:bodyPr anchorCtr="0" anchor="t" bIns="91425" lIns="91425" rIns="91425" tIns="91425"/>
          <a:lstStyle>
            <a:lvl1pPr indent="-139700" marL="342900" marR="0" rtl="0" algn="l">
              <a:spcBef>
                <a:spcPts val="640"/>
              </a:spcBef>
              <a:spcAft>
                <a:spcPts val="0"/>
              </a:spcAft>
              <a:buClr>
                <a:schemeClr val="dk1"/>
              </a:buClr>
              <a:buFont typeface="Arial"/>
              <a:buChar char="•"/>
              <a:defRPr/>
            </a:lvl1pPr>
            <a:lvl2pPr indent="-107950" marL="742950" marR="0" rtl="0" algn="l">
              <a:spcBef>
                <a:spcPts val="560"/>
              </a:spcBef>
              <a:spcAft>
                <a:spcPts val="0"/>
              </a:spcAft>
              <a:buClr>
                <a:schemeClr val="dk1"/>
              </a:buClr>
              <a:buFont typeface="Arial"/>
              <a:buChar char="–"/>
              <a:defRPr/>
            </a:lvl2pPr>
            <a:lvl3pPr indent="-76200" marL="1143000" marR="0" rtl="0" algn="l">
              <a:spcBef>
                <a:spcPts val="480"/>
              </a:spcBef>
              <a:spcAft>
                <a:spcPts val="0"/>
              </a:spcAft>
              <a:buClr>
                <a:schemeClr val="dk1"/>
              </a:buClr>
              <a:buFont typeface="Arial"/>
              <a:buChar char="•"/>
              <a:defRPr/>
            </a:lvl3pPr>
            <a:lvl4pPr indent="-101600" marL="1600200" marR="0" rtl="0" algn="l">
              <a:spcBef>
                <a:spcPts val="400"/>
              </a:spcBef>
              <a:spcAft>
                <a:spcPts val="0"/>
              </a:spcAft>
              <a:buClr>
                <a:schemeClr val="dk1"/>
              </a:buClr>
              <a:buFont typeface="Arial"/>
              <a:buChar char="–"/>
              <a:defRPr/>
            </a:lvl4pPr>
            <a:lvl5pPr indent="-101600" marL="2057400" marR="0" rtl="0" algn="l">
              <a:spcBef>
                <a:spcPts val="400"/>
              </a:spcBef>
              <a:spcAft>
                <a:spcPts val="0"/>
              </a:spcAft>
              <a:buClr>
                <a:schemeClr val="dk1"/>
              </a:buClr>
              <a:buFont typeface="Arial"/>
              <a:buChar char="»"/>
              <a:defRPr/>
            </a:lvl5pPr>
            <a:lvl6pPr indent="-101600" marL="2514600" marR="0" rtl="0" algn="l">
              <a:spcBef>
                <a:spcPts val="400"/>
              </a:spcBef>
              <a:buClr>
                <a:schemeClr val="dk1"/>
              </a:buClr>
              <a:buFont typeface="Arial"/>
              <a:buChar char="•"/>
              <a:defRPr/>
            </a:lvl6pPr>
            <a:lvl7pPr indent="-101600" marL="2971800" marR="0" rtl="0" algn="l">
              <a:spcBef>
                <a:spcPts val="400"/>
              </a:spcBef>
              <a:buClr>
                <a:schemeClr val="dk1"/>
              </a:buClr>
              <a:buFont typeface="Arial"/>
              <a:buChar char="•"/>
              <a:defRPr/>
            </a:lvl7pPr>
            <a:lvl8pPr indent="-101600" marL="3429000" marR="0" rtl="0" algn="l">
              <a:spcBef>
                <a:spcPts val="400"/>
              </a:spcBef>
              <a:buClr>
                <a:schemeClr val="dk1"/>
              </a:buClr>
              <a:buFont typeface="Arial"/>
              <a:buChar char="•"/>
              <a:defRPr/>
            </a:lvl8pPr>
            <a:lvl9pPr indent="-101600" marL="3886200" marR="0" rtl="0" algn="l">
              <a:spcBef>
                <a:spcPts val="400"/>
              </a:spcBef>
              <a:buClr>
                <a:schemeClr val="dk1"/>
              </a:buClr>
              <a:buFont typeface="Arial"/>
              <a:buChar char="•"/>
              <a:defRPr/>
            </a:lvl9pPr>
          </a:lstStyle>
          <a:p/>
        </p:txBody>
      </p:sp>
      <p:sp>
        <p:nvSpPr>
          <p:cNvPr id="11" name="Shape 11"/>
          <p:cNvSpPr txBox="1"/>
          <p:nvPr>
            <p:ph idx="10" type="dt"/>
          </p:nvPr>
        </p:nvSpPr>
        <p:spPr>
          <a:xfrm>
            <a:off x="457200" y="6356350"/>
            <a:ext cx="2133599" cy="365125"/>
          </a:xfrm>
          <a:prstGeom prst="rect">
            <a:avLst/>
          </a:prstGeom>
          <a:noFill/>
          <a:ln>
            <a:noFill/>
          </a:ln>
        </p:spPr>
        <p:txBody>
          <a:bodyPr anchorCtr="0" anchor="ctr" bIns="91425" lIns="91425" rIns="91425" tIns="91425"/>
          <a:lstStyle>
            <a:lvl1pPr indent="0" marL="0" marR="0" rtl="0" algn="l">
              <a:spcBef>
                <a:spcPts val="0"/>
              </a:spcBef>
              <a:spcAft>
                <a:spcPts val="0"/>
              </a:spcAft>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2" name="Shape 12"/>
          <p:cNvSpPr txBox="1"/>
          <p:nvPr>
            <p:ph idx="11" type="ftr"/>
          </p:nvPr>
        </p:nvSpPr>
        <p:spPr>
          <a:xfrm>
            <a:off x="3124200" y="6356350"/>
            <a:ext cx="2895600" cy="365125"/>
          </a:xfrm>
          <a:prstGeom prst="rect">
            <a:avLst/>
          </a:prstGeom>
          <a:noFill/>
          <a:ln>
            <a:noFill/>
          </a:ln>
        </p:spPr>
        <p:txBody>
          <a:bodyPr anchorCtr="0" anchor="ctr" bIns="91425" lIns="91425" rIns="91425" tIns="91425"/>
          <a:lstStyle>
            <a:lvl1pPr indent="0" marL="0" marR="0" rtl="0" algn="ctr">
              <a:spcBef>
                <a:spcPts val="0"/>
              </a:spcBef>
              <a:spcAft>
                <a:spcPts val="0"/>
              </a:spcAft>
              <a:defRPr/>
            </a:lvl1pPr>
            <a:lvl2pPr indent="0" marL="457200" marR="0" rtl="0" algn="l">
              <a:spcBef>
                <a:spcPts val="0"/>
              </a:spcBef>
              <a:defRPr/>
            </a:lvl2pPr>
            <a:lvl3pPr indent="0" marL="914400" marR="0" rtl="0" algn="l">
              <a:spcBef>
                <a:spcPts val="0"/>
              </a:spcBef>
              <a:defRPr/>
            </a:lvl3pPr>
            <a:lvl4pPr indent="0" marL="1371600" marR="0" rtl="0" algn="l">
              <a:spcBef>
                <a:spcPts val="0"/>
              </a:spcBef>
              <a:defRPr/>
            </a:lvl4pPr>
            <a:lvl5pPr indent="0" marL="1828800" marR="0" rtl="0" algn="l">
              <a:spcBef>
                <a:spcPts val="0"/>
              </a:spcBef>
              <a:defRPr/>
            </a:lvl5pPr>
            <a:lvl6pPr indent="0" marL="2286000" marR="0" rtl="0" algn="l">
              <a:spcBef>
                <a:spcPts val="0"/>
              </a:spcBef>
              <a:defRPr/>
            </a:lvl6pPr>
            <a:lvl7pPr indent="0" marL="2743200" marR="0" rtl="0" algn="l">
              <a:spcBef>
                <a:spcPts val="0"/>
              </a:spcBef>
              <a:defRPr/>
            </a:lvl7pPr>
            <a:lvl8pPr indent="0" marL="3200400" marR="0" rtl="0" algn="l">
              <a:spcBef>
                <a:spcPts val="0"/>
              </a:spcBef>
              <a:defRPr/>
            </a:lvl8pPr>
            <a:lvl9pPr indent="0" marL="3657600" marR="0" rtl="0" algn="l">
              <a:spcBef>
                <a:spcPts val="0"/>
              </a:spcBef>
              <a:defRPr/>
            </a:lvl9pPr>
          </a:lstStyle>
          <a:p/>
        </p:txBody>
      </p:sp>
      <p:sp>
        <p:nvSpPr>
          <p:cNvPr id="13" name="Shape 13"/>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lvl1pPr indent="0" marL="0" marR="0" rtl="0" algn="r">
              <a:spcBef>
                <a:spcPts val="0"/>
              </a:spcBef>
              <a:spcAft>
                <a:spcPts val="0"/>
              </a:spcAft>
              <a:buNone/>
              <a:defRPr b="0" baseline="0" i="0" sz="1200" u="none" cap="none" strike="noStrike">
                <a:solidFill>
                  <a:srgbClr val="888888"/>
                </a:solidFill>
                <a:latin typeface="Calibri"/>
                <a:ea typeface="Calibri"/>
                <a:cs typeface="Calibri"/>
                <a:sym typeface="Calibri"/>
              </a:defRPr>
            </a:lvl1pPr>
          </a:lstStyle>
          <a:p>
            <a:pPr indent="0" lvl="0" marL="0">
              <a:spcBef>
                <a:spcPts val="0"/>
              </a:spcBef>
              <a:buNone/>
            </a:pPr>
            <a:r>
              <a:t/>
            </a:r>
            <a:endParaRPr b="0" baseline="0" i="0" sz="1200" u="none" cap="none" strike="noStrike">
              <a:solidFill>
                <a:srgbClr val="888888"/>
              </a:solidFill>
              <a:latin typeface="Calibri"/>
              <a:ea typeface="Calibri"/>
              <a:cs typeface="Calibri"/>
              <a:sym typeface="Calibri"/>
            </a:endParaRPr>
          </a:p>
          <a:p>
            <a:pPr indent="0" lvl="0" marL="0">
              <a:spcBef>
                <a:spcPts val="0"/>
              </a:spcBef>
              <a:buSzPct val="25000"/>
              <a:buNone/>
            </a:pPr>
            <a:r>
              <a:rPr lang="en-US"/>
              <a:t>Slide </a:t>
            </a:r>
            <a:fld id="{00000000-1234-1234-1234-123412341234}" type="slidenum">
              <a:rPr lang="en-US"/>
              <a:t>‹#›</a:t>
            </a:fld>
          </a:p>
        </p:txBody>
      </p:sp>
      <p:pic>
        <p:nvPicPr>
          <p:cNvPr id="14" name="Shape 14"/>
          <p:cNvPicPr preferRelativeResize="0"/>
          <p:nvPr/>
        </p:nvPicPr>
        <p:blipFill rotWithShape="1">
          <a:blip r:embed="rId1">
            <a:alphaModFix/>
          </a:blip>
          <a:srcRect b="0" l="0" r="0" t="0"/>
          <a:stretch/>
        </p:blipFill>
        <p:spPr>
          <a:xfrm>
            <a:off x="0" y="5800725"/>
            <a:ext cx="9144000" cy="106679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Lst>
  <p:hf dt="0" ftr="0" hdr="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5.jpg"/><Relationship Id="rId3" Type="http://schemas.openxmlformats.org/officeDocument/2006/relationships/image" Target="../media/image22.jpg"/></Relationships>
</file>

<file path=ppt/slides/_rels/slide11.xml.rels><?xml version="1.0" encoding="UTF-8" standalone="yes"?><Relationships xmlns="http://schemas.openxmlformats.org/package/2006/relationships"><Relationship Id="rId12"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1.xml"/><Relationship Id="rId10" Type="http://schemas.openxmlformats.org/officeDocument/2006/relationships/image" Target="../media/image33.png"/><Relationship Id="rId4" Type="http://schemas.openxmlformats.org/officeDocument/2006/relationships/image" Target="../media/image29.png"/><Relationship Id="rId11" Type="http://schemas.openxmlformats.org/officeDocument/2006/relationships/image" Target="../media/image32.png"/><Relationship Id="rId3" Type="http://schemas.openxmlformats.org/officeDocument/2006/relationships/image" Target="../media/image21.png"/><Relationship Id="rId9" Type="http://schemas.openxmlformats.org/officeDocument/2006/relationships/image" Target="../media/image34.png"/><Relationship Id="rId6" Type="http://schemas.openxmlformats.org/officeDocument/2006/relationships/image" Target="../media/image23.png"/><Relationship Id="rId5" Type="http://schemas.openxmlformats.org/officeDocument/2006/relationships/image" Target="../media/image27.png"/><Relationship Id="rId8" Type="http://schemas.openxmlformats.org/officeDocument/2006/relationships/image" Target="../media/image37.png"/><Relationship Id="rId7" Type="http://schemas.openxmlformats.org/officeDocument/2006/relationships/image" Target="../media/image2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36.png"/><Relationship Id="rId3" Type="http://schemas.openxmlformats.org/officeDocument/2006/relationships/image" Target="../media/image44.png"/><Relationship Id="rId6" Type="http://schemas.openxmlformats.org/officeDocument/2006/relationships/image" Target="../media/image35.png"/><Relationship Id="rId5" Type="http://schemas.openxmlformats.org/officeDocument/2006/relationships/image" Target="../media/image3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40.png"/><Relationship Id="rId3" Type="http://schemas.openxmlformats.org/officeDocument/2006/relationships/image" Target="../media/image38.png"/><Relationship Id="rId6" Type="http://schemas.openxmlformats.org/officeDocument/2006/relationships/image" Target="../media/image41.png"/><Relationship Id="rId5" Type="http://schemas.openxmlformats.org/officeDocument/2006/relationships/image" Target="../media/image39.png"/><Relationship Id="rId8" Type="http://schemas.openxmlformats.org/officeDocument/2006/relationships/image" Target="../media/image45.jpg"/><Relationship Id="rId7" Type="http://schemas.openxmlformats.org/officeDocument/2006/relationships/image" Target="../media/image4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48.jpg"/><Relationship Id="rId3" Type="http://schemas.openxmlformats.org/officeDocument/2006/relationships/image" Target="../media/image42.jpg"/><Relationship Id="rId6" Type="http://schemas.openxmlformats.org/officeDocument/2006/relationships/image" Target="../media/image50.jpg"/><Relationship Id="rId5" Type="http://schemas.openxmlformats.org/officeDocument/2006/relationships/image" Target="../media/image43.jpg"/><Relationship Id="rId8" Type="http://schemas.openxmlformats.org/officeDocument/2006/relationships/image" Target="../media/image47.jpg"/><Relationship Id="rId7" Type="http://schemas.openxmlformats.org/officeDocument/2006/relationships/image" Target="../media/image52.jp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53.jpg"/><Relationship Id="rId3" Type="http://schemas.openxmlformats.org/officeDocument/2006/relationships/image" Target="../media/image49.jpg"/><Relationship Id="rId6" Type="http://schemas.openxmlformats.org/officeDocument/2006/relationships/image" Target="../media/image57.jpg"/><Relationship Id="rId5" Type="http://schemas.openxmlformats.org/officeDocument/2006/relationships/image" Target="../media/image54.jpg"/><Relationship Id="rId8" Type="http://schemas.openxmlformats.org/officeDocument/2006/relationships/image" Target="../media/image51.jpg"/><Relationship Id="rId7" Type="http://schemas.openxmlformats.org/officeDocument/2006/relationships/image" Target="../media/image55.jp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60.jpg"/><Relationship Id="rId3" Type="http://schemas.openxmlformats.org/officeDocument/2006/relationships/image" Target="../media/image58.jpg"/><Relationship Id="rId5" Type="http://schemas.openxmlformats.org/officeDocument/2006/relationships/image" Target="../media/image56.jpg"/></Relationships>
</file>

<file path=ppt/slides/_rels/slide17.xml.rels><?xml version="1.0" encoding="UTF-8" standalone="yes"?><Relationships xmlns="http://schemas.openxmlformats.org/package/2006/relationships"><Relationship Id="rId12" Type="http://schemas.openxmlformats.org/officeDocument/2006/relationships/image" Target="../media/image75.jpg"/><Relationship Id="rId2" Type="http://schemas.openxmlformats.org/officeDocument/2006/relationships/notesSlide" Target="../notesSlides/notesSlide17.xml"/><Relationship Id="rId1" Type="http://schemas.openxmlformats.org/officeDocument/2006/relationships/slideLayout" Target="../slideLayouts/slideLayout1.xml"/><Relationship Id="rId10" Type="http://schemas.openxmlformats.org/officeDocument/2006/relationships/image" Target="../media/image55.jpg"/><Relationship Id="rId4" Type="http://schemas.openxmlformats.org/officeDocument/2006/relationships/image" Target="../media/image44.png"/><Relationship Id="rId11" Type="http://schemas.openxmlformats.org/officeDocument/2006/relationships/image" Target="../media/image61.jpg"/><Relationship Id="rId3" Type="http://schemas.openxmlformats.org/officeDocument/2006/relationships/image" Target="../media/image19.jpg"/><Relationship Id="rId9" Type="http://schemas.openxmlformats.org/officeDocument/2006/relationships/image" Target="../media/image51.jpg"/><Relationship Id="rId6" Type="http://schemas.openxmlformats.org/officeDocument/2006/relationships/image" Target="../media/image43.jpg"/><Relationship Id="rId5" Type="http://schemas.openxmlformats.org/officeDocument/2006/relationships/image" Target="../media/image59.png"/><Relationship Id="rId8" Type="http://schemas.openxmlformats.org/officeDocument/2006/relationships/image" Target="../media/image57.jpg"/><Relationship Id="rId7" Type="http://schemas.openxmlformats.org/officeDocument/2006/relationships/image" Target="../media/image54.jp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61.jpg"/><Relationship Id="rId3" Type="http://schemas.openxmlformats.org/officeDocument/2006/relationships/hyperlink" Target="http://www.apachefriends.org/en/xampp.html" TargetMode="External"/><Relationship Id="rId5" Type="http://schemas.openxmlformats.org/officeDocument/2006/relationships/image" Target="../media/image6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66.png"/><Relationship Id="rId3" Type="http://schemas.openxmlformats.org/officeDocument/2006/relationships/image" Target="../media/image6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 Id="rId3" Type="http://schemas.openxmlformats.org/officeDocument/2006/relationships/image" Target="../media/image6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 Id="rId3" Type="http://schemas.openxmlformats.org/officeDocument/2006/relationships/image" Target="../media/image65.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69.png"/><Relationship Id="rId3" Type="http://schemas.openxmlformats.org/officeDocument/2006/relationships/image" Target="../media/image64.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79.png"/><Relationship Id="rId3" Type="http://schemas.openxmlformats.org/officeDocument/2006/relationships/image" Target="../media/image70.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 Id="rId3" Type="http://schemas.openxmlformats.org/officeDocument/2006/relationships/image" Target="../media/image74.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77.png"/><Relationship Id="rId3" Type="http://schemas.openxmlformats.org/officeDocument/2006/relationships/image" Target="../media/image76.png"/><Relationship Id="rId6" Type="http://schemas.openxmlformats.org/officeDocument/2006/relationships/image" Target="../media/image71.png"/><Relationship Id="rId5" Type="http://schemas.openxmlformats.org/officeDocument/2006/relationships/image" Target="../media/image6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 Id="rId3" Type="http://schemas.openxmlformats.org/officeDocument/2006/relationships/image" Target="../media/image09.jp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73.png"/><Relationship Id="rId3" Type="http://schemas.openxmlformats.org/officeDocument/2006/relationships/image" Target="../media/image72.png"/><Relationship Id="rId6" Type="http://schemas.openxmlformats.org/officeDocument/2006/relationships/image" Target="../media/image83.png"/><Relationship Id="rId5" Type="http://schemas.openxmlformats.org/officeDocument/2006/relationships/image" Target="../media/image78.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 Id="rId3" Type="http://schemas.openxmlformats.org/officeDocument/2006/relationships/image" Target="../media/image84.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80.png"/><Relationship Id="rId3" Type="http://schemas.openxmlformats.org/officeDocument/2006/relationships/image" Target="../media/image81.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85.png"/><Relationship Id="rId3" Type="http://schemas.openxmlformats.org/officeDocument/2006/relationships/image" Target="../media/image82.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87.png"/><Relationship Id="rId3" Type="http://schemas.openxmlformats.org/officeDocument/2006/relationships/image" Target="../media/image86.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05.jpg"/><Relationship Id="rId3" Type="http://schemas.openxmlformats.org/officeDocument/2006/relationships/image" Target="../media/image02.jpg"/><Relationship Id="rId6" Type="http://schemas.openxmlformats.org/officeDocument/2006/relationships/image" Target="../media/image04.jpg"/><Relationship Id="rId5" Type="http://schemas.openxmlformats.org/officeDocument/2006/relationships/image" Target="../media/image07.jpg"/><Relationship Id="rId7" Type="http://schemas.openxmlformats.org/officeDocument/2006/relationships/image" Target="../media/image06.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 Id="rId10" Type="http://schemas.openxmlformats.org/officeDocument/2006/relationships/image" Target="../media/image18.jpg"/><Relationship Id="rId4" Type="http://schemas.openxmlformats.org/officeDocument/2006/relationships/image" Target="../media/image03.jpg"/><Relationship Id="rId3" Type="http://schemas.openxmlformats.org/officeDocument/2006/relationships/image" Target="../media/image10.jpg"/><Relationship Id="rId9" Type="http://schemas.openxmlformats.org/officeDocument/2006/relationships/image" Target="../media/image16.jpg"/><Relationship Id="rId6" Type="http://schemas.openxmlformats.org/officeDocument/2006/relationships/image" Target="../media/image12.jpg"/><Relationship Id="rId5" Type="http://schemas.openxmlformats.org/officeDocument/2006/relationships/image" Target="../media/image01.jpg"/><Relationship Id="rId8" Type="http://schemas.openxmlformats.org/officeDocument/2006/relationships/image" Target="../media/image15.jpg"/><Relationship Id="rId7" Type="http://schemas.openxmlformats.org/officeDocument/2006/relationships/image" Target="../media/image14.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9.jpg"/><Relationship Id="rId3" Type="http://schemas.openxmlformats.org/officeDocument/2006/relationships/image" Target="../media/image13.jpg"/><Relationship Id="rId9" Type="http://schemas.openxmlformats.org/officeDocument/2006/relationships/image" Target="../media/image26.jpg"/><Relationship Id="rId6" Type="http://schemas.openxmlformats.org/officeDocument/2006/relationships/image" Target="../media/image11.jpg"/><Relationship Id="rId5" Type="http://schemas.openxmlformats.org/officeDocument/2006/relationships/image" Target="../media/image20.jpg"/><Relationship Id="rId8" Type="http://schemas.openxmlformats.org/officeDocument/2006/relationships/image" Target="../media/image24.jpg"/><Relationship Id="rId7" Type="http://schemas.openxmlformats.org/officeDocument/2006/relationships/image" Target="../media/image1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 name="Shape 52"/>
        <p:cNvGrpSpPr/>
        <p:nvPr/>
      </p:nvGrpSpPr>
      <p:grpSpPr>
        <a:xfrm>
          <a:off x="0" y="0"/>
          <a:ext cx="0" cy="0"/>
          <a:chOff x="0" y="0"/>
          <a:chExt cx="0" cy="0"/>
        </a:xfrm>
      </p:grpSpPr>
      <p:sp>
        <p:nvSpPr>
          <p:cNvPr id="53" name="Shape 53"/>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None/>
            </a:pPr>
            <a:r>
              <a:t/>
            </a:r>
            <a:endParaRPr b="0" baseline="0" i="0" sz="1200" u="none" cap="none" strike="noStrike">
              <a:solidFill>
                <a:srgbClr val="888888"/>
              </a:solidFill>
              <a:latin typeface="Calibri"/>
              <a:ea typeface="Calibri"/>
              <a:cs typeface="Calibri"/>
              <a:sym typeface="Calibri"/>
            </a:endParaRPr>
          </a:p>
          <a:p>
            <a:pPr indent="0" lvl="0" marL="0" marR="0" rtl="0" algn="r">
              <a:spcBef>
                <a:spcPts val="0"/>
              </a:spcBef>
              <a:spcAft>
                <a:spcPts val="0"/>
              </a:spcAft>
              <a:buSzPct val="25000"/>
              <a:buNone/>
            </a:pPr>
            <a:r>
              <a:rPr b="0" baseline="0" i="0" lang="en-US" sz="1000" u="none" cap="none" strike="noStrike">
                <a:solidFill>
                  <a:srgbClr val="888888"/>
                </a:solidFill>
                <a:latin typeface="Calibri"/>
                <a:ea typeface="Calibri"/>
                <a:cs typeface="Calibri"/>
                <a:sym typeface="Calibri"/>
              </a:rPr>
              <a:t>Slide </a:t>
            </a:r>
            <a:fld id="{00000000-1234-1234-1234-123412341234}" type="slidenum">
              <a:rPr b="0" baseline="0" i="0" lang="en-US" sz="1000" u="none" cap="none" strike="noStrike">
                <a:solidFill>
                  <a:srgbClr val="888888"/>
                </a:solidFill>
                <a:latin typeface="Calibri"/>
                <a:ea typeface="Calibri"/>
                <a:cs typeface="Calibri"/>
                <a:sym typeface="Calibri"/>
              </a:rPr>
              <a:t>‹#›</a:t>
            </a:fld>
          </a:p>
        </p:txBody>
      </p:sp>
      <p:sp>
        <p:nvSpPr>
          <p:cNvPr id="54" name="Shape 54"/>
          <p:cNvSpPr txBox="1"/>
          <p:nvPr/>
        </p:nvSpPr>
        <p:spPr>
          <a:xfrm>
            <a:off x="533400" y="1524000"/>
            <a:ext cx="8001000" cy="2800766"/>
          </a:xfrm>
          <a:prstGeom prst="rect">
            <a:avLst/>
          </a:prstGeom>
          <a:noFill/>
          <a:ln>
            <a:noFill/>
          </a:ln>
        </p:spPr>
        <p:txBody>
          <a:bodyPr anchorCtr="0" anchor="t" bIns="45700" lIns="91425" rIns="91425" tIns="45700">
            <a:noAutofit/>
          </a:bodyPr>
          <a:lstStyle/>
          <a:p>
            <a:pPr indent="-457200" lvl="0" marL="457200" marR="0" rtl="0" algn="ctr">
              <a:spcBef>
                <a:spcPts val="0"/>
              </a:spcBef>
              <a:spcAft>
                <a:spcPts val="0"/>
              </a:spcAft>
              <a:buSzPct val="25000"/>
              <a:buNone/>
            </a:pPr>
            <a:r>
              <a:rPr b="1" baseline="0" i="0" lang="en-US" sz="4400" u="none" cap="none" strike="noStrike">
                <a:solidFill>
                  <a:srgbClr val="006600"/>
                </a:solidFill>
                <a:latin typeface="Arial"/>
                <a:ea typeface="Arial"/>
                <a:cs typeface="Arial"/>
                <a:sym typeface="Arial"/>
              </a:rPr>
              <a:t>Web Architecture, Tools, and Introduction to PHP</a:t>
            </a:r>
          </a:p>
          <a:p>
            <a:pPr indent="-457200" lvl="0" marL="457200" marR="0" rtl="0" algn="ctr">
              <a:spcBef>
                <a:spcPts val="0"/>
              </a:spcBef>
              <a:spcAft>
                <a:spcPts val="0"/>
              </a:spcAft>
              <a:buNone/>
            </a:pPr>
            <a:r>
              <a:t/>
            </a:r>
            <a:endParaRPr b="1" baseline="0" i="0" sz="4400" u="none" cap="none" strike="noStrike">
              <a:solidFill>
                <a:srgbClr val="006600"/>
              </a:solidFill>
              <a:latin typeface="Arial"/>
              <a:ea typeface="Arial"/>
              <a:cs typeface="Arial"/>
              <a:sym typeface="Arial"/>
            </a:endParaRPr>
          </a:p>
          <a:p>
            <a:pPr indent="-457200" lvl="0" marL="457200" marR="0" rtl="0" algn="ctr">
              <a:spcBef>
                <a:spcPts val="0"/>
              </a:spcBef>
              <a:spcAft>
                <a:spcPts val="0"/>
              </a:spcAft>
              <a:buSzPct val="25000"/>
              <a:buNone/>
            </a:pPr>
            <a:r>
              <a:rPr b="1" baseline="0" i="0" lang="en-US" sz="4400" u="none" cap="none" strike="noStrike">
                <a:solidFill>
                  <a:srgbClr val="006600"/>
                </a:solidFill>
                <a:latin typeface="Arial"/>
                <a:ea typeface="Arial"/>
                <a:cs typeface="Arial"/>
                <a:sym typeface="Arial"/>
              </a:rPr>
              <a:t>ITWA133</a:t>
            </a:r>
          </a:p>
        </p:txBody>
      </p:sp>
      <p:sp>
        <p:nvSpPr>
          <p:cNvPr id="55" name="Shape 55"/>
          <p:cNvSpPr/>
          <p:nvPr/>
        </p:nvSpPr>
        <p:spPr>
          <a:xfrm>
            <a:off x="1219200" y="3276600"/>
            <a:ext cx="6705599" cy="152399"/>
          </a:xfrm>
          <a:prstGeom prst="rect">
            <a:avLst/>
          </a:prstGeom>
          <a:solidFill>
            <a:srgbClr val="006600"/>
          </a:solidFill>
          <a:ln>
            <a:noFill/>
          </a:ln>
        </p:spPr>
        <p:txBody>
          <a:bodyPr anchorCtr="0" anchor="ctr" bIns="45700" lIns="91425" rIns="91425" tIns="45700">
            <a:noAutofit/>
          </a:bodyPr>
          <a:lstStyle/>
          <a:p>
            <a:pPr indent="0" lvl="0" marL="0" marR="0" rtl="0" algn="ctr">
              <a:spcBef>
                <a:spcPts val="0"/>
              </a:spcBef>
              <a:spcAft>
                <a:spcPts val="0"/>
              </a:spcAft>
              <a:buNone/>
            </a:pPr>
            <a:r>
              <a:t/>
            </a:r>
            <a:endParaRPr b="0" baseline="0" i="0" sz="2400" u="none" cap="none" strike="noStrike">
              <a:solidFill>
                <a:schemeClr val="lt1"/>
              </a:solidFill>
              <a:latin typeface="Times New Roman"/>
              <a:ea typeface="Times New Roman"/>
              <a:cs typeface="Times New Roman"/>
              <a:sym typeface="Times New Roman"/>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1" name="Shape 171"/>
        <p:cNvGrpSpPr/>
        <p:nvPr/>
      </p:nvGrpSpPr>
      <p:grpSpPr>
        <a:xfrm>
          <a:off x="0" y="0"/>
          <a:ext cx="0" cy="0"/>
          <a:chOff x="0" y="0"/>
          <a:chExt cx="0" cy="0"/>
        </a:xfrm>
      </p:grpSpPr>
      <p:sp>
        <p:nvSpPr>
          <p:cNvPr id="172" name="Shape 172"/>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None/>
            </a:pPr>
            <a:r>
              <a:t/>
            </a:r>
            <a:endParaRPr b="0" baseline="0" i="0" sz="1200" u="none" cap="none" strike="noStrike">
              <a:solidFill>
                <a:srgbClr val="888888"/>
              </a:solidFill>
              <a:latin typeface="Calibri"/>
              <a:ea typeface="Calibri"/>
              <a:cs typeface="Calibri"/>
              <a:sym typeface="Calibri"/>
            </a:endParaRPr>
          </a:p>
          <a:p>
            <a:pPr indent="0" lvl="0" marL="0" marR="0" rtl="0" algn="r">
              <a:spcBef>
                <a:spcPts val="0"/>
              </a:spcBef>
              <a:spcAft>
                <a:spcPts val="0"/>
              </a:spcAft>
              <a:buSzPct val="25000"/>
              <a:buNone/>
            </a:pPr>
            <a:r>
              <a:rPr b="0" baseline="0" i="0" lang="en-US" sz="1000" u="none" cap="none" strike="noStrike">
                <a:solidFill>
                  <a:srgbClr val="888888"/>
                </a:solidFill>
                <a:latin typeface="Calibri"/>
                <a:ea typeface="Calibri"/>
                <a:cs typeface="Calibri"/>
                <a:sym typeface="Calibri"/>
              </a:rPr>
              <a:t>Slide </a:t>
            </a:r>
            <a:fld id="{00000000-1234-1234-1234-123412341234}" type="slidenum">
              <a:rPr b="0" baseline="0" i="0" lang="en-US" sz="1000" u="none" cap="none" strike="noStrike">
                <a:solidFill>
                  <a:srgbClr val="888888"/>
                </a:solidFill>
                <a:latin typeface="Calibri"/>
                <a:ea typeface="Calibri"/>
                <a:cs typeface="Calibri"/>
                <a:sym typeface="Calibri"/>
              </a:rPr>
              <a:t>‹#›</a:t>
            </a:fld>
          </a:p>
        </p:txBody>
      </p:sp>
      <p:sp>
        <p:nvSpPr>
          <p:cNvPr id="173" name="Shape 173"/>
          <p:cNvSpPr txBox="1"/>
          <p:nvPr/>
        </p:nvSpPr>
        <p:spPr>
          <a:xfrm>
            <a:off x="228600" y="209550"/>
            <a:ext cx="5562600" cy="400049"/>
          </a:xfrm>
          <a:prstGeom prst="rect">
            <a:avLst/>
          </a:prstGeom>
          <a:noFill/>
          <a:ln>
            <a:noFill/>
          </a:ln>
        </p:spPr>
        <p:txBody>
          <a:bodyPr anchorCtr="0" anchor="t" bIns="45700" lIns="91425" rIns="91425" tIns="45700">
            <a:noAutofit/>
          </a:bodyPr>
          <a:lstStyle/>
          <a:p>
            <a:pPr indent="-457200" lvl="0" marL="457200" marR="0" rtl="0" algn="l">
              <a:spcBef>
                <a:spcPts val="0"/>
              </a:spcBef>
              <a:spcAft>
                <a:spcPts val="0"/>
              </a:spcAft>
              <a:buSzPct val="25000"/>
              <a:buNone/>
            </a:pPr>
            <a:r>
              <a:rPr b="1" baseline="0" i="1" lang="en-US" sz="2000" u="none" cap="none" strike="noStrike">
                <a:solidFill>
                  <a:srgbClr val="006600"/>
                </a:solidFill>
                <a:latin typeface="Arial"/>
                <a:ea typeface="Arial"/>
                <a:cs typeface="Arial"/>
                <a:sym typeface="Arial"/>
              </a:rPr>
              <a:t>An introduction to PHP web programming</a:t>
            </a:r>
          </a:p>
        </p:txBody>
      </p:sp>
      <p:sp>
        <p:nvSpPr>
          <p:cNvPr id="174" name="Shape 174"/>
          <p:cNvSpPr/>
          <p:nvPr/>
        </p:nvSpPr>
        <p:spPr>
          <a:xfrm>
            <a:off x="0" y="762000"/>
            <a:ext cx="9144000" cy="46037"/>
          </a:xfrm>
          <a:prstGeom prst="rect">
            <a:avLst/>
          </a:prstGeom>
          <a:solidFill>
            <a:srgbClr val="006600"/>
          </a:solidFill>
          <a:ln>
            <a:noFill/>
          </a:ln>
        </p:spPr>
        <p:txBody>
          <a:bodyPr anchorCtr="0" anchor="ctr" bIns="45700" lIns="91425" rIns="91425" tIns="45700">
            <a:noAutofit/>
          </a:bodyPr>
          <a:lstStyle/>
          <a:p>
            <a:pPr indent="0" lvl="0" marL="0" marR="0" rtl="0" algn="ctr">
              <a:spcBef>
                <a:spcPts val="0"/>
              </a:spcBef>
              <a:spcAft>
                <a:spcPts val="0"/>
              </a:spcAft>
              <a:buNone/>
            </a:pPr>
            <a:r>
              <a:t/>
            </a:r>
            <a:endParaRPr b="0" baseline="0" i="0" sz="2400" u="none" cap="none" strike="noStrike">
              <a:solidFill>
                <a:schemeClr val="lt1"/>
              </a:solidFill>
              <a:latin typeface="Times New Roman"/>
              <a:ea typeface="Times New Roman"/>
              <a:cs typeface="Times New Roman"/>
              <a:sym typeface="Times New Roman"/>
            </a:endParaRPr>
          </a:p>
        </p:txBody>
      </p:sp>
      <p:sp>
        <p:nvSpPr>
          <p:cNvPr id="175" name="Shape 175"/>
          <p:cNvSpPr txBox="1"/>
          <p:nvPr/>
        </p:nvSpPr>
        <p:spPr>
          <a:xfrm>
            <a:off x="228600" y="838200"/>
            <a:ext cx="8686800" cy="954088"/>
          </a:xfrm>
          <a:prstGeom prst="rect">
            <a:avLst/>
          </a:prstGeom>
          <a:noFill/>
          <a:ln>
            <a:noFill/>
          </a:ln>
        </p:spPr>
        <p:txBody>
          <a:bodyPr anchorCtr="0" anchor="t" bIns="45700" lIns="91425" rIns="91425" tIns="45700">
            <a:noAutofit/>
          </a:bodyPr>
          <a:lstStyle/>
          <a:p>
            <a:pPr indent="-457200" lvl="0" marL="457200" marR="0" rtl="0" algn="l">
              <a:spcBef>
                <a:spcPts val="0"/>
              </a:spcBef>
              <a:spcAft>
                <a:spcPts val="0"/>
              </a:spcAft>
              <a:buSzPct val="25000"/>
              <a:buNone/>
            </a:pPr>
            <a:r>
              <a:rPr b="1" baseline="0" i="0" lang="en-US" sz="2800" u="none" cap="none" strike="noStrike">
                <a:solidFill>
                  <a:srgbClr val="006600"/>
                </a:solidFill>
                <a:latin typeface="Arial"/>
                <a:ea typeface="Arial"/>
                <a:cs typeface="Arial"/>
                <a:sym typeface="Arial"/>
              </a:rPr>
              <a:t>Software Requirements</a:t>
            </a:r>
          </a:p>
          <a:p>
            <a:pPr indent="-457200" lvl="0" marL="457200" marR="0" rtl="0" algn="l">
              <a:spcBef>
                <a:spcPts val="0"/>
              </a:spcBef>
              <a:spcAft>
                <a:spcPts val="0"/>
              </a:spcAft>
              <a:buSzPct val="25000"/>
              <a:buNone/>
            </a:pPr>
            <a:r>
              <a:rPr b="1" baseline="0" i="0" lang="en-US" sz="2800" u="none" cap="none" strike="noStrike">
                <a:solidFill>
                  <a:srgbClr val="006600"/>
                </a:solidFill>
                <a:latin typeface="Arial"/>
                <a:ea typeface="Arial"/>
                <a:cs typeface="Arial"/>
                <a:sym typeface="Arial"/>
              </a:rPr>
              <a:t>Operating System: Mac</a:t>
            </a:r>
          </a:p>
        </p:txBody>
      </p:sp>
      <p:sp>
        <p:nvSpPr>
          <p:cNvPr id="176" name="Shape 176"/>
          <p:cNvSpPr txBox="1"/>
          <p:nvPr/>
        </p:nvSpPr>
        <p:spPr>
          <a:xfrm>
            <a:off x="228600" y="2057400"/>
            <a:ext cx="1447800" cy="400049"/>
          </a:xfrm>
          <a:prstGeom prst="rect">
            <a:avLst/>
          </a:prstGeom>
          <a:noFill/>
          <a:ln>
            <a:noFill/>
          </a:ln>
        </p:spPr>
        <p:txBody>
          <a:bodyPr anchorCtr="0" anchor="t" bIns="45700" lIns="91425" rIns="91425" tIns="45700">
            <a:noAutofit/>
          </a:bodyPr>
          <a:lstStyle/>
          <a:p>
            <a:pPr indent="-457200" lvl="0" marL="457200" marR="0" rtl="0" algn="l">
              <a:spcBef>
                <a:spcPts val="0"/>
              </a:spcBef>
              <a:spcAft>
                <a:spcPts val="0"/>
              </a:spcAft>
              <a:buSzPct val="25000"/>
              <a:buNone/>
            </a:pPr>
            <a:r>
              <a:rPr b="1" baseline="0" i="1" lang="en-US" sz="2000" u="none" cap="none" strike="noStrike">
                <a:solidFill>
                  <a:srgbClr val="006600"/>
                </a:solidFill>
                <a:latin typeface="Arial"/>
                <a:ea typeface="Arial"/>
                <a:cs typeface="Arial"/>
                <a:sym typeface="Arial"/>
              </a:rPr>
              <a:t>Cheetah</a:t>
            </a:r>
          </a:p>
        </p:txBody>
      </p:sp>
      <p:pic>
        <p:nvPicPr>
          <p:cNvPr id="177" name="Shape 177"/>
          <p:cNvPicPr preferRelativeResize="0"/>
          <p:nvPr/>
        </p:nvPicPr>
        <p:blipFill rotWithShape="1">
          <a:blip r:embed="rId3">
            <a:alphaModFix/>
          </a:blip>
          <a:srcRect b="0" l="0" r="0" t="0"/>
          <a:stretch/>
        </p:blipFill>
        <p:spPr>
          <a:xfrm>
            <a:off x="1676400" y="2209800"/>
            <a:ext cx="5333999" cy="3063874"/>
          </a:xfrm>
          <a:prstGeom prst="rect">
            <a:avLst/>
          </a:prstGeom>
          <a:noFill/>
          <a:ln>
            <a:noFill/>
          </a:ln>
        </p:spPr>
      </p:pic>
      <p:sp>
        <p:nvSpPr>
          <p:cNvPr id="178" name="Shape 178"/>
          <p:cNvSpPr txBox="1"/>
          <p:nvPr/>
        </p:nvSpPr>
        <p:spPr>
          <a:xfrm>
            <a:off x="457200" y="3429000"/>
            <a:ext cx="1066799" cy="400049"/>
          </a:xfrm>
          <a:prstGeom prst="rect">
            <a:avLst/>
          </a:prstGeom>
          <a:noFill/>
          <a:ln>
            <a:noFill/>
          </a:ln>
        </p:spPr>
        <p:txBody>
          <a:bodyPr anchorCtr="0" anchor="t" bIns="45700" lIns="91425" rIns="91425" tIns="45700">
            <a:noAutofit/>
          </a:bodyPr>
          <a:lstStyle/>
          <a:p>
            <a:pPr indent="-457200" lvl="0" marL="457200" marR="0" rtl="0" algn="l">
              <a:spcBef>
                <a:spcPts val="0"/>
              </a:spcBef>
              <a:spcAft>
                <a:spcPts val="0"/>
              </a:spcAft>
              <a:buSzPct val="25000"/>
              <a:buNone/>
            </a:pPr>
            <a:r>
              <a:rPr b="1" baseline="0" i="1" lang="en-US" sz="2000" u="none" cap="none" strike="noStrike">
                <a:solidFill>
                  <a:srgbClr val="006600"/>
                </a:solidFill>
                <a:latin typeface="Arial"/>
                <a:ea typeface="Arial"/>
                <a:cs typeface="Arial"/>
                <a:sym typeface="Arial"/>
              </a:rPr>
              <a:t>Puma</a:t>
            </a:r>
          </a:p>
        </p:txBody>
      </p:sp>
      <p:sp>
        <p:nvSpPr>
          <p:cNvPr id="179" name="Shape 179"/>
          <p:cNvSpPr txBox="1"/>
          <p:nvPr/>
        </p:nvSpPr>
        <p:spPr>
          <a:xfrm>
            <a:off x="304800" y="4267200"/>
            <a:ext cx="1447800" cy="400049"/>
          </a:xfrm>
          <a:prstGeom prst="rect">
            <a:avLst/>
          </a:prstGeom>
          <a:noFill/>
          <a:ln>
            <a:noFill/>
          </a:ln>
        </p:spPr>
        <p:txBody>
          <a:bodyPr anchorCtr="0" anchor="t" bIns="45700" lIns="91425" rIns="91425" tIns="45700">
            <a:noAutofit/>
          </a:bodyPr>
          <a:lstStyle/>
          <a:p>
            <a:pPr indent="-457200" lvl="0" marL="457200" marR="0" rtl="0" algn="l">
              <a:spcBef>
                <a:spcPts val="0"/>
              </a:spcBef>
              <a:spcAft>
                <a:spcPts val="0"/>
              </a:spcAft>
              <a:buSzPct val="25000"/>
              <a:buNone/>
            </a:pPr>
            <a:r>
              <a:rPr b="1" baseline="0" i="1" lang="en-US" sz="2000" u="none" cap="none" strike="noStrike">
                <a:solidFill>
                  <a:srgbClr val="006600"/>
                </a:solidFill>
                <a:latin typeface="Arial"/>
                <a:ea typeface="Arial"/>
                <a:cs typeface="Arial"/>
                <a:sym typeface="Arial"/>
              </a:rPr>
              <a:t>Jaguar</a:t>
            </a:r>
          </a:p>
        </p:txBody>
      </p:sp>
      <p:sp>
        <p:nvSpPr>
          <p:cNvPr id="180" name="Shape 180"/>
          <p:cNvSpPr txBox="1"/>
          <p:nvPr/>
        </p:nvSpPr>
        <p:spPr>
          <a:xfrm>
            <a:off x="7239000" y="2590800"/>
            <a:ext cx="1447800" cy="400049"/>
          </a:xfrm>
          <a:prstGeom prst="rect">
            <a:avLst/>
          </a:prstGeom>
          <a:noFill/>
          <a:ln>
            <a:noFill/>
          </a:ln>
        </p:spPr>
        <p:txBody>
          <a:bodyPr anchorCtr="0" anchor="t" bIns="45700" lIns="91425" rIns="91425" tIns="45700">
            <a:noAutofit/>
          </a:bodyPr>
          <a:lstStyle/>
          <a:p>
            <a:pPr indent="-457200" lvl="0" marL="457200" marR="0" rtl="0" algn="l">
              <a:spcBef>
                <a:spcPts val="0"/>
              </a:spcBef>
              <a:spcAft>
                <a:spcPts val="0"/>
              </a:spcAft>
              <a:buSzPct val="25000"/>
              <a:buNone/>
            </a:pPr>
            <a:r>
              <a:rPr b="1" baseline="0" i="1" lang="en-US" sz="2000" u="none" cap="none" strike="noStrike">
                <a:solidFill>
                  <a:srgbClr val="006600"/>
                </a:solidFill>
                <a:latin typeface="Arial"/>
                <a:ea typeface="Arial"/>
                <a:cs typeface="Arial"/>
                <a:sym typeface="Arial"/>
              </a:rPr>
              <a:t>Panther</a:t>
            </a:r>
          </a:p>
        </p:txBody>
      </p:sp>
      <p:sp>
        <p:nvSpPr>
          <p:cNvPr id="181" name="Shape 181"/>
          <p:cNvSpPr txBox="1"/>
          <p:nvPr/>
        </p:nvSpPr>
        <p:spPr>
          <a:xfrm>
            <a:off x="7315200" y="4191000"/>
            <a:ext cx="1447800" cy="400049"/>
          </a:xfrm>
          <a:prstGeom prst="rect">
            <a:avLst/>
          </a:prstGeom>
          <a:noFill/>
          <a:ln>
            <a:noFill/>
          </a:ln>
        </p:spPr>
        <p:txBody>
          <a:bodyPr anchorCtr="0" anchor="t" bIns="45700" lIns="91425" rIns="91425" tIns="45700">
            <a:noAutofit/>
          </a:bodyPr>
          <a:lstStyle/>
          <a:p>
            <a:pPr indent="-457200" lvl="0" marL="457200" marR="0" rtl="0" algn="l">
              <a:spcBef>
                <a:spcPts val="0"/>
              </a:spcBef>
              <a:spcAft>
                <a:spcPts val="0"/>
              </a:spcAft>
              <a:buSzPct val="25000"/>
              <a:buNone/>
            </a:pPr>
            <a:r>
              <a:rPr b="1" baseline="0" i="1" lang="en-US" sz="2000" u="none" cap="none" strike="noStrike">
                <a:solidFill>
                  <a:srgbClr val="006600"/>
                </a:solidFill>
                <a:latin typeface="Arial"/>
                <a:ea typeface="Arial"/>
                <a:cs typeface="Arial"/>
                <a:sym typeface="Arial"/>
              </a:rPr>
              <a:t>Tiger</a:t>
            </a:r>
          </a:p>
        </p:txBody>
      </p:sp>
      <p:sp>
        <p:nvSpPr>
          <p:cNvPr id="182" name="Shape 182"/>
          <p:cNvSpPr txBox="1"/>
          <p:nvPr/>
        </p:nvSpPr>
        <p:spPr>
          <a:xfrm>
            <a:off x="990600" y="5410200"/>
            <a:ext cx="1447800" cy="400049"/>
          </a:xfrm>
          <a:prstGeom prst="rect">
            <a:avLst/>
          </a:prstGeom>
          <a:noFill/>
          <a:ln>
            <a:noFill/>
          </a:ln>
        </p:spPr>
        <p:txBody>
          <a:bodyPr anchorCtr="0" anchor="t" bIns="45700" lIns="91425" rIns="91425" tIns="45700">
            <a:noAutofit/>
          </a:bodyPr>
          <a:lstStyle/>
          <a:p>
            <a:pPr indent="-457200" lvl="0" marL="457200" marR="0" rtl="0" algn="l">
              <a:spcBef>
                <a:spcPts val="0"/>
              </a:spcBef>
              <a:spcAft>
                <a:spcPts val="0"/>
              </a:spcAft>
              <a:buSzPct val="25000"/>
              <a:buNone/>
            </a:pPr>
            <a:r>
              <a:rPr b="1" baseline="0" i="1" lang="en-US" sz="2000" u="none" cap="none" strike="noStrike">
                <a:solidFill>
                  <a:srgbClr val="006600"/>
                </a:solidFill>
                <a:latin typeface="Arial"/>
                <a:ea typeface="Arial"/>
                <a:cs typeface="Arial"/>
                <a:sym typeface="Arial"/>
              </a:rPr>
              <a:t>Leopard</a:t>
            </a:r>
          </a:p>
        </p:txBody>
      </p:sp>
      <p:sp>
        <p:nvSpPr>
          <p:cNvPr id="183" name="Shape 183"/>
          <p:cNvSpPr txBox="1"/>
          <p:nvPr/>
        </p:nvSpPr>
        <p:spPr>
          <a:xfrm>
            <a:off x="3505200" y="5334000"/>
            <a:ext cx="2286000" cy="400049"/>
          </a:xfrm>
          <a:prstGeom prst="rect">
            <a:avLst/>
          </a:prstGeom>
          <a:noFill/>
          <a:ln>
            <a:noFill/>
          </a:ln>
        </p:spPr>
        <p:txBody>
          <a:bodyPr anchorCtr="0" anchor="t" bIns="45700" lIns="91425" rIns="91425" tIns="45700">
            <a:noAutofit/>
          </a:bodyPr>
          <a:lstStyle/>
          <a:p>
            <a:pPr indent="-457200" lvl="0" marL="457200" marR="0" rtl="0" algn="l">
              <a:spcBef>
                <a:spcPts val="0"/>
              </a:spcBef>
              <a:spcAft>
                <a:spcPts val="0"/>
              </a:spcAft>
              <a:buSzPct val="25000"/>
              <a:buNone/>
            </a:pPr>
            <a:r>
              <a:rPr b="1" baseline="0" i="1" lang="en-US" sz="2000" u="none" cap="none" strike="noStrike">
                <a:solidFill>
                  <a:srgbClr val="006600"/>
                </a:solidFill>
                <a:latin typeface="Arial"/>
                <a:ea typeface="Arial"/>
                <a:cs typeface="Arial"/>
                <a:sym typeface="Arial"/>
              </a:rPr>
              <a:t>Snow leopard</a:t>
            </a:r>
          </a:p>
        </p:txBody>
      </p:sp>
      <p:sp>
        <p:nvSpPr>
          <p:cNvPr id="184" name="Shape 184"/>
          <p:cNvSpPr txBox="1"/>
          <p:nvPr/>
        </p:nvSpPr>
        <p:spPr>
          <a:xfrm>
            <a:off x="7086600" y="5562600"/>
            <a:ext cx="1447800" cy="400049"/>
          </a:xfrm>
          <a:prstGeom prst="rect">
            <a:avLst/>
          </a:prstGeom>
          <a:noFill/>
          <a:ln>
            <a:noFill/>
          </a:ln>
        </p:spPr>
        <p:txBody>
          <a:bodyPr anchorCtr="0" anchor="t" bIns="45700" lIns="91425" rIns="91425" tIns="45700">
            <a:noAutofit/>
          </a:bodyPr>
          <a:lstStyle/>
          <a:p>
            <a:pPr indent="-457200" lvl="0" marL="457200" marR="0" rtl="0" algn="l">
              <a:spcBef>
                <a:spcPts val="0"/>
              </a:spcBef>
              <a:spcAft>
                <a:spcPts val="0"/>
              </a:spcAft>
              <a:buSzPct val="25000"/>
              <a:buNone/>
            </a:pPr>
            <a:r>
              <a:rPr b="1" baseline="0" i="1" lang="en-US" sz="2000" u="none" cap="none" strike="noStrike">
                <a:solidFill>
                  <a:srgbClr val="006600"/>
                </a:solidFill>
                <a:latin typeface="Arial"/>
                <a:ea typeface="Arial"/>
                <a:cs typeface="Arial"/>
                <a:sym typeface="Arial"/>
              </a:rPr>
              <a:t>Lion</a:t>
            </a:r>
          </a:p>
        </p:txBody>
      </p:sp>
      <p:pic>
        <p:nvPicPr>
          <p:cNvPr id="185" name="Shape 185"/>
          <p:cNvPicPr preferRelativeResize="0"/>
          <p:nvPr/>
        </p:nvPicPr>
        <p:blipFill rotWithShape="1">
          <a:blip r:embed="rId4">
            <a:alphaModFix/>
          </a:blip>
          <a:srcRect b="0" l="0" r="0" t="0"/>
          <a:stretch/>
        </p:blipFill>
        <p:spPr>
          <a:xfrm>
            <a:off x="7315200" y="838200"/>
            <a:ext cx="1609725" cy="1609725"/>
          </a:xfrm>
          <a:prstGeom prst="rect">
            <a:avLst/>
          </a:prstGeom>
          <a:noFill/>
          <a:ln>
            <a:noFill/>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0" name="Shape 190"/>
        <p:cNvGrpSpPr/>
        <p:nvPr/>
      </p:nvGrpSpPr>
      <p:grpSpPr>
        <a:xfrm>
          <a:off x="0" y="0"/>
          <a:ext cx="0" cy="0"/>
          <a:chOff x="0" y="0"/>
          <a:chExt cx="0" cy="0"/>
        </a:xfrm>
      </p:grpSpPr>
      <p:sp>
        <p:nvSpPr>
          <p:cNvPr id="191" name="Shape 191"/>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None/>
            </a:pPr>
            <a:r>
              <a:t/>
            </a:r>
            <a:endParaRPr b="0" baseline="0" i="0" sz="1200" u="none" cap="none" strike="noStrike">
              <a:solidFill>
                <a:srgbClr val="888888"/>
              </a:solidFill>
              <a:latin typeface="Calibri"/>
              <a:ea typeface="Calibri"/>
              <a:cs typeface="Calibri"/>
              <a:sym typeface="Calibri"/>
            </a:endParaRPr>
          </a:p>
          <a:p>
            <a:pPr indent="0" lvl="0" marL="0" marR="0" rtl="0" algn="r">
              <a:spcBef>
                <a:spcPts val="0"/>
              </a:spcBef>
              <a:spcAft>
                <a:spcPts val="0"/>
              </a:spcAft>
              <a:buSzPct val="25000"/>
              <a:buNone/>
            </a:pPr>
            <a:r>
              <a:rPr b="0" baseline="0" i="0" lang="en-US" sz="1000" u="none" cap="none" strike="noStrike">
                <a:solidFill>
                  <a:srgbClr val="888888"/>
                </a:solidFill>
                <a:latin typeface="Calibri"/>
                <a:ea typeface="Calibri"/>
                <a:cs typeface="Calibri"/>
                <a:sym typeface="Calibri"/>
              </a:rPr>
              <a:t>Slide </a:t>
            </a:r>
            <a:fld id="{00000000-1234-1234-1234-123412341234}" type="slidenum">
              <a:rPr b="0" baseline="0" i="0" lang="en-US" sz="1000" u="none" cap="none" strike="noStrike">
                <a:solidFill>
                  <a:srgbClr val="888888"/>
                </a:solidFill>
                <a:latin typeface="Calibri"/>
                <a:ea typeface="Calibri"/>
                <a:cs typeface="Calibri"/>
                <a:sym typeface="Calibri"/>
              </a:rPr>
              <a:t>‹#›</a:t>
            </a:fld>
          </a:p>
        </p:txBody>
      </p:sp>
      <p:sp>
        <p:nvSpPr>
          <p:cNvPr id="192" name="Shape 192"/>
          <p:cNvSpPr txBox="1"/>
          <p:nvPr/>
        </p:nvSpPr>
        <p:spPr>
          <a:xfrm>
            <a:off x="228600" y="209550"/>
            <a:ext cx="5562600" cy="400049"/>
          </a:xfrm>
          <a:prstGeom prst="rect">
            <a:avLst/>
          </a:prstGeom>
          <a:noFill/>
          <a:ln>
            <a:noFill/>
          </a:ln>
        </p:spPr>
        <p:txBody>
          <a:bodyPr anchorCtr="0" anchor="t" bIns="45700" lIns="91425" rIns="91425" tIns="45700">
            <a:noAutofit/>
          </a:bodyPr>
          <a:lstStyle/>
          <a:p>
            <a:pPr indent="-457200" lvl="0" marL="457200" marR="0" rtl="0" algn="l">
              <a:spcBef>
                <a:spcPts val="0"/>
              </a:spcBef>
              <a:spcAft>
                <a:spcPts val="0"/>
              </a:spcAft>
              <a:buSzPct val="25000"/>
              <a:buNone/>
            </a:pPr>
            <a:r>
              <a:rPr b="1" baseline="0" i="1" lang="en-US" sz="2000" u="none" cap="none" strike="noStrike">
                <a:solidFill>
                  <a:srgbClr val="006600"/>
                </a:solidFill>
                <a:latin typeface="Arial"/>
                <a:ea typeface="Arial"/>
                <a:cs typeface="Arial"/>
                <a:sym typeface="Arial"/>
              </a:rPr>
              <a:t>An introduction to PHP web programming</a:t>
            </a:r>
          </a:p>
        </p:txBody>
      </p:sp>
      <p:sp>
        <p:nvSpPr>
          <p:cNvPr id="193" name="Shape 193"/>
          <p:cNvSpPr/>
          <p:nvPr/>
        </p:nvSpPr>
        <p:spPr>
          <a:xfrm>
            <a:off x="0" y="762000"/>
            <a:ext cx="9144000" cy="46037"/>
          </a:xfrm>
          <a:prstGeom prst="rect">
            <a:avLst/>
          </a:prstGeom>
          <a:solidFill>
            <a:srgbClr val="006600"/>
          </a:solidFill>
          <a:ln>
            <a:noFill/>
          </a:ln>
        </p:spPr>
        <p:txBody>
          <a:bodyPr anchorCtr="0" anchor="ctr" bIns="45700" lIns="91425" rIns="91425" tIns="45700">
            <a:noAutofit/>
          </a:bodyPr>
          <a:lstStyle/>
          <a:p>
            <a:pPr indent="0" lvl="0" marL="0" marR="0" rtl="0" algn="ctr">
              <a:spcBef>
                <a:spcPts val="0"/>
              </a:spcBef>
              <a:spcAft>
                <a:spcPts val="0"/>
              </a:spcAft>
              <a:buNone/>
            </a:pPr>
            <a:r>
              <a:t/>
            </a:r>
            <a:endParaRPr b="0" baseline="0" i="0" sz="2400" u="none" cap="none" strike="noStrike">
              <a:solidFill>
                <a:schemeClr val="lt1"/>
              </a:solidFill>
              <a:latin typeface="Times New Roman"/>
              <a:ea typeface="Times New Roman"/>
              <a:cs typeface="Times New Roman"/>
              <a:sym typeface="Times New Roman"/>
            </a:endParaRPr>
          </a:p>
        </p:txBody>
      </p:sp>
      <p:sp>
        <p:nvSpPr>
          <p:cNvPr id="194" name="Shape 194"/>
          <p:cNvSpPr txBox="1"/>
          <p:nvPr/>
        </p:nvSpPr>
        <p:spPr>
          <a:xfrm>
            <a:off x="228600" y="838200"/>
            <a:ext cx="8686800" cy="954088"/>
          </a:xfrm>
          <a:prstGeom prst="rect">
            <a:avLst/>
          </a:prstGeom>
          <a:noFill/>
          <a:ln>
            <a:noFill/>
          </a:ln>
        </p:spPr>
        <p:txBody>
          <a:bodyPr anchorCtr="0" anchor="t" bIns="45700" lIns="91425" rIns="91425" tIns="45700">
            <a:noAutofit/>
          </a:bodyPr>
          <a:lstStyle/>
          <a:p>
            <a:pPr indent="-457200" lvl="0" marL="457200" marR="0" rtl="0" algn="l">
              <a:spcBef>
                <a:spcPts val="0"/>
              </a:spcBef>
              <a:spcAft>
                <a:spcPts val="0"/>
              </a:spcAft>
              <a:buSzPct val="25000"/>
              <a:buNone/>
            </a:pPr>
            <a:r>
              <a:rPr b="1" baseline="0" i="0" lang="en-US" sz="2800" u="none" cap="none" strike="noStrike">
                <a:solidFill>
                  <a:srgbClr val="006600"/>
                </a:solidFill>
                <a:latin typeface="Arial"/>
                <a:ea typeface="Arial"/>
                <a:cs typeface="Arial"/>
                <a:sym typeface="Arial"/>
              </a:rPr>
              <a:t>Software Requirements</a:t>
            </a:r>
          </a:p>
          <a:p>
            <a:pPr indent="-457200" lvl="0" marL="457200" marR="0" rtl="0" algn="l">
              <a:spcBef>
                <a:spcPts val="0"/>
              </a:spcBef>
              <a:spcAft>
                <a:spcPts val="0"/>
              </a:spcAft>
              <a:buSzPct val="25000"/>
              <a:buNone/>
            </a:pPr>
            <a:r>
              <a:rPr b="1" baseline="0" i="0" lang="en-US" sz="2800" u="none" cap="none" strike="noStrike">
                <a:solidFill>
                  <a:srgbClr val="006600"/>
                </a:solidFill>
                <a:latin typeface="Arial"/>
                <a:ea typeface="Arial"/>
                <a:cs typeface="Arial"/>
                <a:sym typeface="Arial"/>
              </a:rPr>
              <a:t>Internet browser</a:t>
            </a:r>
          </a:p>
        </p:txBody>
      </p:sp>
      <p:sp>
        <p:nvSpPr>
          <p:cNvPr id="195" name="Shape 195"/>
          <p:cNvSpPr txBox="1"/>
          <p:nvPr/>
        </p:nvSpPr>
        <p:spPr>
          <a:xfrm>
            <a:off x="4038600" y="3124200"/>
            <a:ext cx="1371599" cy="708024"/>
          </a:xfrm>
          <a:prstGeom prst="rect">
            <a:avLst/>
          </a:prstGeom>
          <a:noFill/>
          <a:ln>
            <a:noFill/>
          </a:ln>
        </p:spPr>
        <p:txBody>
          <a:bodyPr anchorCtr="0" anchor="t" bIns="45700" lIns="91425" rIns="91425" tIns="45700">
            <a:noAutofit/>
          </a:bodyPr>
          <a:lstStyle/>
          <a:p>
            <a:pPr indent="-457200" lvl="0" marL="457200" marR="0" rtl="0" algn="l">
              <a:spcBef>
                <a:spcPts val="0"/>
              </a:spcBef>
              <a:spcAft>
                <a:spcPts val="0"/>
              </a:spcAft>
              <a:buSzPct val="25000"/>
              <a:buNone/>
            </a:pPr>
            <a:r>
              <a:rPr b="1" baseline="0" i="1" lang="en-US" sz="2000" u="none" cap="none" strike="noStrike">
                <a:solidFill>
                  <a:srgbClr val="006600"/>
                </a:solidFill>
                <a:latin typeface="Arial"/>
                <a:ea typeface="Arial"/>
                <a:cs typeface="Arial"/>
                <a:sym typeface="Arial"/>
              </a:rPr>
              <a:t>Internet </a:t>
            </a:r>
          </a:p>
          <a:p>
            <a:pPr indent="-457200" lvl="0" marL="457200" marR="0" rtl="0" algn="l">
              <a:spcBef>
                <a:spcPts val="0"/>
              </a:spcBef>
              <a:spcAft>
                <a:spcPts val="0"/>
              </a:spcAft>
              <a:buSzPct val="25000"/>
              <a:buNone/>
            </a:pPr>
            <a:r>
              <a:rPr b="1" baseline="0" i="1" lang="en-US" sz="2000" u="none" cap="none" strike="noStrike">
                <a:solidFill>
                  <a:srgbClr val="006600"/>
                </a:solidFill>
                <a:latin typeface="Arial"/>
                <a:ea typeface="Arial"/>
                <a:cs typeface="Arial"/>
                <a:sym typeface="Arial"/>
              </a:rPr>
              <a:t>Explorer</a:t>
            </a:r>
          </a:p>
        </p:txBody>
      </p:sp>
      <p:sp>
        <p:nvSpPr>
          <p:cNvPr id="196" name="Shape 196"/>
          <p:cNvSpPr txBox="1"/>
          <p:nvPr/>
        </p:nvSpPr>
        <p:spPr>
          <a:xfrm>
            <a:off x="457200" y="3200400"/>
            <a:ext cx="1371599" cy="708024"/>
          </a:xfrm>
          <a:prstGeom prst="rect">
            <a:avLst/>
          </a:prstGeom>
          <a:noFill/>
          <a:ln>
            <a:noFill/>
          </a:ln>
        </p:spPr>
        <p:txBody>
          <a:bodyPr anchorCtr="0" anchor="t" bIns="45700" lIns="91425" rIns="91425" tIns="45700">
            <a:noAutofit/>
          </a:bodyPr>
          <a:lstStyle/>
          <a:p>
            <a:pPr indent="-457200" lvl="0" marL="457200" marR="0" rtl="0" algn="l">
              <a:spcBef>
                <a:spcPts val="0"/>
              </a:spcBef>
              <a:spcAft>
                <a:spcPts val="0"/>
              </a:spcAft>
              <a:buSzPct val="25000"/>
              <a:buNone/>
            </a:pPr>
            <a:r>
              <a:rPr b="1" baseline="0" i="1" lang="en-US" sz="2000" u="none" cap="none" strike="noStrike">
                <a:solidFill>
                  <a:srgbClr val="006600"/>
                </a:solidFill>
                <a:latin typeface="Arial"/>
                <a:ea typeface="Arial"/>
                <a:cs typeface="Arial"/>
                <a:sym typeface="Arial"/>
              </a:rPr>
              <a:t>Google </a:t>
            </a:r>
          </a:p>
          <a:p>
            <a:pPr indent="-457200" lvl="0" marL="457200" marR="0" rtl="0" algn="l">
              <a:spcBef>
                <a:spcPts val="0"/>
              </a:spcBef>
              <a:spcAft>
                <a:spcPts val="0"/>
              </a:spcAft>
              <a:buSzPct val="25000"/>
              <a:buNone/>
            </a:pPr>
            <a:r>
              <a:rPr b="1" baseline="0" i="1" lang="en-US" sz="2000" u="none" cap="none" strike="noStrike">
                <a:solidFill>
                  <a:srgbClr val="006600"/>
                </a:solidFill>
                <a:latin typeface="Arial"/>
                <a:ea typeface="Arial"/>
                <a:cs typeface="Arial"/>
                <a:sym typeface="Arial"/>
              </a:rPr>
              <a:t>Chrome</a:t>
            </a:r>
          </a:p>
        </p:txBody>
      </p:sp>
      <p:sp>
        <p:nvSpPr>
          <p:cNvPr id="197" name="Shape 197"/>
          <p:cNvSpPr txBox="1"/>
          <p:nvPr/>
        </p:nvSpPr>
        <p:spPr>
          <a:xfrm>
            <a:off x="2286000" y="2895600"/>
            <a:ext cx="1143000" cy="708024"/>
          </a:xfrm>
          <a:prstGeom prst="rect">
            <a:avLst/>
          </a:prstGeom>
          <a:noFill/>
          <a:ln>
            <a:noFill/>
          </a:ln>
        </p:spPr>
        <p:txBody>
          <a:bodyPr anchorCtr="0" anchor="t" bIns="45700" lIns="91425" rIns="91425" tIns="45700">
            <a:noAutofit/>
          </a:bodyPr>
          <a:lstStyle/>
          <a:p>
            <a:pPr indent="-457200" lvl="0" marL="457200" marR="0" rtl="0" algn="l">
              <a:spcBef>
                <a:spcPts val="0"/>
              </a:spcBef>
              <a:spcAft>
                <a:spcPts val="0"/>
              </a:spcAft>
              <a:buSzPct val="25000"/>
              <a:buNone/>
            </a:pPr>
            <a:r>
              <a:rPr b="1" baseline="0" i="1" lang="en-US" sz="2000" u="none" cap="none" strike="noStrike">
                <a:solidFill>
                  <a:srgbClr val="006600"/>
                </a:solidFill>
                <a:latin typeface="Arial"/>
                <a:ea typeface="Arial"/>
                <a:cs typeface="Arial"/>
                <a:sym typeface="Arial"/>
              </a:rPr>
              <a:t>Mozilla </a:t>
            </a:r>
          </a:p>
          <a:p>
            <a:pPr indent="-457200" lvl="0" marL="457200" marR="0" rtl="0" algn="l">
              <a:spcBef>
                <a:spcPts val="0"/>
              </a:spcBef>
              <a:spcAft>
                <a:spcPts val="0"/>
              </a:spcAft>
              <a:buSzPct val="25000"/>
              <a:buNone/>
            </a:pPr>
            <a:r>
              <a:rPr b="1" baseline="0" i="1" lang="en-US" sz="2000" u="none" cap="none" strike="noStrike">
                <a:solidFill>
                  <a:srgbClr val="006600"/>
                </a:solidFill>
                <a:latin typeface="Arial"/>
                <a:ea typeface="Arial"/>
                <a:cs typeface="Arial"/>
                <a:sym typeface="Arial"/>
              </a:rPr>
              <a:t>Firefox</a:t>
            </a:r>
          </a:p>
        </p:txBody>
      </p:sp>
      <p:sp>
        <p:nvSpPr>
          <p:cNvPr id="198" name="Shape 198"/>
          <p:cNvSpPr txBox="1"/>
          <p:nvPr/>
        </p:nvSpPr>
        <p:spPr>
          <a:xfrm>
            <a:off x="5791200" y="2514600"/>
            <a:ext cx="1219199" cy="400049"/>
          </a:xfrm>
          <a:prstGeom prst="rect">
            <a:avLst/>
          </a:prstGeom>
          <a:noFill/>
          <a:ln>
            <a:noFill/>
          </a:ln>
        </p:spPr>
        <p:txBody>
          <a:bodyPr anchorCtr="0" anchor="t" bIns="45700" lIns="91425" rIns="91425" tIns="45700">
            <a:noAutofit/>
          </a:bodyPr>
          <a:lstStyle/>
          <a:p>
            <a:pPr indent="-457200" lvl="0" marL="457200" marR="0" rtl="0" algn="l">
              <a:spcBef>
                <a:spcPts val="0"/>
              </a:spcBef>
              <a:spcAft>
                <a:spcPts val="0"/>
              </a:spcAft>
              <a:buSzPct val="25000"/>
              <a:buNone/>
            </a:pPr>
            <a:r>
              <a:rPr b="1" baseline="0" i="1" lang="en-US" sz="2000" u="none" cap="none" strike="noStrike">
                <a:solidFill>
                  <a:srgbClr val="006600"/>
                </a:solidFill>
                <a:latin typeface="Arial"/>
                <a:ea typeface="Arial"/>
                <a:cs typeface="Arial"/>
                <a:sym typeface="Arial"/>
              </a:rPr>
              <a:t>Opera</a:t>
            </a:r>
          </a:p>
        </p:txBody>
      </p:sp>
      <p:pic>
        <p:nvPicPr>
          <p:cNvPr id="199" name="Shape 199"/>
          <p:cNvPicPr preferRelativeResize="0"/>
          <p:nvPr/>
        </p:nvPicPr>
        <p:blipFill rotWithShape="1">
          <a:blip r:embed="rId3">
            <a:alphaModFix/>
          </a:blip>
          <a:srcRect b="0" l="0" r="0" t="0"/>
          <a:stretch/>
        </p:blipFill>
        <p:spPr>
          <a:xfrm>
            <a:off x="381000" y="2022475"/>
            <a:ext cx="1219199" cy="1177924"/>
          </a:xfrm>
          <a:prstGeom prst="rect">
            <a:avLst/>
          </a:prstGeom>
          <a:noFill/>
          <a:ln>
            <a:noFill/>
          </a:ln>
        </p:spPr>
      </p:pic>
      <p:pic>
        <p:nvPicPr>
          <p:cNvPr id="200" name="Shape 200"/>
          <p:cNvPicPr preferRelativeResize="0"/>
          <p:nvPr/>
        </p:nvPicPr>
        <p:blipFill rotWithShape="1">
          <a:blip r:embed="rId4">
            <a:alphaModFix/>
          </a:blip>
          <a:srcRect b="0" l="0" r="0" t="0"/>
          <a:stretch/>
        </p:blipFill>
        <p:spPr>
          <a:xfrm>
            <a:off x="2209800" y="1828800"/>
            <a:ext cx="1219199" cy="1131888"/>
          </a:xfrm>
          <a:prstGeom prst="rect">
            <a:avLst/>
          </a:prstGeom>
          <a:noFill/>
          <a:ln>
            <a:noFill/>
          </a:ln>
        </p:spPr>
      </p:pic>
      <p:pic>
        <p:nvPicPr>
          <p:cNvPr id="201" name="Shape 201"/>
          <p:cNvPicPr preferRelativeResize="0"/>
          <p:nvPr/>
        </p:nvPicPr>
        <p:blipFill rotWithShape="1">
          <a:blip r:embed="rId5">
            <a:alphaModFix/>
          </a:blip>
          <a:srcRect b="0" l="0" r="0" t="0"/>
          <a:stretch/>
        </p:blipFill>
        <p:spPr>
          <a:xfrm>
            <a:off x="3943350" y="1836738"/>
            <a:ext cx="1314449" cy="1287462"/>
          </a:xfrm>
          <a:prstGeom prst="rect">
            <a:avLst/>
          </a:prstGeom>
          <a:noFill/>
          <a:ln>
            <a:noFill/>
          </a:ln>
        </p:spPr>
      </p:pic>
      <p:pic>
        <p:nvPicPr>
          <p:cNvPr id="202" name="Shape 202"/>
          <p:cNvPicPr preferRelativeResize="0"/>
          <p:nvPr/>
        </p:nvPicPr>
        <p:blipFill rotWithShape="1">
          <a:blip r:embed="rId6">
            <a:alphaModFix/>
          </a:blip>
          <a:srcRect b="0" l="0" r="0" t="0"/>
          <a:stretch/>
        </p:blipFill>
        <p:spPr>
          <a:xfrm>
            <a:off x="5791200" y="1439862"/>
            <a:ext cx="990599" cy="1150936"/>
          </a:xfrm>
          <a:prstGeom prst="rect">
            <a:avLst/>
          </a:prstGeom>
          <a:noFill/>
          <a:ln>
            <a:noFill/>
          </a:ln>
        </p:spPr>
      </p:pic>
      <p:pic>
        <p:nvPicPr>
          <p:cNvPr id="203" name="Shape 203"/>
          <p:cNvPicPr preferRelativeResize="0"/>
          <p:nvPr/>
        </p:nvPicPr>
        <p:blipFill rotWithShape="1">
          <a:blip r:embed="rId7">
            <a:alphaModFix/>
          </a:blip>
          <a:srcRect b="0" l="0" r="0" t="0"/>
          <a:stretch/>
        </p:blipFill>
        <p:spPr>
          <a:xfrm>
            <a:off x="7467600" y="1854200"/>
            <a:ext cx="1066799" cy="1193800"/>
          </a:xfrm>
          <a:prstGeom prst="rect">
            <a:avLst/>
          </a:prstGeom>
          <a:noFill/>
          <a:ln>
            <a:noFill/>
          </a:ln>
        </p:spPr>
      </p:pic>
      <p:sp>
        <p:nvSpPr>
          <p:cNvPr id="204" name="Shape 204"/>
          <p:cNvSpPr txBox="1"/>
          <p:nvPr/>
        </p:nvSpPr>
        <p:spPr>
          <a:xfrm>
            <a:off x="7543800" y="3048000"/>
            <a:ext cx="1219199" cy="400049"/>
          </a:xfrm>
          <a:prstGeom prst="rect">
            <a:avLst/>
          </a:prstGeom>
          <a:noFill/>
          <a:ln>
            <a:noFill/>
          </a:ln>
        </p:spPr>
        <p:txBody>
          <a:bodyPr anchorCtr="0" anchor="t" bIns="45700" lIns="91425" rIns="91425" tIns="45700">
            <a:noAutofit/>
          </a:bodyPr>
          <a:lstStyle/>
          <a:p>
            <a:pPr indent="-457200" lvl="0" marL="457200" marR="0" rtl="0" algn="l">
              <a:spcBef>
                <a:spcPts val="0"/>
              </a:spcBef>
              <a:spcAft>
                <a:spcPts val="0"/>
              </a:spcAft>
              <a:buSzPct val="25000"/>
              <a:buNone/>
            </a:pPr>
            <a:r>
              <a:rPr b="1" baseline="0" i="1" lang="en-US" sz="2000" u="none" cap="none" strike="noStrike">
                <a:solidFill>
                  <a:srgbClr val="006600"/>
                </a:solidFill>
                <a:latin typeface="Arial"/>
                <a:ea typeface="Arial"/>
                <a:cs typeface="Arial"/>
                <a:sym typeface="Arial"/>
              </a:rPr>
              <a:t>Safari</a:t>
            </a:r>
          </a:p>
        </p:txBody>
      </p:sp>
      <p:pic>
        <p:nvPicPr>
          <p:cNvPr id="205" name="Shape 205"/>
          <p:cNvPicPr preferRelativeResize="0"/>
          <p:nvPr/>
        </p:nvPicPr>
        <p:blipFill rotWithShape="1">
          <a:blip r:embed="rId8">
            <a:alphaModFix/>
          </a:blip>
          <a:srcRect b="0" l="0" r="0" t="0"/>
          <a:stretch/>
        </p:blipFill>
        <p:spPr>
          <a:xfrm>
            <a:off x="838200" y="4419600"/>
            <a:ext cx="769938" cy="685799"/>
          </a:xfrm>
          <a:prstGeom prst="rect">
            <a:avLst/>
          </a:prstGeom>
          <a:noFill/>
          <a:ln>
            <a:noFill/>
          </a:ln>
        </p:spPr>
      </p:pic>
      <p:pic>
        <p:nvPicPr>
          <p:cNvPr id="206" name="Shape 206"/>
          <p:cNvPicPr preferRelativeResize="0"/>
          <p:nvPr/>
        </p:nvPicPr>
        <p:blipFill rotWithShape="1">
          <a:blip r:embed="rId9">
            <a:alphaModFix/>
          </a:blip>
          <a:srcRect b="0" l="0" r="0" t="0"/>
          <a:stretch/>
        </p:blipFill>
        <p:spPr>
          <a:xfrm>
            <a:off x="2362200" y="3962400"/>
            <a:ext cx="685799" cy="685799"/>
          </a:xfrm>
          <a:prstGeom prst="rect">
            <a:avLst/>
          </a:prstGeom>
          <a:noFill/>
          <a:ln>
            <a:noFill/>
          </a:ln>
        </p:spPr>
      </p:pic>
      <p:pic>
        <p:nvPicPr>
          <p:cNvPr id="207" name="Shape 207"/>
          <p:cNvPicPr preferRelativeResize="0"/>
          <p:nvPr/>
        </p:nvPicPr>
        <p:blipFill rotWithShape="1">
          <a:blip r:embed="rId10">
            <a:alphaModFix/>
          </a:blip>
          <a:srcRect b="0" l="0" r="0" t="0"/>
          <a:stretch/>
        </p:blipFill>
        <p:spPr>
          <a:xfrm>
            <a:off x="4191000" y="4419600"/>
            <a:ext cx="762000" cy="731838"/>
          </a:xfrm>
          <a:prstGeom prst="rect">
            <a:avLst/>
          </a:prstGeom>
          <a:noFill/>
          <a:ln>
            <a:noFill/>
          </a:ln>
        </p:spPr>
      </p:pic>
      <p:pic>
        <p:nvPicPr>
          <p:cNvPr id="208" name="Shape 208"/>
          <p:cNvPicPr preferRelativeResize="0"/>
          <p:nvPr/>
        </p:nvPicPr>
        <p:blipFill rotWithShape="1">
          <a:blip r:embed="rId11">
            <a:alphaModFix/>
          </a:blip>
          <a:srcRect b="0" l="0" r="0" t="0"/>
          <a:stretch/>
        </p:blipFill>
        <p:spPr>
          <a:xfrm>
            <a:off x="5867400" y="3657600"/>
            <a:ext cx="685799" cy="685799"/>
          </a:xfrm>
          <a:prstGeom prst="rect">
            <a:avLst/>
          </a:prstGeom>
          <a:noFill/>
          <a:ln>
            <a:noFill/>
          </a:ln>
        </p:spPr>
      </p:pic>
      <p:pic>
        <p:nvPicPr>
          <p:cNvPr id="209" name="Shape 209"/>
          <p:cNvPicPr preferRelativeResize="0"/>
          <p:nvPr/>
        </p:nvPicPr>
        <p:blipFill rotWithShape="1">
          <a:blip r:embed="rId12">
            <a:alphaModFix/>
          </a:blip>
          <a:srcRect b="0" l="0" r="0" t="0"/>
          <a:stretch/>
        </p:blipFill>
        <p:spPr>
          <a:xfrm>
            <a:off x="7620000" y="4191000"/>
            <a:ext cx="609599" cy="625475"/>
          </a:xfrm>
          <a:prstGeom prst="rect">
            <a:avLst/>
          </a:prstGeom>
          <a:noFill/>
          <a:ln>
            <a:noFill/>
          </a:ln>
        </p:spPr>
      </p:pic>
      <p:sp>
        <p:nvSpPr>
          <p:cNvPr id="210" name="Shape 210"/>
          <p:cNvSpPr txBox="1"/>
          <p:nvPr/>
        </p:nvSpPr>
        <p:spPr>
          <a:xfrm>
            <a:off x="685800" y="5181600"/>
            <a:ext cx="1371599" cy="400049"/>
          </a:xfrm>
          <a:prstGeom prst="rect">
            <a:avLst/>
          </a:prstGeom>
          <a:noFill/>
          <a:ln>
            <a:noFill/>
          </a:ln>
        </p:spPr>
        <p:txBody>
          <a:bodyPr anchorCtr="0" anchor="t" bIns="45700" lIns="91425" rIns="91425" tIns="45700">
            <a:noAutofit/>
          </a:bodyPr>
          <a:lstStyle/>
          <a:p>
            <a:pPr indent="-457200" lvl="0" marL="457200" marR="0" rtl="0" algn="l">
              <a:spcBef>
                <a:spcPts val="0"/>
              </a:spcBef>
              <a:spcAft>
                <a:spcPts val="0"/>
              </a:spcAft>
              <a:buSzPct val="25000"/>
              <a:buNone/>
            </a:pPr>
            <a:r>
              <a:rPr b="1" baseline="0" i="1" lang="en-US" sz="2000" u="none" cap="none" strike="noStrike">
                <a:solidFill>
                  <a:srgbClr val="006600"/>
                </a:solidFill>
                <a:latin typeface="Arial"/>
                <a:ea typeface="Arial"/>
                <a:cs typeface="Arial"/>
                <a:sym typeface="Arial"/>
              </a:rPr>
              <a:t>Maxthon</a:t>
            </a:r>
          </a:p>
        </p:txBody>
      </p:sp>
      <p:sp>
        <p:nvSpPr>
          <p:cNvPr id="211" name="Shape 211"/>
          <p:cNvSpPr txBox="1"/>
          <p:nvPr/>
        </p:nvSpPr>
        <p:spPr>
          <a:xfrm>
            <a:off x="2209800" y="4648200"/>
            <a:ext cx="1371599" cy="400049"/>
          </a:xfrm>
          <a:prstGeom prst="rect">
            <a:avLst/>
          </a:prstGeom>
          <a:noFill/>
          <a:ln>
            <a:noFill/>
          </a:ln>
        </p:spPr>
        <p:txBody>
          <a:bodyPr anchorCtr="0" anchor="t" bIns="45700" lIns="91425" rIns="91425" tIns="45700">
            <a:noAutofit/>
          </a:bodyPr>
          <a:lstStyle/>
          <a:p>
            <a:pPr indent="-457200" lvl="0" marL="457200" marR="0" rtl="0" algn="l">
              <a:spcBef>
                <a:spcPts val="0"/>
              </a:spcBef>
              <a:spcAft>
                <a:spcPts val="0"/>
              </a:spcAft>
              <a:buSzPct val="25000"/>
              <a:buNone/>
            </a:pPr>
            <a:r>
              <a:rPr b="1" baseline="0" i="1" lang="en-US" sz="2000" u="none" cap="none" strike="noStrike">
                <a:solidFill>
                  <a:srgbClr val="006600"/>
                </a:solidFill>
                <a:latin typeface="Arial"/>
                <a:ea typeface="Arial"/>
                <a:cs typeface="Arial"/>
                <a:sym typeface="Arial"/>
              </a:rPr>
              <a:t>Rockmelt</a:t>
            </a:r>
          </a:p>
        </p:txBody>
      </p:sp>
      <p:sp>
        <p:nvSpPr>
          <p:cNvPr id="212" name="Shape 212"/>
          <p:cNvSpPr txBox="1"/>
          <p:nvPr/>
        </p:nvSpPr>
        <p:spPr>
          <a:xfrm>
            <a:off x="3886200" y="5257800"/>
            <a:ext cx="1752600" cy="400049"/>
          </a:xfrm>
          <a:prstGeom prst="rect">
            <a:avLst/>
          </a:prstGeom>
          <a:noFill/>
          <a:ln>
            <a:noFill/>
          </a:ln>
        </p:spPr>
        <p:txBody>
          <a:bodyPr anchorCtr="0" anchor="t" bIns="45700" lIns="91425" rIns="91425" tIns="45700">
            <a:noAutofit/>
          </a:bodyPr>
          <a:lstStyle/>
          <a:p>
            <a:pPr indent="-457200" lvl="0" marL="457200" marR="0" rtl="0" algn="l">
              <a:spcBef>
                <a:spcPts val="0"/>
              </a:spcBef>
              <a:spcAft>
                <a:spcPts val="0"/>
              </a:spcAft>
              <a:buSzPct val="25000"/>
              <a:buNone/>
            </a:pPr>
            <a:r>
              <a:rPr b="1" baseline="0" i="1" lang="en-US" sz="2000" u="none" cap="none" strike="noStrike">
                <a:solidFill>
                  <a:srgbClr val="006600"/>
                </a:solidFill>
                <a:latin typeface="Arial"/>
                <a:ea typeface="Arial"/>
                <a:cs typeface="Arial"/>
                <a:sym typeface="Arial"/>
              </a:rPr>
              <a:t>SeaMonkey</a:t>
            </a:r>
          </a:p>
        </p:txBody>
      </p:sp>
      <p:sp>
        <p:nvSpPr>
          <p:cNvPr id="213" name="Shape 213"/>
          <p:cNvSpPr txBox="1"/>
          <p:nvPr/>
        </p:nvSpPr>
        <p:spPr>
          <a:xfrm>
            <a:off x="5638800" y="4419600"/>
            <a:ext cx="1371599" cy="708024"/>
          </a:xfrm>
          <a:prstGeom prst="rect">
            <a:avLst/>
          </a:prstGeom>
          <a:noFill/>
          <a:ln>
            <a:noFill/>
          </a:ln>
        </p:spPr>
        <p:txBody>
          <a:bodyPr anchorCtr="0" anchor="t" bIns="45700" lIns="91425" rIns="91425" tIns="45700">
            <a:noAutofit/>
          </a:bodyPr>
          <a:lstStyle/>
          <a:p>
            <a:pPr indent="-457200" lvl="0" marL="457200" marR="0" rtl="0" algn="l">
              <a:spcBef>
                <a:spcPts val="0"/>
              </a:spcBef>
              <a:spcAft>
                <a:spcPts val="0"/>
              </a:spcAft>
              <a:buSzPct val="25000"/>
              <a:buNone/>
            </a:pPr>
            <a:r>
              <a:rPr b="1" baseline="0" i="1" lang="en-US" sz="2000" u="none" cap="none" strike="noStrike">
                <a:solidFill>
                  <a:srgbClr val="006600"/>
                </a:solidFill>
                <a:latin typeface="Arial"/>
                <a:ea typeface="Arial"/>
                <a:cs typeface="Arial"/>
                <a:sym typeface="Arial"/>
              </a:rPr>
              <a:t>Deepnet</a:t>
            </a:r>
          </a:p>
          <a:p>
            <a:pPr indent="-457200" lvl="0" marL="457200" marR="0" rtl="0" algn="l">
              <a:spcBef>
                <a:spcPts val="0"/>
              </a:spcBef>
              <a:spcAft>
                <a:spcPts val="0"/>
              </a:spcAft>
              <a:buSzPct val="25000"/>
              <a:buNone/>
            </a:pPr>
            <a:r>
              <a:rPr b="1" baseline="0" i="1" lang="en-US" sz="2000" u="none" cap="none" strike="noStrike">
                <a:solidFill>
                  <a:srgbClr val="006600"/>
                </a:solidFill>
                <a:latin typeface="Arial"/>
                <a:ea typeface="Arial"/>
                <a:cs typeface="Arial"/>
                <a:sym typeface="Arial"/>
              </a:rPr>
              <a:t>Explorer</a:t>
            </a:r>
          </a:p>
        </p:txBody>
      </p:sp>
      <p:sp>
        <p:nvSpPr>
          <p:cNvPr id="214" name="Shape 214"/>
          <p:cNvSpPr txBox="1"/>
          <p:nvPr/>
        </p:nvSpPr>
        <p:spPr>
          <a:xfrm>
            <a:off x="7467600" y="4800600"/>
            <a:ext cx="1371599" cy="708024"/>
          </a:xfrm>
          <a:prstGeom prst="rect">
            <a:avLst/>
          </a:prstGeom>
          <a:noFill/>
          <a:ln>
            <a:noFill/>
          </a:ln>
        </p:spPr>
        <p:txBody>
          <a:bodyPr anchorCtr="0" anchor="t" bIns="45700" lIns="91425" rIns="91425" tIns="45700">
            <a:noAutofit/>
          </a:bodyPr>
          <a:lstStyle/>
          <a:p>
            <a:pPr indent="-457200" lvl="0" marL="457200" marR="0" rtl="0" algn="l">
              <a:spcBef>
                <a:spcPts val="0"/>
              </a:spcBef>
              <a:spcAft>
                <a:spcPts val="0"/>
              </a:spcAft>
              <a:buSzPct val="25000"/>
              <a:buNone/>
            </a:pPr>
            <a:r>
              <a:rPr b="1" baseline="0" i="1" lang="en-US" sz="2000" u="none" cap="none" strike="noStrike">
                <a:solidFill>
                  <a:srgbClr val="006600"/>
                </a:solidFill>
                <a:latin typeface="Arial"/>
                <a:ea typeface="Arial"/>
                <a:cs typeface="Arial"/>
                <a:sym typeface="Arial"/>
              </a:rPr>
              <a:t>Avant</a:t>
            </a:r>
          </a:p>
          <a:p>
            <a:pPr indent="-457200" lvl="0" marL="457200" marR="0" rtl="0" algn="l">
              <a:spcBef>
                <a:spcPts val="0"/>
              </a:spcBef>
              <a:spcAft>
                <a:spcPts val="0"/>
              </a:spcAft>
              <a:buSzPct val="25000"/>
              <a:buNone/>
            </a:pPr>
            <a:r>
              <a:rPr b="1" baseline="0" i="1" lang="en-US" sz="2000" u="none" cap="none" strike="noStrike">
                <a:solidFill>
                  <a:srgbClr val="006600"/>
                </a:solidFill>
                <a:latin typeface="Arial"/>
                <a:ea typeface="Arial"/>
                <a:cs typeface="Arial"/>
                <a:sym typeface="Arial"/>
              </a:rPr>
              <a:t>Browser</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9" name="Shape 219"/>
        <p:cNvGrpSpPr/>
        <p:nvPr/>
      </p:nvGrpSpPr>
      <p:grpSpPr>
        <a:xfrm>
          <a:off x="0" y="0"/>
          <a:ext cx="0" cy="0"/>
          <a:chOff x="0" y="0"/>
          <a:chExt cx="0" cy="0"/>
        </a:xfrm>
      </p:grpSpPr>
      <p:sp>
        <p:nvSpPr>
          <p:cNvPr id="220" name="Shape 220"/>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None/>
            </a:pPr>
            <a:r>
              <a:t/>
            </a:r>
            <a:endParaRPr b="0" baseline="0" i="0" sz="1200" u="none" cap="none" strike="noStrike">
              <a:solidFill>
                <a:srgbClr val="888888"/>
              </a:solidFill>
              <a:latin typeface="Calibri"/>
              <a:ea typeface="Calibri"/>
              <a:cs typeface="Calibri"/>
              <a:sym typeface="Calibri"/>
            </a:endParaRPr>
          </a:p>
          <a:p>
            <a:pPr indent="0" lvl="0" marL="0" marR="0" rtl="0" algn="r">
              <a:spcBef>
                <a:spcPts val="0"/>
              </a:spcBef>
              <a:spcAft>
                <a:spcPts val="0"/>
              </a:spcAft>
              <a:buSzPct val="25000"/>
              <a:buNone/>
            </a:pPr>
            <a:r>
              <a:rPr b="0" baseline="0" i="0" lang="en-US" sz="1000" u="none" cap="none" strike="noStrike">
                <a:solidFill>
                  <a:srgbClr val="888888"/>
                </a:solidFill>
                <a:latin typeface="Calibri"/>
                <a:ea typeface="Calibri"/>
                <a:cs typeface="Calibri"/>
                <a:sym typeface="Calibri"/>
              </a:rPr>
              <a:t>Slide </a:t>
            </a:r>
            <a:fld id="{00000000-1234-1234-1234-123412341234}" type="slidenum">
              <a:rPr b="0" baseline="0" i="0" lang="en-US" sz="1000" u="none" cap="none" strike="noStrike">
                <a:solidFill>
                  <a:srgbClr val="888888"/>
                </a:solidFill>
                <a:latin typeface="Calibri"/>
                <a:ea typeface="Calibri"/>
                <a:cs typeface="Calibri"/>
                <a:sym typeface="Calibri"/>
              </a:rPr>
              <a:t>‹#›</a:t>
            </a:fld>
          </a:p>
        </p:txBody>
      </p:sp>
      <p:sp>
        <p:nvSpPr>
          <p:cNvPr id="221" name="Shape 221"/>
          <p:cNvSpPr txBox="1"/>
          <p:nvPr/>
        </p:nvSpPr>
        <p:spPr>
          <a:xfrm>
            <a:off x="228600" y="209550"/>
            <a:ext cx="5562600" cy="400049"/>
          </a:xfrm>
          <a:prstGeom prst="rect">
            <a:avLst/>
          </a:prstGeom>
          <a:noFill/>
          <a:ln>
            <a:noFill/>
          </a:ln>
        </p:spPr>
        <p:txBody>
          <a:bodyPr anchorCtr="0" anchor="t" bIns="45700" lIns="91425" rIns="91425" tIns="45700">
            <a:noAutofit/>
          </a:bodyPr>
          <a:lstStyle/>
          <a:p>
            <a:pPr indent="-457200" lvl="0" marL="457200" marR="0" rtl="0" algn="l">
              <a:spcBef>
                <a:spcPts val="0"/>
              </a:spcBef>
              <a:spcAft>
                <a:spcPts val="0"/>
              </a:spcAft>
              <a:buSzPct val="25000"/>
              <a:buNone/>
            </a:pPr>
            <a:r>
              <a:rPr b="1" baseline="0" i="1" lang="en-US" sz="2000" u="none" cap="none" strike="noStrike">
                <a:solidFill>
                  <a:srgbClr val="006600"/>
                </a:solidFill>
                <a:latin typeface="Arial"/>
                <a:ea typeface="Arial"/>
                <a:cs typeface="Arial"/>
                <a:sym typeface="Arial"/>
              </a:rPr>
              <a:t>An introduction to PHP web programming</a:t>
            </a:r>
          </a:p>
        </p:txBody>
      </p:sp>
      <p:sp>
        <p:nvSpPr>
          <p:cNvPr id="222" name="Shape 222"/>
          <p:cNvSpPr/>
          <p:nvPr/>
        </p:nvSpPr>
        <p:spPr>
          <a:xfrm>
            <a:off x="0" y="762000"/>
            <a:ext cx="9144000" cy="46037"/>
          </a:xfrm>
          <a:prstGeom prst="rect">
            <a:avLst/>
          </a:prstGeom>
          <a:solidFill>
            <a:srgbClr val="006600"/>
          </a:solidFill>
          <a:ln>
            <a:noFill/>
          </a:ln>
        </p:spPr>
        <p:txBody>
          <a:bodyPr anchorCtr="0" anchor="ctr" bIns="45700" lIns="91425" rIns="91425" tIns="45700">
            <a:noAutofit/>
          </a:bodyPr>
          <a:lstStyle/>
          <a:p>
            <a:pPr indent="0" lvl="0" marL="0" marR="0" rtl="0" algn="ctr">
              <a:spcBef>
                <a:spcPts val="0"/>
              </a:spcBef>
              <a:spcAft>
                <a:spcPts val="0"/>
              </a:spcAft>
              <a:buNone/>
            </a:pPr>
            <a:r>
              <a:t/>
            </a:r>
            <a:endParaRPr b="0" baseline="0" i="0" sz="2400" u="none" cap="none" strike="noStrike">
              <a:solidFill>
                <a:schemeClr val="lt1"/>
              </a:solidFill>
              <a:latin typeface="Times New Roman"/>
              <a:ea typeface="Times New Roman"/>
              <a:cs typeface="Times New Roman"/>
              <a:sym typeface="Times New Roman"/>
            </a:endParaRPr>
          </a:p>
        </p:txBody>
      </p:sp>
      <p:sp>
        <p:nvSpPr>
          <p:cNvPr id="223" name="Shape 223"/>
          <p:cNvSpPr txBox="1"/>
          <p:nvPr/>
        </p:nvSpPr>
        <p:spPr>
          <a:xfrm>
            <a:off x="228600" y="838200"/>
            <a:ext cx="8686800" cy="954088"/>
          </a:xfrm>
          <a:prstGeom prst="rect">
            <a:avLst/>
          </a:prstGeom>
          <a:noFill/>
          <a:ln>
            <a:noFill/>
          </a:ln>
        </p:spPr>
        <p:txBody>
          <a:bodyPr anchorCtr="0" anchor="t" bIns="45700" lIns="91425" rIns="91425" tIns="45700">
            <a:noAutofit/>
          </a:bodyPr>
          <a:lstStyle/>
          <a:p>
            <a:pPr indent="-457200" lvl="0" marL="457200" marR="0" rtl="0" algn="l">
              <a:spcBef>
                <a:spcPts val="0"/>
              </a:spcBef>
              <a:spcAft>
                <a:spcPts val="0"/>
              </a:spcAft>
              <a:buSzPct val="25000"/>
              <a:buNone/>
            </a:pPr>
            <a:r>
              <a:rPr b="1" baseline="0" i="0" lang="en-US" sz="2800" u="none" cap="none" strike="noStrike">
                <a:solidFill>
                  <a:srgbClr val="006600"/>
                </a:solidFill>
                <a:latin typeface="Arial"/>
                <a:ea typeface="Arial"/>
                <a:cs typeface="Arial"/>
                <a:sym typeface="Arial"/>
              </a:rPr>
              <a:t>Software Requirements</a:t>
            </a:r>
          </a:p>
          <a:p>
            <a:pPr indent="-457200" lvl="0" marL="457200" marR="0" rtl="0" algn="l">
              <a:spcBef>
                <a:spcPts val="0"/>
              </a:spcBef>
              <a:spcAft>
                <a:spcPts val="0"/>
              </a:spcAft>
              <a:buSzPct val="25000"/>
              <a:buNone/>
            </a:pPr>
            <a:r>
              <a:rPr b="1" baseline="0" i="0" lang="en-US" sz="2800" u="none" cap="none" strike="noStrike">
                <a:solidFill>
                  <a:srgbClr val="006600"/>
                </a:solidFill>
                <a:latin typeface="Arial"/>
                <a:ea typeface="Arial"/>
                <a:cs typeface="Arial"/>
                <a:sym typeface="Arial"/>
              </a:rPr>
              <a:t>Web Server</a:t>
            </a:r>
          </a:p>
        </p:txBody>
      </p:sp>
      <p:sp>
        <p:nvSpPr>
          <p:cNvPr id="224" name="Shape 224"/>
          <p:cNvSpPr txBox="1"/>
          <p:nvPr/>
        </p:nvSpPr>
        <p:spPr>
          <a:xfrm>
            <a:off x="1066800" y="3276600"/>
            <a:ext cx="1447800" cy="400049"/>
          </a:xfrm>
          <a:prstGeom prst="rect">
            <a:avLst/>
          </a:prstGeom>
          <a:noFill/>
          <a:ln>
            <a:noFill/>
          </a:ln>
        </p:spPr>
        <p:txBody>
          <a:bodyPr anchorCtr="0" anchor="t" bIns="45700" lIns="91425" rIns="91425" tIns="45700">
            <a:noAutofit/>
          </a:bodyPr>
          <a:lstStyle/>
          <a:p>
            <a:pPr indent="-457200" lvl="0" marL="457200" marR="0" rtl="0" algn="l">
              <a:spcBef>
                <a:spcPts val="0"/>
              </a:spcBef>
              <a:spcAft>
                <a:spcPts val="0"/>
              </a:spcAft>
              <a:buSzPct val="25000"/>
              <a:buNone/>
            </a:pPr>
            <a:r>
              <a:rPr b="1" baseline="0" i="1" lang="en-US" sz="2000" u="none" cap="none" strike="noStrike">
                <a:solidFill>
                  <a:srgbClr val="006600"/>
                </a:solidFill>
                <a:latin typeface="Arial"/>
                <a:ea typeface="Arial"/>
                <a:cs typeface="Arial"/>
                <a:sym typeface="Arial"/>
              </a:rPr>
              <a:t>Apache</a:t>
            </a:r>
          </a:p>
        </p:txBody>
      </p:sp>
      <p:pic>
        <p:nvPicPr>
          <p:cNvPr id="225" name="Shape 225"/>
          <p:cNvPicPr preferRelativeResize="0"/>
          <p:nvPr/>
        </p:nvPicPr>
        <p:blipFill rotWithShape="1">
          <a:blip r:embed="rId3">
            <a:alphaModFix/>
          </a:blip>
          <a:srcRect b="0" l="0" r="0" t="0"/>
          <a:stretch/>
        </p:blipFill>
        <p:spPr>
          <a:xfrm>
            <a:off x="762000" y="2209800"/>
            <a:ext cx="2343150" cy="895349"/>
          </a:xfrm>
          <a:prstGeom prst="rect">
            <a:avLst/>
          </a:prstGeom>
          <a:noFill/>
          <a:ln>
            <a:noFill/>
          </a:ln>
        </p:spPr>
      </p:pic>
      <p:pic>
        <p:nvPicPr>
          <p:cNvPr id="226" name="Shape 226"/>
          <p:cNvPicPr preferRelativeResize="0"/>
          <p:nvPr/>
        </p:nvPicPr>
        <p:blipFill rotWithShape="1">
          <a:blip r:embed="rId4">
            <a:alphaModFix/>
          </a:blip>
          <a:srcRect b="0" l="0" r="0" t="0"/>
          <a:stretch/>
        </p:blipFill>
        <p:spPr>
          <a:xfrm>
            <a:off x="4648200" y="2286000"/>
            <a:ext cx="2228850" cy="1419225"/>
          </a:xfrm>
          <a:prstGeom prst="rect">
            <a:avLst/>
          </a:prstGeom>
          <a:noFill/>
          <a:ln>
            <a:noFill/>
          </a:ln>
        </p:spPr>
      </p:pic>
      <p:pic>
        <p:nvPicPr>
          <p:cNvPr id="227" name="Shape 227"/>
          <p:cNvPicPr preferRelativeResize="0"/>
          <p:nvPr/>
        </p:nvPicPr>
        <p:blipFill rotWithShape="1">
          <a:blip r:embed="rId5">
            <a:alphaModFix/>
          </a:blip>
          <a:srcRect b="0" l="0" r="0" t="0"/>
          <a:stretch/>
        </p:blipFill>
        <p:spPr>
          <a:xfrm>
            <a:off x="1142999" y="4953000"/>
            <a:ext cx="1807632" cy="581024"/>
          </a:xfrm>
          <a:prstGeom prst="rect">
            <a:avLst/>
          </a:prstGeom>
          <a:noFill/>
          <a:ln>
            <a:noFill/>
          </a:ln>
        </p:spPr>
      </p:pic>
      <p:pic>
        <p:nvPicPr>
          <p:cNvPr id="228" name="Shape 228"/>
          <p:cNvPicPr preferRelativeResize="0"/>
          <p:nvPr/>
        </p:nvPicPr>
        <p:blipFill rotWithShape="1">
          <a:blip r:embed="rId6">
            <a:alphaModFix/>
          </a:blip>
          <a:srcRect b="0" l="0" r="0" t="0"/>
          <a:stretch/>
        </p:blipFill>
        <p:spPr>
          <a:xfrm>
            <a:off x="5715000" y="4343400"/>
            <a:ext cx="838199" cy="873125"/>
          </a:xfrm>
          <a:prstGeom prst="rect">
            <a:avLst/>
          </a:prstGeom>
          <a:noFill/>
          <a:ln>
            <a:noFill/>
          </a:ln>
        </p:spPr>
      </p:pic>
      <p:sp>
        <p:nvSpPr>
          <p:cNvPr id="229" name="Shape 229"/>
          <p:cNvSpPr txBox="1"/>
          <p:nvPr/>
        </p:nvSpPr>
        <p:spPr>
          <a:xfrm>
            <a:off x="4419600" y="5181600"/>
            <a:ext cx="4038599" cy="400049"/>
          </a:xfrm>
          <a:prstGeom prst="rect">
            <a:avLst/>
          </a:prstGeom>
          <a:noFill/>
          <a:ln>
            <a:noFill/>
          </a:ln>
        </p:spPr>
        <p:txBody>
          <a:bodyPr anchorCtr="0" anchor="t" bIns="45700" lIns="91425" rIns="91425" tIns="45700">
            <a:noAutofit/>
          </a:bodyPr>
          <a:lstStyle/>
          <a:p>
            <a:pPr indent="-457200" lvl="0" marL="457200" marR="0" rtl="0" algn="l">
              <a:spcBef>
                <a:spcPts val="0"/>
              </a:spcBef>
              <a:spcAft>
                <a:spcPts val="0"/>
              </a:spcAft>
              <a:buSzPct val="25000"/>
              <a:buNone/>
            </a:pPr>
            <a:r>
              <a:rPr b="1" baseline="0" i="1" lang="en-US" sz="2000" u="none" cap="none" strike="noStrike">
                <a:solidFill>
                  <a:srgbClr val="006600"/>
                </a:solidFill>
                <a:latin typeface="Arial"/>
                <a:ea typeface="Arial"/>
                <a:cs typeface="Arial"/>
                <a:sym typeface="Arial"/>
              </a:rPr>
              <a:t>Google Web Server (GWS)</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4" name="Shape 234"/>
        <p:cNvGrpSpPr/>
        <p:nvPr/>
      </p:nvGrpSpPr>
      <p:grpSpPr>
        <a:xfrm>
          <a:off x="0" y="0"/>
          <a:ext cx="0" cy="0"/>
          <a:chOff x="0" y="0"/>
          <a:chExt cx="0" cy="0"/>
        </a:xfrm>
      </p:grpSpPr>
      <p:sp>
        <p:nvSpPr>
          <p:cNvPr id="235" name="Shape 235"/>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None/>
            </a:pPr>
            <a:r>
              <a:t/>
            </a:r>
            <a:endParaRPr b="0" baseline="0" i="0" sz="1200" u="none" cap="none" strike="noStrike">
              <a:solidFill>
                <a:srgbClr val="888888"/>
              </a:solidFill>
              <a:latin typeface="Calibri"/>
              <a:ea typeface="Calibri"/>
              <a:cs typeface="Calibri"/>
              <a:sym typeface="Calibri"/>
            </a:endParaRPr>
          </a:p>
          <a:p>
            <a:pPr indent="0" lvl="0" marL="0" marR="0" rtl="0" algn="r">
              <a:spcBef>
                <a:spcPts val="0"/>
              </a:spcBef>
              <a:spcAft>
                <a:spcPts val="0"/>
              </a:spcAft>
              <a:buSzPct val="25000"/>
              <a:buNone/>
            </a:pPr>
            <a:r>
              <a:rPr b="0" baseline="0" i="0" lang="en-US" sz="1000" u="none" cap="none" strike="noStrike">
                <a:solidFill>
                  <a:srgbClr val="888888"/>
                </a:solidFill>
                <a:latin typeface="Calibri"/>
                <a:ea typeface="Calibri"/>
                <a:cs typeface="Calibri"/>
                <a:sym typeface="Calibri"/>
              </a:rPr>
              <a:t>Slide </a:t>
            </a:r>
            <a:fld id="{00000000-1234-1234-1234-123412341234}" type="slidenum">
              <a:rPr b="0" baseline="0" i="0" lang="en-US" sz="1000" u="none" cap="none" strike="noStrike">
                <a:solidFill>
                  <a:srgbClr val="888888"/>
                </a:solidFill>
                <a:latin typeface="Calibri"/>
                <a:ea typeface="Calibri"/>
                <a:cs typeface="Calibri"/>
                <a:sym typeface="Calibri"/>
              </a:rPr>
              <a:t>‹#›</a:t>
            </a:fld>
          </a:p>
        </p:txBody>
      </p:sp>
      <p:sp>
        <p:nvSpPr>
          <p:cNvPr id="236" name="Shape 236"/>
          <p:cNvSpPr txBox="1"/>
          <p:nvPr/>
        </p:nvSpPr>
        <p:spPr>
          <a:xfrm>
            <a:off x="228600" y="209550"/>
            <a:ext cx="5562600" cy="400049"/>
          </a:xfrm>
          <a:prstGeom prst="rect">
            <a:avLst/>
          </a:prstGeom>
          <a:noFill/>
          <a:ln>
            <a:noFill/>
          </a:ln>
        </p:spPr>
        <p:txBody>
          <a:bodyPr anchorCtr="0" anchor="t" bIns="45700" lIns="91425" rIns="91425" tIns="45700">
            <a:noAutofit/>
          </a:bodyPr>
          <a:lstStyle/>
          <a:p>
            <a:pPr indent="-457200" lvl="0" marL="457200" marR="0" rtl="0" algn="l">
              <a:spcBef>
                <a:spcPts val="0"/>
              </a:spcBef>
              <a:spcAft>
                <a:spcPts val="0"/>
              </a:spcAft>
              <a:buSzPct val="25000"/>
              <a:buNone/>
            </a:pPr>
            <a:r>
              <a:rPr b="1" baseline="0" i="1" lang="en-US" sz="2000" u="none" cap="none" strike="noStrike">
                <a:solidFill>
                  <a:srgbClr val="006600"/>
                </a:solidFill>
                <a:latin typeface="Arial"/>
                <a:ea typeface="Arial"/>
                <a:cs typeface="Arial"/>
                <a:sym typeface="Arial"/>
              </a:rPr>
              <a:t>An introduction to PHP web programming</a:t>
            </a:r>
          </a:p>
        </p:txBody>
      </p:sp>
      <p:sp>
        <p:nvSpPr>
          <p:cNvPr id="237" name="Shape 237"/>
          <p:cNvSpPr/>
          <p:nvPr/>
        </p:nvSpPr>
        <p:spPr>
          <a:xfrm>
            <a:off x="0" y="762000"/>
            <a:ext cx="9144000" cy="46037"/>
          </a:xfrm>
          <a:prstGeom prst="rect">
            <a:avLst/>
          </a:prstGeom>
          <a:solidFill>
            <a:srgbClr val="006600"/>
          </a:solidFill>
          <a:ln>
            <a:noFill/>
          </a:ln>
        </p:spPr>
        <p:txBody>
          <a:bodyPr anchorCtr="0" anchor="ctr" bIns="45700" lIns="91425" rIns="91425" tIns="45700">
            <a:noAutofit/>
          </a:bodyPr>
          <a:lstStyle/>
          <a:p>
            <a:pPr indent="0" lvl="0" marL="0" marR="0" rtl="0" algn="ctr">
              <a:spcBef>
                <a:spcPts val="0"/>
              </a:spcBef>
              <a:spcAft>
                <a:spcPts val="0"/>
              </a:spcAft>
              <a:buNone/>
            </a:pPr>
            <a:r>
              <a:t/>
            </a:r>
            <a:endParaRPr b="0" baseline="0" i="0" sz="2400" u="none" cap="none" strike="noStrike">
              <a:solidFill>
                <a:schemeClr val="lt1"/>
              </a:solidFill>
              <a:latin typeface="Times New Roman"/>
              <a:ea typeface="Times New Roman"/>
              <a:cs typeface="Times New Roman"/>
              <a:sym typeface="Times New Roman"/>
            </a:endParaRPr>
          </a:p>
        </p:txBody>
      </p:sp>
      <p:sp>
        <p:nvSpPr>
          <p:cNvPr id="238" name="Shape 238"/>
          <p:cNvSpPr txBox="1"/>
          <p:nvPr/>
        </p:nvSpPr>
        <p:spPr>
          <a:xfrm>
            <a:off x="228600" y="838200"/>
            <a:ext cx="8686800" cy="954088"/>
          </a:xfrm>
          <a:prstGeom prst="rect">
            <a:avLst/>
          </a:prstGeom>
          <a:noFill/>
          <a:ln>
            <a:noFill/>
          </a:ln>
        </p:spPr>
        <p:txBody>
          <a:bodyPr anchorCtr="0" anchor="t" bIns="45700" lIns="91425" rIns="91425" tIns="45700">
            <a:noAutofit/>
          </a:bodyPr>
          <a:lstStyle/>
          <a:p>
            <a:pPr indent="-457200" lvl="0" marL="457200" marR="0" rtl="0" algn="l">
              <a:spcBef>
                <a:spcPts val="0"/>
              </a:spcBef>
              <a:spcAft>
                <a:spcPts val="0"/>
              </a:spcAft>
              <a:buSzPct val="25000"/>
              <a:buNone/>
            </a:pPr>
            <a:r>
              <a:rPr b="1" baseline="0" i="0" lang="en-US" sz="2800" u="none" cap="none" strike="noStrike">
                <a:solidFill>
                  <a:srgbClr val="006600"/>
                </a:solidFill>
                <a:latin typeface="Arial"/>
                <a:ea typeface="Arial"/>
                <a:cs typeface="Arial"/>
                <a:sym typeface="Arial"/>
              </a:rPr>
              <a:t>Software Requirements</a:t>
            </a:r>
          </a:p>
          <a:p>
            <a:pPr indent="-457200" lvl="0" marL="457200" marR="0" rtl="0" algn="l">
              <a:spcBef>
                <a:spcPts val="0"/>
              </a:spcBef>
              <a:spcAft>
                <a:spcPts val="0"/>
              </a:spcAft>
              <a:buSzPct val="25000"/>
              <a:buNone/>
            </a:pPr>
            <a:r>
              <a:rPr b="1" baseline="0" i="0" lang="en-US" sz="2800" u="none" cap="none" strike="noStrike">
                <a:solidFill>
                  <a:srgbClr val="006600"/>
                </a:solidFill>
                <a:latin typeface="Arial"/>
                <a:ea typeface="Arial"/>
                <a:cs typeface="Arial"/>
                <a:sym typeface="Arial"/>
              </a:rPr>
              <a:t>Server side scripting language</a:t>
            </a:r>
          </a:p>
        </p:txBody>
      </p:sp>
      <p:sp>
        <p:nvSpPr>
          <p:cNvPr id="239" name="Shape 239"/>
          <p:cNvSpPr txBox="1"/>
          <p:nvPr/>
        </p:nvSpPr>
        <p:spPr>
          <a:xfrm>
            <a:off x="5943600" y="2743200"/>
            <a:ext cx="2971799" cy="708024"/>
          </a:xfrm>
          <a:prstGeom prst="rect">
            <a:avLst/>
          </a:prstGeom>
          <a:noFill/>
          <a:ln>
            <a:noFill/>
          </a:ln>
        </p:spPr>
        <p:txBody>
          <a:bodyPr anchorCtr="0" anchor="t" bIns="45700" lIns="91425" rIns="91425" tIns="45700">
            <a:noAutofit/>
          </a:bodyPr>
          <a:lstStyle/>
          <a:p>
            <a:pPr indent="-457200" lvl="0" marL="457200" marR="0" rtl="0" algn="l">
              <a:spcBef>
                <a:spcPts val="0"/>
              </a:spcBef>
              <a:spcAft>
                <a:spcPts val="0"/>
              </a:spcAft>
              <a:buSzPct val="25000"/>
              <a:buNone/>
            </a:pPr>
            <a:r>
              <a:rPr b="1" baseline="0" i="1" lang="en-US" sz="2000" u="none" cap="none" strike="noStrike">
                <a:solidFill>
                  <a:srgbClr val="006600"/>
                </a:solidFill>
                <a:latin typeface="Arial"/>
                <a:ea typeface="Arial"/>
                <a:cs typeface="Arial"/>
                <a:sym typeface="Arial"/>
              </a:rPr>
              <a:t>Active Server Pages</a:t>
            </a:r>
          </a:p>
          <a:p>
            <a:pPr indent="-457200" lvl="0" marL="457200" marR="0" rtl="0" algn="l">
              <a:spcBef>
                <a:spcPts val="0"/>
              </a:spcBef>
              <a:spcAft>
                <a:spcPts val="0"/>
              </a:spcAft>
              <a:buSzPct val="25000"/>
              <a:buNone/>
            </a:pPr>
            <a:r>
              <a:rPr b="1" baseline="0" i="1" lang="en-US" sz="2000" u="none" cap="none" strike="noStrike">
                <a:solidFill>
                  <a:srgbClr val="006600"/>
                </a:solidFill>
                <a:latin typeface="Arial"/>
                <a:ea typeface="Arial"/>
                <a:cs typeface="Arial"/>
                <a:sym typeface="Arial"/>
              </a:rPr>
              <a:t>(ASP)</a:t>
            </a:r>
          </a:p>
        </p:txBody>
      </p:sp>
      <p:sp>
        <p:nvSpPr>
          <p:cNvPr id="240" name="Shape 240"/>
          <p:cNvSpPr txBox="1"/>
          <p:nvPr/>
        </p:nvSpPr>
        <p:spPr>
          <a:xfrm>
            <a:off x="304800" y="2743200"/>
            <a:ext cx="3200399" cy="708024"/>
          </a:xfrm>
          <a:prstGeom prst="rect">
            <a:avLst/>
          </a:prstGeom>
          <a:noFill/>
          <a:ln>
            <a:noFill/>
          </a:ln>
        </p:spPr>
        <p:txBody>
          <a:bodyPr anchorCtr="0" anchor="t" bIns="45700" lIns="91425" rIns="91425" tIns="45700">
            <a:noAutofit/>
          </a:bodyPr>
          <a:lstStyle/>
          <a:p>
            <a:pPr indent="-457200" lvl="0" marL="457200" marR="0" rtl="0" algn="l">
              <a:spcBef>
                <a:spcPts val="0"/>
              </a:spcBef>
              <a:spcAft>
                <a:spcPts val="0"/>
              </a:spcAft>
              <a:buSzPct val="25000"/>
              <a:buNone/>
            </a:pPr>
            <a:r>
              <a:rPr b="1" baseline="0" i="1" lang="en-US" sz="2000" u="none" cap="none" strike="noStrike">
                <a:solidFill>
                  <a:srgbClr val="006600"/>
                </a:solidFill>
                <a:latin typeface="Arial"/>
                <a:ea typeface="Arial"/>
                <a:cs typeface="Arial"/>
                <a:sym typeface="Arial"/>
              </a:rPr>
              <a:t>Java</a:t>
            </a:r>
          </a:p>
          <a:p>
            <a:pPr indent="-457200" lvl="0" marL="457200" marR="0" rtl="0" algn="l">
              <a:spcBef>
                <a:spcPts val="0"/>
              </a:spcBef>
              <a:spcAft>
                <a:spcPts val="0"/>
              </a:spcAft>
              <a:buSzPct val="25000"/>
              <a:buNone/>
            </a:pPr>
            <a:r>
              <a:rPr b="1" baseline="0" i="1" lang="en-US" sz="2000" u="none" cap="none" strike="noStrike">
                <a:solidFill>
                  <a:srgbClr val="006600"/>
                </a:solidFill>
                <a:latin typeface="Arial"/>
                <a:ea typeface="Arial"/>
                <a:cs typeface="Arial"/>
                <a:sym typeface="Arial"/>
              </a:rPr>
              <a:t>(JavaServer Pages: JSP)</a:t>
            </a:r>
          </a:p>
        </p:txBody>
      </p:sp>
      <p:sp>
        <p:nvSpPr>
          <p:cNvPr id="241" name="Shape 241"/>
          <p:cNvSpPr txBox="1"/>
          <p:nvPr/>
        </p:nvSpPr>
        <p:spPr>
          <a:xfrm>
            <a:off x="3962400" y="5105400"/>
            <a:ext cx="1828800" cy="400049"/>
          </a:xfrm>
          <a:prstGeom prst="rect">
            <a:avLst/>
          </a:prstGeom>
          <a:noFill/>
          <a:ln>
            <a:noFill/>
          </a:ln>
        </p:spPr>
        <p:txBody>
          <a:bodyPr anchorCtr="0" anchor="t" bIns="45700" lIns="91425" rIns="91425" tIns="45700">
            <a:noAutofit/>
          </a:bodyPr>
          <a:lstStyle/>
          <a:p>
            <a:pPr indent="-457200" lvl="0" marL="457200" marR="0" rtl="0" algn="l">
              <a:spcBef>
                <a:spcPts val="0"/>
              </a:spcBef>
              <a:spcAft>
                <a:spcPts val="0"/>
              </a:spcAft>
              <a:buSzPct val="25000"/>
              <a:buNone/>
            </a:pPr>
            <a:r>
              <a:rPr b="1" baseline="0" i="1" lang="en-US" sz="2000" u="none" cap="none" strike="noStrike">
                <a:solidFill>
                  <a:srgbClr val="006600"/>
                </a:solidFill>
                <a:latin typeface="Arial"/>
                <a:ea typeface="Arial"/>
                <a:cs typeface="Arial"/>
                <a:sym typeface="Arial"/>
              </a:rPr>
              <a:t>PERL CGI</a:t>
            </a:r>
          </a:p>
        </p:txBody>
      </p:sp>
      <p:sp>
        <p:nvSpPr>
          <p:cNvPr id="242" name="Shape 242"/>
          <p:cNvSpPr txBox="1"/>
          <p:nvPr/>
        </p:nvSpPr>
        <p:spPr>
          <a:xfrm>
            <a:off x="762000" y="4953000"/>
            <a:ext cx="3200399" cy="708024"/>
          </a:xfrm>
          <a:prstGeom prst="rect">
            <a:avLst/>
          </a:prstGeom>
          <a:noFill/>
          <a:ln>
            <a:noFill/>
          </a:ln>
        </p:spPr>
        <p:txBody>
          <a:bodyPr anchorCtr="0" anchor="t" bIns="45700" lIns="91425" rIns="91425" tIns="45700">
            <a:noAutofit/>
          </a:bodyPr>
          <a:lstStyle/>
          <a:p>
            <a:pPr indent="-457200" lvl="0" marL="457200" marR="0" rtl="0" algn="l">
              <a:spcBef>
                <a:spcPts val="0"/>
              </a:spcBef>
              <a:spcAft>
                <a:spcPts val="0"/>
              </a:spcAft>
              <a:buSzPct val="25000"/>
              <a:buNone/>
            </a:pPr>
            <a:r>
              <a:rPr b="1" baseline="0" i="1" lang="en-US" sz="2000" u="none" cap="none" strike="noStrike">
                <a:solidFill>
                  <a:srgbClr val="006600"/>
                </a:solidFill>
                <a:latin typeface="Arial"/>
                <a:ea typeface="Arial"/>
                <a:cs typeface="Arial"/>
                <a:sym typeface="Arial"/>
              </a:rPr>
              <a:t>Python </a:t>
            </a:r>
          </a:p>
          <a:p>
            <a:pPr indent="-457200" lvl="0" marL="457200" marR="0" rtl="0" algn="l">
              <a:spcBef>
                <a:spcPts val="0"/>
              </a:spcBef>
              <a:spcAft>
                <a:spcPts val="0"/>
              </a:spcAft>
              <a:buSzPct val="25000"/>
              <a:buNone/>
            </a:pPr>
            <a:r>
              <a:rPr b="1" baseline="0" i="1" lang="en-US" sz="2000" u="none" cap="none" strike="noStrike">
                <a:solidFill>
                  <a:srgbClr val="006600"/>
                </a:solidFill>
                <a:latin typeface="Arial"/>
                <a:ea typeface="Arial"/>
                <a:cs typeface="Arial"/>
                <a:sym typeface="Arial"/>
              </a:rPr>
              <a:t>(Django)</a:t>
            </a:r>
          </a:p>
        </p:txBody>
      </p:sp>
      <p:pic>
        <p:nvPicPr>
          <p:cNvPr id="243" name="Shape 243"/>
          <p:cNvPicPr preferRelativeResize="0"/>
          <p:nvPr/>
        </p:nvPicPr>
        <p:blipFill rotWithShape="1">
          <a:blip r:embed="rId3">
            <a:alphaModFix/>
          </a:blip>
          <a:srcRect b="0" l="0" r="0" t="0"/>
          <a:stretch/>
        </p:blipFill>
        <p:spPr>
          <a:xfrm>
            <a:off x="1143000" y="1828800"/>
            <a:ext cx="1544638" cy="1085850"/>
          </a:xfrm>
          <a:prstGeom prst="rect">
            <a:avLst/>
          </a:prstGeom>
          <a:noFill/>
          <a:ln>
            <a:noFill/>
          </a:ln>
        </p:spPr>
      </p:pic>
      <p:pic>
        <p:nvPicPr>
          <p:cNvPr id="244" name="Shape 244"/>
          <p:cNvPicPr preferRelativeResize="0"/>
          <p:nvPr/>
        </p:nvPicPr>
        <p:blipFill rotWithShape="1">
          <a:blip r:embed="rId4">
            <a:alphaModFix/>
          </a:blip>
          <a:srcRect b="0" l="0" r="0" t="0"/>
          <a:stretch/>
        </p:blipFill>
        <p:spPr>
          <a:xfrm>
            <a:off x="6629400" y="1828800"/>
            <a:ext cx="1893887" cy="838199"/>
          </a:xfrm>
          <a:prstGeom prst="rect">
            <a:avLst/>
          </a:prstGeom>
          <a:noFill/>
          <a:ln>
            <a:noFill/>
          </a:ln>
        </p:spPr>
      </p:pic>
      <p:pic>
        <p:nvPicPr>
          <p:cNvPr id="245" name="Shape 245"/>
          <p:cNvPicPr preferRelativeResize="0"/>
          <p:nvPr/>
        </p:nvPicPr>
        <p:blipFill rotWithShape="1">
          <a:blip r:embed="rId5">
            <a:alphaModFix/>
          </a:blip>
          <a:srcRect b="0" l="0" r="0" t="0"/>
          <a:stretch/>
        </p:blipFill>
        <p:spPr>
          <a:xfrm>
            <a:off x="762000" y="3657600"/>
            <a:ext cx="2428875" cy="1162049"/>
          </a:xfrm>
          <a:prstGeom prst="rect">
            <a:avLst/>
          </a:prstGeom>
          <a:noFill/>
          <a:ln>
            <a:noFill/>
          </a:ln>
        </p:spPr>
      </p:pic>
      <p:pic>
        <p:nvPicPr>
          <p:cNvPr id="246" name="Shape 246"/>
          <p:cNvPicPr preferRelativeResize="0"/>
          <p:nvPr/>
        </p:nvPicPr>
        <p:blipFill rotWithShape="1">
          <a:blip r:embed="rId6">
            <a:alphaModFix/>
          </a:blip>
          <a:srcRect b="0" l="0" r="0" t="0"/>
          <a:stretch/>
        </p:blipFill>
        <p:spPr>
          <a:xfrm>
            <a:off x="6096000" y="4724400"/>
            <a:ext cx="2590800" cy="1371599"/>
          </a:xfrm>
          <a:prstGeom prst="rect">
            <a:avLst/>
          </a:prstGeom>
          <a:noFill/>
          <a:ln>
            <a:noFill/>
          </a:ln>
        </p:spPr>
      </p:pic>
      <p:pic>
        <p:nvPicPr>
          <p:cNvPr id="247" name="Shape 247"/>
          <p:cNvPicPr preferRelativeResize="0"/>
          <p:nvPr/>
        </p:nvPicPr>
        <p:blipFill rotWithShape="1">
          <a:blip r:embed="rId7">
            <a:alphaModFix/>
          </a:blip>
          <a:srcRect b="0" l="0" r="0" t="0"/>
          <a:stretch/>
        </p:blipFill>
        <p:spPr>
          <a:xfrm>
            <a:off x="3810000" y="1752600"/>
            <a:ext cx="1209675" cy="1514474"/>
          </a:xfrm>
          <a:prstGeom prst="rect">
            <a:avLst/>
          </a:prstGeom>
          <a:noFill/>
          <a:ln>
            <a:noFill/>
          </a:ln>
        </p:spPr>
      </p:pic>
      <p:sp>
        <p:nvSpPr>
          <p:cNvPr id="248" name="Shape 248"/>
          <p:cNvSpPr txBox="1"/>
          <p:nvPr/>
        </p:nvSpPr>
        <p:spPr>
          <a:xfrm>
            <a:off x="3581400" y="3429000"/>
            <a:ext cx="3200399" cy="400049"/>
          </a:xfrm>
          <a:prstGeom prst="rect">
            <a:avLst/>
          </a:prstGeom>
          <a:noFill/>
          <a:ln>
            <a:noFill/>
          </a:ln>
        </p:spPr>
        <p:txBody>
          <a:bodyPr anchorCtr="0" anchor="t" bIns="45700" lIns="91425" rIns="91425" tIns="45700">
            <a:noAutofit/>
          </a:bodyPr>
          <a:lstStyle/>
          <a:p>
            <a:pPr indent="-457200" lvl="0" marL="457200" marR="0" rtl="0" algn="l">
              <a:spcBef>
                <a:spcPts val="0"/>
              </a:spcBef>
              <a:spcAft>
                <a:spcPts val="0"/>
              </a:spcAft>
              <a:buSzPct val="25000"/>
              <a:buNone/>
            </a:pPr>
            <a:r>
              <a:rPr b="1" baseline="0" i="1" lang="en-US" sz="2000" u="none" cap="none" strike="noStrike">
                <a:solidFill>
                  <a:srgbClr val="006600"/>
                </a:solidFill>
                <a:latin typeface="Arial"/>
                <a:ea typeface="Arial"/>
                <a:cs typeface="Arial"/>
                <a:sym typeface="Arial"/>
              </a:rPr>
              <a:t>Ruby (Ruby on Rails)</a:t>
            </a:r>
          </a:p>
        </p:txBody>
      </p:sp>
      <p:pic>
        <p:nvPicPr>
          <p:cNvPr id="249" name="Shape 249"/>
          <p:cNvPicPr preferRelativeResize="0"/>
          <p:nvPr/>
        </p:nvPicPr>
        <p:blipFill rotWithShape="1">
          <a:blip r:embed="rId8">
            <a:alphaModFix/>
          </a:blip>
          <a:srcRect b="33608" l="0" r="0" t="22131"/>
          <a:stretch/>
        </p:blipFill>
        <p:spPr>
          <a:xfrm>
            <a:off x="3657600" y="4343400"/>
            <a:ext cx="1981199" cy="609599"/>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4" name="Shape 254"/>
        <p:cNvGrpSpPr/>
        <p:nvPr/>
      </p:nvGrpSpPr>
      <p:grpSpPr>
        <a:xfrm>
          <a:off x="0" y="0"/>
          <a:ext cx="0" cy="0"/>
          <a:chOff x="0" y="0"/>
          <a:chExt cx="0" cy="0"/>
        </a:xfrm>
      </p:grpSpPr>
      <p:sp>
        <p:nvSpPr>
          <p:cNvPr id="255" name="Shape 255"/>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None/>
            </a:pPr>
            <a:r>
              <a:t/>
            </a:r>
            <a:endParaRPr b="0" baseline="0" i="0" sz="1200" u="none" cap="none" strike="noStrike">
              <a:solidFill>
                <a:srgbClr val="888888"/>
              </a:solidFill>
              <a:latin typeface="Calibri"/>
              <a:ea typeface="Calibri"/>
              <a:cs typeface="Calibri"/>
              <a:sym typeface="Calibri"/>
            </a:endParaRPr>
          </a:p>
          <a:p>
            <a:pPr indent="0" lvl="0" marL="0" marR="0" rtl="0" algn="r">
              <a:spcBef>
                <a:spcPts val="0"/>
              </a:spcBef>
              <a:spcAft>
                <a:spcPts val="0"/>
              </a:spcAft>
              <a:buSzPct val="25000"/>
              <a:buNone/>
            </a:pPr>
            <a:r>
              <a:rPr b="0" baseline="0" i="0" lang="en-US" sz="1000" u="none" cap="none" strike="noStrike">
                <a:solidFill>
                  <a:srgbClr val="888888"/>
                </a:solidFill>
                <a:latin typeface="Calibri"/>
                <a:ea typeface="Calibri"/>
                <a:cs typeface="Calibri"/>
                <a:sym typeface="Calibri"/>
              </a:rPr>
              <a:t>Slide </a:t>
            </a:r>
            <a:fld id="{00000000-1234-1234-1234-123412341234}" type="slidenum">
              <a:rPr b="0" baseline="0" i="0" lang="en-US" sz="1000" u="none" cap="none" strike="noStrike">
                <a:solidFill>
                  <a:srgbClr val="888888"/>
                </a:solidFill>
                <a:latin typeface="Calibri"/>
                <a:ea typeface="Calibri"/>
                <a:cs typeface="Calibri"/>
                <a:sym typeface="Calibri"/>
              </a:rPr>
              <a:t>‹#›</a:t>
            </a:fld>
          </a:p>
        </p:txBody>
      </p:sp>
      <p:sp>
        <p:nvSpPr>
          <p:cNvPr id="256" name="Shape 256"/>
          <p:cNvSpPr txBox="1"/>
          <p:nvPr/>
        </p:nvSpPr>
        <p:spPr>
          <a:xfrm>
            <a:off x="228600" y="209550"/>
            <a:ext cx="5562600" cy="400049"/>
          </a:xfrm>
          <a:prstGeom prst="rect">
            <a:avLst/>
          </a:prstGeom>
          <a:noFill/>
          <a:ln>
            <a:noFill/>
          </a:ln>
        </p:spPr>
        <p:txBody>
          <a:bodyPr anchorCtr="0" anchor="t" bIns="45700" lIns="91425" rIns="91425" tIns="45700">
            <a:noAutofit/>
          </a:bodyPr>
          <a:lstStyle/>
          <a:p>
            <a:pPr indent="-457200" lvl="0" marL="457200" marR="0" rtl="0" algn="l">
              <a:spcBef>
                <a:spcPts val="0"/>
              </a:spcBef>
              <a:spcAft>
                <a:spcPts val="0"/>
              </a:spcAft>
              <a:buSzPct val="25000"/>
              <a:buNone/>
            </a:pPr>
            <a:r>
              <a:rPr b="1" baseline="0" i="1" lang="en-US" sz="2000" u="none" cap="none" strike="noStrike">
                <a:solidFill>
                  <a:srgbClr val="006600"/>
                </a:solidFill>
                <a:latin typeface="Arial"/>
                <a:ea typeface="Arial"/>
                <a:cs typeface="Arial"/>
                <a:sym typeface="Arial"/>
              </a:rPr>
              <a:t>An introduction to PHP web programming</a:t>
            </a:r>
          </a:p>
        </p:txBody>
      </p:sp>
      <p:sp>
        <p:nvSpPr>
          <p:cNvPr id="257" name="Shape 257"/>
          <p:cNvSpPr/>
          <p:nvPr/>
        </p:nvSpPr>
        <p:spPr>
          <a:xfrm>
            <a:off x="0" y="762000"/>
            <a:ext cx="9144000" cy="46037"/>
          </a:xfrm>
          <a:prstGeom prst="rect">
            <a:avLst/>
          </a:prstGeom>
          <a:solidFill>
            <a:srgbClr val="006600"/>
          </a:solidFill>
          <a:ln>
            <a:noFill/>
          </a:ln>
        </p:spPr>
        <p:txBody>
          <a:bodyPr anchorCtr="0" anchor="ctr" bIns="45700" lIns="91425" rIns="91425" tIns="45700">
            <a:noAutofit/>
          </a:bodyPr>
          <a:lstStyle/>
          <a:p>
            <a:pPr indent="0" lvl="0" marL="0" marR="0" rtl="0" algn="ctr">
              <a:spcBef>
                <a:spcPts val="0"/>
              </a:spcBef>
              <a:spcAft>
                <a:spcPts val="0"/>
              </a:spcAft>
              <a:buNone/>
            </a:pPr>
            <a:r>
              <a:t/>
            </a:r>
            <a:endParaRPr b="0" baseline="0" i="0" sz="2400" u="none" cap="none" strike="noStrike">
              <a:solidFill>
                <a:schemeClr val="lt1"/>
              </a:solidFill>
              <a:latin typeface="Times New Roman"/>
              <a:ea typeface="Times New Roman"/>
              <a:cs typeface="Times New Roman"/>
              <a:sym typeface="Times New Roman"/>
            </a:endParaRPr>
          </a:p>
        </p:txBody>
      </p:sp>
      <p:sp>
        <p:nvSpPr>
          <p:cNvPr id="258" name="Shape 258"/>
          <p:cNvSpPr txBox="1"/>
          <p:nvPr/>
        </p:nvSpPr>
        <p:spPr>
          <a:xfrm>
            <a:off x="228600" y="838200"/>
            <a:ext cx="8686800" cy="954088"/>
          </a:xfrm>
          <a:prstGeom prst="rect">
            <a:avLst/>
          </a:prstGeom>
          <a:noFill/>
          <a:ln>
            <a:noFill/>
          </a:ln>
        </p:spPr>
        <p:txBody>
          <a:bodyPr anchorCtr="0" anchor="t" bIns="45700" lIns="91425" rIns="91425" tIns="45700">
            <a:noAutofit/>
          </a:bodyPr>
          <a:lstStyle/>
          <a:p>
            <a:pPr indent="-457200" lvl="0" marL="457200" marR="0" rtl="0" algn="l">
              <a:spcBef>
                <a:spcPts val="0"/>
              </a:spcBef>
              <a:spcAft>
                <a:spcPts val="0"/>
              </a:spcAft>
              <a:buSzPct val="25000"/>
              <a:buNone/>
            </a:pPr>
            <a:r>
              <a:rPr b="1" baseline="0" i="0" lang="en-US" sz="2800" u="none" cap="none" strike="noStrike">
                <a:solidFill>
                  <a:srgbClr val="006600"/>
                </a:solidFill>
                <a:latin typeface="Arial"/>
                <a:ea typeface="Arial"/>
                <a:cs typeface="Arial"/>
                <a:sym typeface="Arial"/>
              </a:rPr>
              <a:t>Software Requirements</a:t>
            </a:r>
          </a:p>
          <a:p>
            <a:pPr indent="-457200" lvl="0" marL="457200" marR="0" rtl="0" algn="l">
              <a:spcBef>
                <a:spcPts val="0"/>
              </a:spcBef>
              <a:spcAft>
                <a:spcPts val="0"/>
              </a:spcAft>
              <a:buSzPct val="25000"/>
              <a:buNone/>
            </a:pPr>
            <a:r>
              <a:rPr b="1" baseline="0" i="0" lang="en-US" sz="2800" u="none" cap="none" strike="noStrike">
                <a:solidFill>
                  <a:srgbClr val="006600"/>
                </a:solidFill>
                <a:latin typeface="Arial"/>
                <a:ea typeface="Arial"/>
                <a:cs typeface="Arial"/>
                <a:sym typeface="Arial"/>
              </a:rPr>
              <a:t>Database</a:t>
            </a:r>
          </a:p>
        </p:txBody>
      </p:sp>
      <p:sp>
        <p:nvSpPr>
          <p:cNvPr id="259" name="Shape 259"/>
          <p:cNvSpPr txBox="1"/>
          <p:nvPr/>
        </p:nvSpPr>
        <p:spPr>
          <a:xfrm>
            <a:off x="3429000" y="2895600"/>
            <a:ext cx="3200399" cy="400049"/>
          </a:xfrm>
          <a:prstGeom prst="rect">
            <a:avLst/>
          </a:prstGeom>
          <a:noFill/>
          <a:ln>
            <a:noFill/>
          </a:ln>
        </p:spPr>
        <p:txBody>
          <a:bodyPr anchorCtr="0" anchor="t" bIns="45700" lIns="91425" rIns="91425" tIns="45700">
            <a:noAutofit/>
          </a:bodyPr>
          <a:lstStyle/>
          <a:p>
            <a:pPr indent="-457200" lvl="0" marL="457200" marR="0" rtl="0" algn="l">
              <a:spcBef>
                <a:spcPts val="0"/>
              </a:spcBef>
              <a:spcAft>
                <a:spcPts val="0"/>
              </a:spcAft>
              <a:buSzPct val="25000"/>
              <a:buNone/>
            </a:pPr>
            <a:r>
              <a:rPr b="1" baseline="0" i="1" lang="en-US" sz="2000" u="none" cap="none" strike="noStrike">
                <a:solidFill>
                  <a:srgbClr val="006600"/>
                </a:solidFill>
                <a:latin typeface="Arial"/>
                <a:ea typeface="Arial"/>
                <a:cs typeface="Arial"/>
                <a:sym typeface="Arial"/>
              </a:rPr>
              <a:t>Oracle</a:t>
            </a:r>
          </a:p>
        </p:txBody>
      </p:sp>
      <p:pic>
        <p:nvPicPr>
          <p:cNvPr id="260" name="Shape 260"/>
          <p:cNvPicPr preferRelativeResize="0"/>
          <p:nvPr/>
        </p:nvPicPr>
        <p:blipFill rotWithShape="1">
          <a:blip r:embed="rId3">
            <a:alphaModFix/>
          </a:blip>
          <a:srcRect b="0" l="0" r="0" t="0"/>
          <a:stretch/>
        </p:blipFill>
        <p:spPr>
          <a:xfrm>
            <a:off x="457200" y="2133600"/>
            <a:ext cx="1524000" cy="390524"/>
          </a:xfrm>
          <a:prstGeom prst="rect">
            <a:avLst/>
          </a:prstGeom>
          <a:noFill/>
          <a:ln>
            <a:noFill/>
          </a:ln>
        </p:spPr>
      </p:pic>
      <p:pic>
        <p:nvPicPr>
          <p:cNvPr id="261" name="Shape 261"/>
          <p:cNvPicPr preferRelativeResize="0"/>
          <p:nvPr/>
        </p:nvPicPr>
        <p:blipFill rotWithShape="1">
          <a:blip r:embed="rId4">
            <a:alphaModFix/>
          </a:blip>
          <a:srcRect b="0" l="0" r="0" t="0"/>
          <a:stretch/>
        </p:blipFill>
        <p:spPr>
          <a:xfrm>
            <a:off x="6172200" y="1143000"/>
            <a:ext cx="2362200" cy="1933574"/>
          </a:xfrm>
          <a:prstGeom prst="rect">
            <a:avLst/>
          </a:prstGeom>
          <a:noFill/>
          <a:ln>
            <a:noFill/>
          </a:ln>
        </p:spPr>
      </p:pic>
      <p:pic>
        <p:nvPicPr>
          <p:cNvPr id="262" name="Shape 262"/>
          <p:cNvPicPr preferRelativeResize="0"/>
          <p:nvPr/>
        </p:nvPicPr>
        <p:blipFill rotWithShape="1">
          <a:blip r:embed="rId5">
            <a:alphaModFix/>
          </a:blip>
          <a:srcRect b="0" l="0" r="0" t="0"/>
          <a:stretch/>
        </p:blipFill>
        <p:spPr>
          <a:xfrm>
            <a:off x="2971800" y="1752600"/>
            <a:ext cx="2505075" cy="1828800"/>
          </a:xfrm>
          <a:prstGeom prst="rect">
            <a:avLst/>
          </a:prstGeom>
          <a:noFill/>
          <a:ln>
            <a:noFill/>
          </a:ln>
        </p:spPr>
      </p:pic>
      <p:pic>
        <p:nvPicPr>
          <p:cNvPr id="263" name="Shape 263"/>
          <p:cNvPicPr preferRelativeResize="0"/>
          <p:nvPr/>
        </p:nvPicPr>
        <p:blipFill rotWithShape="1">
          <a:blip r:embed="rId6">
            <a:alphaModFix/>
          </a:blip>
          <a:srcRect b="0" l="0" r="0" t="0"/>
          <a:stretch/>
        </p:blipFill>
        <p:spPr>
          <a:xfrm>
            <a:off x="304801" y="4017614"/>
            <a:ext cx="1981199" cy="935385"/>
          </a:xfrm>
          <a:prstGeom prst="rect">
            <a:avLst/>
          </a:prstGeom>
          <a:noFill/>
          <a:ln>
            <a:noFill/>
          </a:ln>
        </p:spPr>
      </p:pic>
      <p:pic>
        <p:nvPicPr>
          <p:cNvPr id="264" name="Shape 264"/>
          <p:cNvPicPr preferRelativeResize="0"/>
          <p:nvPr/>
        </p:nvPicPr>
        <p:blipFill rotWithShape="1">
          <a:blip r:embed="rId7">
            <a:alphaModFix/>
          </a:blip>
          <a:srcRect b="0" l="0" r="0" t="0"/>
          <a:stretch/>
        </p:blipFill>
        <p:spPr>
          <a:xfrm>
            <a:off x="5257800" y="4800600"/>
            <a:ext cx="3886200" cy="800792"/>
          </a:xfrm>
          <a:prstGeom prst="rect">
            <a:avLst/>
          </a:prstGeom>
          <a:noFill/>
          <a:ln>
            <a:noFill/>
          </a:ln>
        </p:spPr>
      </p:pic>
      <p:pic>
        <p:nvPicPr>
          <p:cNvPr id="265" name="Shape 265"/>
          <p:cNvPicPr preferRelativeResize="0"/>
          <p:nvPr/>
        </p:nvPicPr>
        <p:blipFill rotWithShape="1">
          <a:blip r:embed="rId8">
            <a:alphaModFix/>
          </a:blip>
          <a:srcRect b="0" l="0" r="0" t="0"/>
          <a:stretch/>
        </p:blipFill>
        <p:spPr>
          <a:xfrm>
            <a:off x="3124200" y="3505200"/>
            <a:ext cx="1573356" cy="1752600"/>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0" name="Shape 270"/>
        <p:cNvGrpSpPr/>
        <p:nvPr/>
      </p:nvGrpSpPr>
      <p:grpSpPr>
        <a:xfrm>
          <a:off x="0" y="0"/>
          <a:ext cx="0" cy="0"/>
          <a:chOff x="0" y="0"/>
          <a:chExt cx="0" cy="0"/>
        </a:xfrm>
      </p:grpSpPr>
      <p:sp>
        <p:nvSpPr>
          <p:cNvPr id="271" name="Shape 271"/>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None/>
            </a:pPr>
            <a:r>
              <a:t/>
            </a:r>
            <a:endParaRPr b="0" baseline="0" i="0" sz="1200" u="none" cap="none" strike="noStrike">
              <a:solidFill>
                <a:srgbClr val="888888"/>
              </a:solidFill>
              <a:latin typeface="Calibri"/>
              <a:ea typeface="Calibri"/>
              <a:cs typeface="Calibri"/>
              <a:sym typeface="Calibri"/>
            </a:endParaRPr>
          </a:p>
          <a:p>
            <a:pPr indent="0" lvl="0" marL="0" marR="0" rtl="0" algn="r">
              <a:spcBef>
                <a:spcPts val="0"/>
              </a:spcBef>
              <a:spcAft>
                <a:spcPts val="0"/>
              </a:spcAft>
              <a:buSzPct val="25000"/>
              <a:buNone/>
            </a:pPr>
            <a:r>
              <a:rPr b="0" baseline="0" i="0" lang="en-US" sz="1000" u="none" cap="none" strike="noStrike">
                <a:solidFill>
                  <a:srgbClr val="888888"/>
                </a:solidFill>
                <a:latin typeface="Calibri"/>
                <a:ea typeface="Calibri"/>
                <a:cs typeface="Calibri"/>
                <a:sym typeface="Calibri"/>
              </a:rPr>
              <a:t>Slide </a:t>
            </a:r>
            <a:fld id="{00000000-1234-1234-1234-123412341234}" type="slidenum">
              <a:rPr b="0" baseline="0" i="0" lang="en-US" sz="1000" u="none" cap="none" strike="noStrike">
                <a:solidFill>
                  <a:srgbClr val="888888"/>
                </a:solidFill>
                <a:latin typeface="Calibri"/>
                <a:ea typeface="Calibri"/>
                <a:cs typeface="Calibri"/>
                <a:sym typeface="Calibri"/>
              </a:rPr>
              <a:t>‹#›</a:t>
            </a:fld>
          </a:p>
        </p:txBody>
      </p:sp>
      <p:sp>
        <p:nvSpPr>
          <p:cNvPr id="272" name="Shape 272"/>
          <p:cNvSpPr txBox="1"/>
          <p:nvPr/>
        </p:nvSpPr>
        <p:spPr>
          <a:xfrm>
            <a:off x="228600" y="209550"/>
            <a:ext cx="5562600" cy="400049"/>
          </a:xfrm>
          <a:prstGeom prst="rect">
            <a:avLst/>
          </a:prstGeom>
          <a:noFill/>
          <a:ln>
            <a:noFill/>
          </a:ln>
        </p:spPr>
        <p:txBody>
          <a:bodyPr anchorCtr="0" anchor="t" bIns="45700" lIns="91425" rIns="91425" tIns="45700">
            <a:noAutofit/>
          </a:bodyPr>
          <a:lstStyle/>
          <a:p>
            <a:pPr indent="-457200" lvl="0" marL="457200" marR="0" rtl="0" algn="l">
              <a:spcBef>
                <a:spcPts val="0"/>
              </a:spcBef>
              <a:spcAft>
                <a:spcPts val="0"/>
              </a:spcAft>
              <a:buSzPct val="25000"/>
              <a:buNone/>
            </a:pPr>
            <a:r>
              <a:rPr b="1" baseline="0" i="1" lang="en-US" sz="2000" u="none" cap="none" strike="noStrike">
                <a:solidFill>
                  <a:srgbClr val="006600"/>
                </a:solidFill>
                <a:latin typeface="Arial"/>
                <a:ea typeface="Arial"/>
                <a:cs typeface="Arial"/>
                <a:sym typeface="Arial"/>
              </a:rPr>
              <a:t>An introduction to PHP web programming</a:t>
            </a:r>
          </a:p>
        </p:txBody>
      </p:sp>
      <p:sp>
        <p:nvSpPr>
          <p:cNvPr id="273" name="Shape 273"/>
          <p:cNvSpPr/>
          <p:nvPr/>
        </p:nvSpPr>
        <p:spPr>
          <a:xfrm>
            <a:off x="0" y="762000"/>
            <a:ext cx="9144000" cy="46037"/>
          </a:xfrm>
          <a:prstGeom prst="rect">
            <a:avLst/>
          </a:prstGeom>
          <a:solidFill>
            <a:srgbClr val="006600"/>
          </a:solidFill>
          <a:ln>
            <a:noFill/>
          </a:ln>
        </p:spPr>
        <p:txBody>
          <a:bodyPr anchorCtr="0" anchor="ctr" bIns="45700" lIns="91425" rIns="91425" tIns="45700">
            <a:noAutofit/>
          </a:bodyPr>
          <a:lstStyle/>
          <a:p>
            <a:pPr indent="0" lvl="0" marL="0" marR="0" rtl="0" algn="ctr">
              <a:spcBef>
                <a:spcPts val="0"/>
              </a:spcBef>
              <a:spcAft>
                <a:spcPts val="0"/>
              </a:spcAft>
              <a:buNone/>
            </a:pPr>
            <a:r>
              <a:t/>
            </a:r>
            <a:endParaRPr b="0" baseline="0" i="0" sz="2400" u="none" cap="none" strike="noStrike">
              <a:solidFill>
                <a:schemeClr val="lt1"/>
              </a:solidFill>
              <a:latin typeface="Times New Roman"/>
              <a:ea typeface="Times New Roman"/>
              <a:cs typeface="Times New Roman"/>
              <a:sym typeface="Times New Roman"/>
            </a:endParaRPr>
          </a:p>
        </p:txBody>
      </p:sp>
      <p:sp>
        <p:nvSpPr>
          <p:cNvPr id="274" name="Shape 274"/>
          <p:cNvSpPr txBox="1"/>
          <p:nvPr/>
        </p:nvSpPr>
        <p:spPr>
          <a:xfrm>
            <a:off x="228600" y="838200"/>
            <a:ext cx="8686800" cy="954088"/>
          </a:xfrm>
          <a:prstGeom prst="rect">
            <a:avLst/>
          </a:prstGeom>
          <a:noFill/>
          <a:ln>
            <a:noFill/>
          </a:ln>
        </p:spPr>
        <p:txBody>
          <a:bodyPr anchorCtr="0" anchor="t" bIns="45700" lIns="91425" rIns="91425" tIns="45700">
            <a:noAutofit/>
          </a:bodyPr>
          <a:lstStyle/>
          <a:p>
            <a:pPr indent="-457200" lvl="0" marL="457200" marR="0" rtl="0" algn="l">
              <a:spcBef>
                <a:spcPts val="0"/>
              </a:spcBef>
              <a:spcAft>
                <a:spcPts val="0"/>
              </a:spcAft>
              <a:buSzPct val="25000"/>
              <a:buNone/>
            </a:pPr>
            <a:r>
              <a:rPr b="1" baseline="0" i="0" lang="en-US" sz="2800" u="none" cap="none" strike="noStrike">
                <a:solidFill>
                  <a:srgbClr val="006600"/>
                </a:solidFill>
                <a:latin typeface="Arial"/>
                <a:ea typeface="Arial"/>
                <a:cs typeface="Arial"/>
                <a:sym typeface="Arial"/>
              </a:rPr>
              <a:t>Software Requirements</a:t>
            </a:r>
          </a:p>
          <a:p>
            <a:pPr indent="-457200" lvl="0" marL="457200" marR="0" rtl="0" algn="l">
              <a:spcBef>
                <a:spcPts val="0"/>
              </a:spcBef>
              <a:spcAft>
                <a:spcPts val="0"/>
              </a:spcAft>
              <a:buSzPct val="25000"/>
              <a:buNone/>
            </a:pPr>
            <a:r>
              <a:rPr b="1" baseline="0" i="0" lang="en-US" sz="2800" u="none" cap="none" strike="noStrike">
                <a:solidFill>
                  <a:srgbClr val="006600"/>
                </a:solidFill>
                <a:latin typeface="Arial"/>
                <a:ea typeface="Arial"/>
                <a:cs typeface="Arial"/>
                <a:sym typeface="Arial"/>
              </a:rPr>
              <a:t>Code editor</a:t>
            </a:r>
          </a:p>
        </p:txBody>
      </p:sp>
      <p:sp>
        <p:nvSpPr>
          <p:cNvPr id="275" name="Shape 275"/>
          <p:cNvSpPr txBox="1"/>
          <p:nvPr/>
        </p:nvSpPr>
        <p:spPr>
          <a:xfrm>
            <a:off x="838200" y="4953000"/>
            <a:ext cx="1904999" cy="400049"/>
          </a:xfrm>
          <a:prstGeom prst="rect">
            <a:avLst/>
          </a:prstGeom>
          <a:noFill/>
          <a:ln>
            <a:noFill/>
          </a:ln>
        </p:spPr>
        <p:txBody>
          <a:bodyPr anchorCtr="0" anchor="t" bIns="45700" lIns="91425" rIns="91425" tIns="45700">
            <a:noAutofit/>
          </a:bodyPr>
          <a:lstStyle/>
          <a:p>
            <a:pPr indent="-457200" lvl="0" marL="457200" marR="0" rtl="0" algn="l">
              <a:spcBef>
                <a:spcPts val="0"/>
              </a:spcBef>
              <a:spcAft>
                <a:spcPts val="0"/>
              </a:spcAft>
              <a:buSzPct val="25000"/>
              <a:buNone/>
            </a:pPr>
            <a:r>
              <a:rPr b="1" baseline="0" i="1" lang="en-US" sz="2000" u="none" cap="none" strike="noStrike">
                <a:solidFill>
                  <a:srgbClr val="006600"/>
                </a:solidFill>
                <a:latin typeface="Arial"/>
                <a:ea typeface="Arial"/>
                <a:cs typeface="Arial"/>
                <a:sym typeface="Arial"/>
              </a:rPr>
              <a:t>Dreamweaver</a:t>
            </a:r>
          </a:p>
        </p:txBody>
      </p:sp>
      <p:pic>
        <p:nvPicPr>
          <p:cNvPr id="276" name="Shape 276"/>
          <p:cNvPicPr preferRelativeResize="0"/>
          <p:nvPr/>
        </p:nvPicPr>
        <p:blipFill rotWithShape="1">
          <a:blip r:embed="rId3">
            <a:alphaModFix/>
          </a:blip>
          <a:srcRect b="0" l="0" r="0" t="0"/>
          <a:stretch/>
        </p:blipFill>
        <p:spPr>
          <a:xfrm>
            <a:off x="304800" y="1905000"/>
            <a:ext cx="2895600" cy="1042416"/>
          </a:xfrm>
          <a:prstGeom prst="rect">
            <a:avLst/>
          </a:prstGeom>
          <a:noFill/>
          <a:ln>
            <a:noFill/>
          </a:ln>
        </p:spPr>
      </p:pic>
      <p:pic>
        <p:nvPicPr>
          <p:cNvPr id="277" name="Shape 277"/>
          <p:cNvPicPr preferRelativeResize="0"/>
          <p:nvPr/>
        </p:nvPicPr>
        <p:blipFill rotWithShape="1">
          <a:blip r:embed="rId4">
            <a:alphaModFix/>
          </a:blip>
          <a:srcRect b="0" l="0" r="0" t="0"/>
          <a:stretch/>
        </p:blipFill>
        <p:spPr>
          <a:xfrm>
            <a:off x="6400800" y="1905000"/>
            <a:ext cx="809624" cy="762000"/>
          </a:xfrm>
          <a:prstGeom prst="rect">
            <a:avLst/>
          </a:prstGeom>
          <a:noFill/>
          <a:ln>
            <a:noFill/>
          </a:ln>
        </p:spPr>
      </p:pic>
      <p:sp>
        <p:nvSpPr>
          <p:cNvPr id="278" name="Shape 278"/>
          <p:cNvSpPr txBox="1"/>
          <p:nvPr/>
        </p:nvSpPr>
        <p:spPr>
          <a:xfrm>
            <a:off x="6400800" y="2743200"/>
            <a:ext cx="1981199" cy="400049"/>
          </a:xfrm>
          <a:prstGeom prst="rect">
            <a:avLst/>
          </a:prstGeom>
          <a:noFill/>
          <a:ln>
            <a:noFill/>
          </a:ln>
        </p:spPr>
        <p:txBody>
          <a:bodyPr anchorCtr="0" anchor="t" bIns="45700" lIns="91425" rIns="91425" tIns="45700">
            <a:noAutofit/>
          </a:bodyPr>
          <a:lstStyle/>
          <a:p>
            <a:pPr indent="-457200" lvl="0" marL="457200" marR="0" rtl="0" algn="l">
              <a:spcBef>
                <a:spcPts val="0"/>
              </a:spcBef>
              <a:spcAft>
                <a:spcPts val="0"/>
              </a:spcAft>
              <a:buSzPct val="25000"/>
              <a:buNone/>
            </a:pPr>
            <a:r>
              <a:rPr b="1" baseline="0" i="1" lang="en-US" sz="2000" u="none" cap="none" strike="noStrike">
                <a:solidFill>
                  <a:srgbClr val="006600"/>
                </a:solidFill>
                <a:latin typeface="Arial"/>
                <a:ea typeface="Arial"/>
                <a:cs typeface="Arial"/>
                <a:sym typeface="Arial"/>
              </a:rPr>
              <a:t>Bluefish</a:t>
            </a:r>
          </a:p>
        </p:txBody>
      </p:sp>
      <p:pic>
        <p:nvPicPr>
          <p:cNvPr id="279" name="Shape 279"/>
          <p:cNvPicPr preferRelativeResize="0"/>
          <p:nvPr/>
        </p:nvPicPr>
        <p:blipFill rotWithShape="1">
          <a:blip r:embed="rId5">
            <a:alphaModFix/>
          </a:blip>
          <a:srcRect b="4910" l="22564" r="24103" t="2067"/>
          <a:stretch/>
        </p:blipFill>
        <p:spPr>
          <a:xfrm>
            <a:off x="6400800" y="3886200"/>
            <a:ext cx="2377439" cy="1371599"/>
          </a:xfrm>
          <a:prstGeom prst="rect">
            <a:avLst/>
          </a:prstGeom>
          <a:noFill/>
          <a:ln>
            <a:noFill/>
          </a:ln>
        </p:spPr>
      </p:pic>
      <p:pic>
        <p:nvPicPr>
          <p:cNvPr id="280" name="Shape 280"/>
          <p:cNvPicPr preferRelativeResize="0"/>
          <p:nvPr/>
        </p:nvPicPr>
        <p:blipFill rotWithShape="1">
          <a:blip r:embed="rId6">
            <a:alphaModFix/>
          </a:blip>
          <a:srcRect b="0" l="0" r="0" t="0"/>
          <a:stretch/>
        </p:blipFill>
        <p:spPr>
          <a:xfrm>
            <a:off x="3581401" y="1651719"/>
            <a:ext cx="2133599" cy="1243879"/>
          </a:xfrm>
          <a:prstGeom prst="rect">
            <a:avLst/>
          </a:prstGeom>
          <a:noFill/>
          <a:ln>
            <a:noFill/>
          </a:ln>
        </p:spPr>
      </p:pic>
      <p:pic>
        <p:nvPicPr>
          <p:cNvPr id="281" name="Shape 281"/>
          <p:cNvPicPr preferRelativeResize="0"/>
          <p:nvPr/>
        </p:nvPicPr>
        <p:blipFill rotWithShape="1">
          <a:blip r:embed="rId7">
            <a:alphaModFix/>
          </a:blip>
          <a:srcRect b="0" l="0" r="0" t="0"/>
          <a:stretch/>
        </p:blipFill>
        <p:spPr>
          <a:xfrm>
            <a:off x="762000" y="3505200"/>
            <a:ext cx="1524000" cy="1524000"/>
          </a:xfrm>
          <a:prstGeom prst="rect">
            <a:avLst/>
          </a:prstGeom>
          <a:noFill/>
          <a:ln>
            <a:noFill/>
          </a:ln>
        </p:spPr>
      </p:pic>
      <p:pic>
        <p:nvPicPr>
          <p:cNvPr id="282" name="Shape 282"/>
          <p:cNvPicPr preferRelativeResize="0"/>
          <p:nvPr/>
        </p:nvPicPr>
        <p:blipFill rotWithShape="1">
          <a:blip r:embed="rId8">
            <a:alphaModFix/>
          </a:blip>
          <a:srcRect b="15151" l="2500" r="2499" t="12121"/>
          <a:stretch/>
        </p:blipFill>
        <p:spPr>
          <a:xfrm>
            <a:off x="3352800" y="4038600"/>
            <a:ext cx="2895600" cy="1219199"/>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7" name="Shape 287"/>
        <p:cNvGrpSpPr/>
        <p:nvPr/>
      </p:nvGrpSpPr>
      <p:grpSpPr>
        <a:xfrm>
          <a:off x="0" y="0"/>
          <a:ext cx="0" cy="0"/>
          <a:chOff x="0" y="0"/>
          <a:chExt cx="0" cy="0"/>
        </a:xfrm>
      </p:grpSpPr>
      <p:sp>
        <p:nvSpPr>
          <p:cNvPr id="288" name="Shape 288"/>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None/>
            </a:pPr>
            <a:r>
              <a:t/>
            </a:r>
            <a:endParaRPr b="0" baseline="0" i="0" sz="1200" u="none" cap="none" strike="noStrike">
              <a:solidFill>
                <a:srgbClr val="888888"/>
              </a:solidFill>
              <a:latin typeface="Calibri"/>
              <a:ea typeface="Calibri"/>
              <a:cs typeface="Calibri"/>
              <a:sym typeface="Calibri"/>
            </a:endParaRPr>
          </a:p>
          <a:p>
            <a:pPr indent="0" lvl="0" marL="0" marR="0" rtl="0" algn="r">
              <a:spcBef>
                <a:spcPts val="0"/>
              </a:spcBef>
              <a:spcAft>
                <a:spcPts val="0"/>
              </a:spcAft>
              <a:buSzPct val="25000"/>
              <a:buNone/>
            </a:pPr>
            <a:r>
              <a:rPr b="0" baseline="0" i="0" lang="en-US" sz="1000" u="none" cap="none" strike="noStrike">
                <a:solidFill>
                  <a:srgbClr val="888888"/>
                </a:solidFill>
                <a:latin typeface="Calibri"/>
                <a:ea typeface="Calibri"/>
                <a:cs typeface="Calibri"/>
                <a:sym typeface="Calibri"/>
              </a:rPr>
              <a:t>Slide </a:t>
            </a:r>
            <a:fld id="{00000000-1234-1234-1234-123412341234}" type="slidenum">
              <a:rPr b="0" baseline="0" i="0" lang="en-US" sz="1000" u="none" cap="none" strike="noStrike">
                <a:solidFill>
                  <a:srgbClr val="888888"/>
                </a:solidFill>
                <a:latin typeface="Calibri"/>
                <a:ea typeface="Calibri"/>
                <a:cs typeface="Calibri"/>
                <a:sym typeface="Calibri"/>
              </a:rPr>
              <a:t>‹#›</a:t>
            </a:fld>
          </a:p>
        </p:txBody>
      </p:sp>
      <p:sp>
        <p:nvSpPr>
          <p:cNvPr id="289" name="Shape 289"/>
          <p:cNvSpPr txBox="1"/>
          <p:nvPr/>
        </p:nvSpPr>
        <p:spPr>
          <a:xfrm>
            <a:off x="228600" y="209550"/>
            <a:ext cx="5562600" cy="400049"/>
          </a:xfrm>
          <a:prstGeom prst="rect">
            <a:avLst/>
          </a:prstGeom>
          <a:noFill/>
          <a:ln>
            <a:noFill/>
          </a:ln>
        </p:spPr>
        <p:txBody>
          <a:bodyPr anchorCtr="0" anchor="t" bIns="45700" lIns="91425" rIns="91425" tIns="45700">
            <a:noAutofit/>
          </a:bodyPr>
          <a:lstStyle/>
          <a:p>
            <a:pPr indent="-457200" lvl="0" marL="457200" marR="0" rtl="0" algn="l">
              <a:spcBef>
                <a:spcPts val="0"/>
              </a:spcBef>
              <a:spcAft>
                <a:spcPts val="0"/>
              </a:spcAft>
              <a:buSzPct val="25000"/>
              <a:buNone/>
            </a:pPr>
            <a:r>
              <a:rPr b="1" baseline="0" i="1" lang="en-US" sz="2000" u="none" cap="none" strike="noStrike">
                <a:solidFill>
                  <a:srgbClr val="006600"/>
                </a:solidFill>
                <a:latin typeface="Arial"/>
                <a:ea typeface="Arial"/>
                <a:cs typeface="Arial"/>
                <a:sym typeface="Arial"/>
              </a:rPr>
              <a:t>An introduction to PHP web programming</a:t>
            </a:r>
          </a:p>
        </p:txBody>
      </p:sp>
      <p:sp>
        <p:nvSpPr>
          <p:cNvPr id="290" name="Shape 290"/>
          <p:cNvSpPr/>
          <p:nvPr/>
        </p:nvSpPr>
        <p:spPr>
          <a:xfrm>
            <a:off x="0" y="762000"/>
            <a:ext cx="9144000" cy="46037"/>
          </a:xfrm>
          <a:prstGeom prst="rect">
            <a:avLst/>
          </a:prstGeom>
          <a:solidFill>
            <a:srgbClr val="006600"/>
          </a:solidFill>
          <a:ln>
            <a:noFill/>
          </a:ln>
        </p:spPr>
        <p:txBody>
          <a:bodyPr anchorCtr="0" anchor="ctr" bIns="45700" lIns="91425" rIns="91425" tIns="45700">
            <a:noAutofit/>
          </a:bodyPr>
          <a:lstStyle/>
          <a:p>
            <a:pPr indent="0" lvl="0" marL="0" marR="0" rtl="0" algn="ctr">
              <a:spcBef>
                <a:spcPts val="0"/>
              </a:spcBef>
              <a:spcAft>
                <a:spcPts val="0"/>
              </a:spcAft>
              <a:buNone/>
            </a:pPr>
            <a:r>
              <a:t/>
            </a:r>
            <a:endParaRPr b="0" baseline="0" i="0" sz="2400" u="none" cap="none" strike="noStrike">
              <a:solidFill>
                <a:schemeClr val="lt1"/>
              </a:solidFill>
              <a:latin typeface="Times New Roman"/>
              <a:ea typeface="Times New Roman"/>
              <a:cs typeface="Times New Roman"/>
              <a:sym typeface="Times New Roman"/>
            </a:endParaRPr>
          </a:p>
        </p:txBody>
      </p:sp>
      <p:sp>
        <p:nvSpPr>
          <p:cNvPr id="291" name="Shape 291"/>
          <p:cNvSpPr txBox="1"/>
          <p:nvPr/>
        </p:nvSpPr>
        <p:spPr>
          <a:xfrm>
            <a:off x="228600" y="838200"/>
            <a:ext cx="8686800" cy="954088"/>
          </a:xfrm>
          <a:prstGeom prst="rect">
            <a:avLst/>
          </a:prstGeom>
          <a:noFill/>
          <a:ln>
            <a:noFill/>
          </a:ln>
        </p:spPr>
        <p:txBody>
          <a:bodyPr anchorCtr="0" anchor="t" bIns="45700" lIns="91425" rIns="91425" tIns="45700">
            <a:noAutofit/>
          </a:bodyPr>
          <a:lstStyle/>
          <a:p>
            <a:pPr indent="-457200" lvl="0" marL="457200" marR="0" rtl="0" algn="l">
              <a:spcBef>
                <a:spcPts val="0"/>
              </a:spcBef>
              <a:spcAft>
                <a:spcPts val="0"/>
              </a:spcAft>
              <a:buSzPct val="25000"/>
              <a:buNone/>
            </a:pPr>
            <a:r>
              <a:rPr b="1" baseline="0" i="0" lang="en-US" sz="2800" u="none" cap="none" strike="noStrike">
                <a:solidFill>
                  <a:srgbClr val="006600"/>
                </a:solidFill>
                <a:latin typeface="Arial"/>
                <a:ea typeface="Arial"/>
                <a:cs typeface="Arial"/>
                <a:sym typeface="Arial"/>
              </a:rPr>
              <a:t>Software Requirements</a:t>
            </a:r>
          </a:p>
          <a:p>
            <a:pPr indent="-457200" lvl="0" marL="457200" marR="0" rtl="0" algn="l">
              <a:spcBef>
                <a:spcPts val="0"/>
              </a:spcBef>
              <a:spcAft>
                <a:spcPts val="0"/>
              </a:spcAft>
              <a:buSzPct val="25000"/>
              <a:buNone/>
            </a:pPr>
            <a:r>
              <a:rPr b="1" baseline="0" i="0" lang="en-US" sz="2800" u="none" cap="none" strike="noStrike">
                <a:solidFill>
                  <a:srgbClr val="006600"/>
                </a:solidFill>
                <a:latin typeface="Arial"/>
                <a:ea typeface="Arial"/>
                <a:cs typeface="Arial"/>
                <a:sym typeface="Arial"/>
              </a:rPr>
              <a:t>Other</a:t>
            </a:r>
          </a:p>
        </p:txBody>
      </p:sp>
      <p:sp>
        <p:nvSpPr>
          <p:cNvPr id="292" name="Shape 292"/>
          <p:cNvSpPr/>
          <p:nvPr/>
        </p:nvSpPr>
        <p:spPr>
          <a:xfrm>
            <a:off x="457200" y="2057400"/>
            <a:ext cx="2300629" cy="923329"/>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b="1" baseline="0" i="0" lang="en-US" sz="5400" u="none" cap="none" strike="noStrike">
                <a:latin typeface="Times New Roman"/>
                <a:ea typeface="Times New Roman"/>
                <a:cs typeface="Times New Roman"/>
                <a:sym typeface="Times New Roman"/>
              </a:rPr>
              <a:t>HTML</a:t>
            </a:r>
          </a:p>
        </p:txBody>
      </p:sp>
      <p:sp>
        <p:nvSpPr>
          <p:cNvPr id="293" name="Shape 293"/>
          <p:cNvSpPr/>
          <p:nvPr/>
        </p:nvSpPr>
        <p:spPr>
          <a:xfrm>
            <a:off x="5486400" y="1676400"/>
            <a:ext cx="1904999" cy="707886"/>
          </a:xfrm>
          <a:prstGeom prst="rect">
            <a:avLst/>
          </a:prstGeom>
          <a:noFill/>
          <a:ln>
            <a:noFill/>
          </a:ln>
        </p:spPr>
        <p:txBody>
          <a:bodyPr anchorCtr="0" anchor="t" bIns="45700" lIns="91425" rIns="91425" tIns="45700">
            <a:noAutofit/>
          </a:bodyPr>
          <a:lstStyle/>
          <a:p>
            <a:pPr indent="0" lvl="0" marL="0" marR="0" rtl="0" algn="ctr">
              <a:spcBef>
                <a:spcPts val="0"/>
              </a:spcBef>
              <a:spcAft>
                <a:spcPts val="0"/>
              </a:spcAft>
              <a:buSzPct val="25000"/>
              <a:buNone/>
            </a:pPr>
            <a:r>
              <a:rPr b="1" baseline="0" i="0" lang="en-US" sz="4000" u="none" cap="none" strike="noStrike">
                <a:solidFill>
                  <a:srgbClr val="FEF8F1"/>
                </a:solidFill>
                <a:latin typeface="Times New Roman"/>
                <a:ea typeface="Times New Roman"/>
                <a:cs typeface="Times New Roman"/>
                <a:sym typeface="Times New Roman"/>
              </a:rPr>
              <a:t>CSS</a:t>
            </a:r>
          </a:p>
        </p:txBody>
      </p:sp>
      <p:pic>
        <p:nvPicPr>
          <p:cNvPr id="294" name="Shape 294"/>
          <p:cNvPicPr preferRelativeResize="0"/>
          <p:nvPr/>
        </p:nvPicPr>
        <p:blipFill rotWithShape="1">
          <a:blip r:embed="rId3">
            <a:alphaModFix/>
          </a:blip>
          <a:srcRect b="0" l="0" r="0" t="0"/>
          <a:stretch/>
        </p:blipFill>
        <p:spPr>
          <a:xfrm>
            <a:off x="4343400" y="4724400"/>
            <a:ext cx="4314824" cy="1057275"/>
          </a:xfrm>
          <a:prstGeom prst="rect">
            <a:avLst/>
          </a:prstGeom>
          <a:noFill/>
          <a:ln>
            <a:noFill/>
          </a:ln>
        </p:spPr>
      </p:pic>
      <p:pic>
        <p:nvPicPr>
          <p:cNvPr id="295" name="Shape 295"/>
          <p:cNvPicPr preferRelativeResize="0"/>
          <p:nvPr/>
        </p:nvPicPr>
        <p:blipFill rotWithShape="1">
          <a:blip r:embed="rId4">
            <a:alphaModFix/>
          </a:blip>
          <a:srcRect b="0" l="0" r="0" t="0"/>
          <a:stretch/>
        </p:blipFill>
        <p:spPr>
          <a:xfrm>
            <a:off x="762000" y="3733800"/>
            <a:ext cx="2286000" cy="1866900"/>
          </a:xfrm>
          <a:prstGeom prst="rect">
            <a:avLst/>
          </a:prstGeom>
          <a:noFill/>
          <a:ln>
            <a:noFill/>
          </a:ln>
        </p:spPr>
      </p:pic>
      <p:pic>
        <p:nvPicPr>
          <p:cNvPr id="296" name="Shape 296"/>
          <p:cNvPicPr preferRelativeResize="0"/>
          <p:nvPr/>
        </p:nvPicPr>
        <p:blipFill rotWithShape="1">
          <a:blip r:embed="rId5">
            <a:alphaModFix/>
          </a:blip>
          <a:srcRect b="0" l="0" r="0" t="0"/>
          <a:stretch/>
        </p:blipFill>
        <p:spPr>
          <a:xfrm>
            <a:off x="3048000" y="2819400"/>
            <a:ext cx="3028949" cy="1504949"/>
          </a:xfrm>
          <a:prstGeom prst="rect">
            <a:avLst/>
          </a:prstGeom>
          <a:noFill/>
          <a:ln>
            <a:noFill/>
          </a:ln>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1" name="Shape 301"/>
        <p:cNvGrpSpPr/>
        <p:nvPr/>
      </p:nvGrpSpPr>
      <p:grpSpPr>
        <a:xfrm>
          <a:off x="0" y="0"/>
          <a:ext cx="0" cy="0"/>
          <a:chOff x="0" y="0"/>
          <a:chExt cx="0" cy="0"/>
        </a:xfrm>
      </p:grpSpPr>
      <p:sp>
        <p:nvSpPr>
          <p:cNvPr id="302" name="Shape 302"/>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None/>
            </a:pPr>
            <a:r>
              <a:t/>
            </a:r>
            <a:endParaRPr b="0" baseline="0" i="0" sz="1200" u="none" cap="none" strike="noStrike">
              <a:solidFill>
                <a:srgbClr val="888888"/>
              </a:solidFill>
              <a:latin typeface="Calibri"/>
              <a:ea typeface="Calibri"/>
              <a:cs typeface="Calibri"/>
              <a:sym typeface="Calibri"/>
            </a:endParaRPr>
          </a:p>
          <a:p>
            <a:pPr indent="0" lvl="0" marL="0" marR="0" rtl="0" algn="r">
              <a:spcBef>
                <a:spcPts val="0"/>
              </a:spcBef>
              <a:spcAft>
                <a:spcPts val="0"/>
              </a:spcAft>
              <a:buSzPct val="25000"/>
              <a:buNone/>
            </a:pPr>
            <a:r>
              <a:rPr b="0" baseline="0" i="0" lang="en-US" sz="1000" u="none" cap="none" strike="noStrike">
                <a:solidFill>
                  <a:srgbClr val="888888"/>
                </a:solidFill>
                <a:latin typeface="Calibri"/>
                <a:ea typeface="Calibri"/>
                <a:cs typeface="Calibri"/>
                <a:sym typeface="Calibri"/>
              </a:rPr>
              <a:t>Slide </a:t>
            </a:r>
            <a:fld id="{00000000-1234-1234-1234-123412341234}" type="slidenum">
              <a:rPr b="0" baseline="0" i="0" lang="en-US" sz="1000" u="none" cap="none" strike="noStrike">
                <a:solidFill>
                  <a:srgbClr val="888888"/>
                </a:solidFill>
                <a:latin typeface="Calibri"/>
                <a:ea typeface="Calibri"/>
                <a:cs typeface="Calibri"/>
                <a:sym typeface="Calibri"/>
              </a:rPr>
              <a:t>‹#›</a:t>
            </a:fld>
          </a:p>
        </p:txBody>
      </p:sp>
      <p:sp>
        <p:nvSpPr>
          <p:cNvPr id="303" name="Shape 303"/>
          <p:cNvSpPr txBox="1"/>
          <p:nvPr/>
        </p:nvSpPr>
        <p:spPr>
          <a:xfrm>
            <a:off x="228600" y="209550"/>
            <a:ext cx="5562600" cy="400049"/>
          </a:xfrm>
          <a:prstGeom prst="rect">
            <a:avLst/>
          </a:prstGeom>
          <a:noFill/>
          <a:ln>
            <a:noFill/>
          </a:ln>
        </p:spPr>
        <p:txBody>
          <a:bodyPr anchorCtr="0" anchor="t" bIns="45700" lIns="91425" rIns="91425" tIns="45700">
            <a:noAutofit/>
          </a:bodyPr>
          <a:lstStyle/>
          <a:p>
            <a:pPr indent="-457200" lvl="0" marL="457200" marR="0" rtl="0" algn="l">
              <a:spcBef>
                <a:spcPts val="0"/>
              </a:spcBef>
              <a:spcAft>
                <a:spcPts val="0"/>
              </a:spcAft>
              <a:buSzPct val="25000"/>
              <a:buNone/>
            </a:pPr>
            <a:r>
              <a:rPr b="1" baseline="0" i="1" lang="en-US" sz="2000" u="none" cap="none" strike="noStrike">
                <a:solidFill>
                  <a:srgbClr val="006600"/>
                </a:solidFill>
                <a:latin typeface="Arial"/>
                <a:ea typeface="Arial"/>
                <a:cs typeface="Arial"/>
                <a:sym typeface="Arial"/>
              </a:rPr>
              <a:t>An introduction to PHP web programming</a:t>
            </a:r>
          </a:p>
        </p:txBody>
      </p:sp>
      <p:sp>
        <p:nvSpPr>
          <p:cNvPr id="304" name="Shape 304"/>
          <p:cNvSpPr/>
          <p:nvPr/>
        </p:nvSpPr>
        <p:spPr>
          <a:xfrm>
            <a:off x="0" y="762000"/>
            <a:ext cx="9144000" cy="46037"/>
          </a:xfrm>
          <a:prstGeom prst="rect">
            <a:avLst/>
          </a:prstGeom>
          <a:solidFill>
            <a:srgbClr val="006600"/>
          </a:solidFill>
          <a:ln>
            <a:noFill/>
          </a:ln>
        </p:spPr>
        <p:txBody>
          <a:bodyPr anchorCtr="0" anchor="ctr" bIns="45700" lIns="91425" rIns="91425" tIns="45700">
            <a:noAutofit/>
          </a:bodyPr>
          <a:lstStyle/>
          <a:p>
            <a:pPr indent="0" lvl="0" marL="0" marR="0" rtl="0" algn="ctr">
              <a:spcBef>
                <a:spcPts val="0"/>
              </a:spcBef>
              <a:spcAft>
                <a:spcPts val="0"/>
              </a:spcAft>
              <a:buNone/>
            </a:pPr>
            <a:r>
              <a:t/>
            </a:r>
            <a:endParaRPr b="0" baseline="0" i="0" sz="2400" u="none" cap="none" strike="noStrike">
              <a:solidFill>
                <a:schemeClr val="lt1"/>
              </a:solidFill>
              <a:latin typeface="Times New Roman"/>
              <a:ea typeface="Times New Roman"/>
              <a:cs typeface="Times New Roman"/>
              <a:sym typeface="Times New Roman"/>
            </a:endParaRPr>
          </a:p>
        </p:txBody>
      </p:sp>
      <p:sp>
        <p:nvSpPr>
          <p:cNvPr id="305" name="Shape 305"/>
          <p:cNvSpPr txBox="1"/>
          <p:nvPr/>
        </p:nvSpPr>
        <p:spPr>
          <a:xfrm>
            <a:off x="228600" y="838200"/>
            <a:ext cx="8686800" cy="954088"/>
          </a:xfrm>
          <a:prstGeom prst="rect">
            <a:avLst/>
          </a:prstGeom>
          <a:noFill/>
          <a:ln>
            <a:noFill/>
          </a:ln>
        </p:spPr>
        <p:txBody>
          <a:bodyPr anchorCtr="0" anchor="t" bIns="45700" lIns="91425" rIns="91425" tIns="45700">
            <a:noAutofit/>
          </a:bodyPr>
          <a:lstStyle/>
          <a:p>
            <a:pPr indent="-457200" lvl="0" marL="457200" marR="0" rtl="0" algn="l">
              <a:spcBef>
                <a:spcPts val="0"/>
              </a:spcBef>
              <a:spcAft>
                <a:spcPts val="0"/>
              </a:spcAft>
              <a:buSzPct val="25000"/>
              <a:buNone/>
            </a:pPr>
            <a:r>
              <a:rPr b="1" baseline="0" i="0" lang="en-US" sz="2800" u="none" cap="none" strike="noStrike">
                <a:solidFill>
                  <a:srgbClr val="006600"/>
                </a:solidFill>
                <a:latin typeface="Arial"/>
                <a:ea typeface="Arial"/>
                <a:cs typeface="Arial"/>
                <a:sym typeface="Arial"/>
              </a:rPr>
              <a:t>Software Requirements</a:t>
            </a:r>
          </a:p>
          <a:p>
            <a:pPr indent="-457200" lvl="0" marL="457200" marR="0" rtl="0" algn="l">
              <a:spcBef>
                <a:spcPts val="0"/>
              </a:spcBef>
              <a:spcAft>
                <a:spcPts val="0"/>
              </a:spcAft>
              <a:buSzPct val="25000"/>
              <a:buNone/>
            </a:pPr>
            <a:r>
              <a:rPr b="1" baseline="0" i="0" lang="en-US" sz="2800" u="none" cap="none" strike="noStrike">
                <a:solidFill>
                  <a:srgbClr val="006600"/>
                </a:solidFill>
                <a:latin typeface="Arial"/>
                <a:ea typeface="Arial"/>
                <a:cs typeface="Arial"/>
                <a:sym typeface="Arial"/>
              </a:rPr>
              <a:t>Other</a:t>
            </a:r>
          </a:p>
        </p:txBody>
      </p:sp>
      <p:sp>
        <p:nvSpPr>
          <p:cNvPr id="306" name="Shape 306"/>
          <p:cNvSpPr txBox="1"/>
          <p:nvPr/>
        </p:nvSpPr>
        <p:spPr>
          <a:xfrm>
            <a:off x="1600200" y="1924050"/>
            <a:ext cx="6629400" cy="4400550"/>
          </a:xfrm>
          <a:prstGeom prst="rect">
            <a:avLst/>
          </a:prstGeom>
          <a:noFill/>
          <a:ln>
            <a:noFill/>
          </a:ln>
        </p:spPr>
        <p:txBody>
          <a:bodyPr anchorCtr="0" anchor="t" bIns="45700" lIns="91425" rIns="91425" tIns="45700">
            <a:noAutofit/>
          </a:bodyPr>
          <a:lstStyle/>
          <a:p>
            <a:pPr indent="-457200" lvl="0" marL="457200" marR="0" rtl="0" algn="l">
              <a:spcBef>
                <a:spcPts val="0"/>
              </a:spcBef>
              <a:spcAft>
                <a:spcPts val="0"/>
              </a:spcAft>
              <a:buSzPct val="25000"/>
              <a:buNone/>
            </a:pPr>
            <a:r>
              <a:rPr b="1" baseline="0" i="1" lang="en-US" sz="2000" u="none" cap="none" strike="noStrike">
                <a:solidFill>
                  <a:srgbClr val="006600"/>
                </a:solidFill>
                <a:latin typeface="Arial"/>
                <a:ea typeface="Arial"/>
                <a:cs typeface="Arial"/>
                <a:sym typeface="Arial"/>
              </a:rPr>
              <a:t>Operating System</a:t>
            </a:r>
          </a:p>
          <a:p>
            <a:pPr indent="-457200" lvl="0" marL="457200" marR="0" rtl="0" algn="l">
              <a:spcBef>
                <a:spcPts val="0"/>
              </a:spcBef>
              <a:spcAft>
                <a:spcPts val="0"/>
              </a:spcAft>
              <a:buSzPct val="25000"/>
              <a:buNone/>
            </a:pPr>
            <a:r>
              <a:rPr b="1" baseline="0" i="1" lang="en-US" sz="2000" u="none" cap="none" strike="noStrike">
                <a:solidFill>
                  <a:srgbClr val="006600"/>
                </a:solidFill>
                <a:latin typeface="Arial"/>
                <a:ea typeface="Arial"/>
                <a:cs typeface="Arial"/>
                <a:sym typeface="Arial"/>
              </a:rPr>
              <a:t>	Windows 7 / Windows 8</a:t>
            </a:r>
          </a:p>
          <a:p>
            <a:pPr indent="-457200" lvl="0" marL="457200" marR="0" rtl="0" algn="l">
              <a:spcBef>
                <a:spcPts val="0"/>
              </a:spcBef>
              <a:spcAft>
                <a:spcPts val="0"/>
              </a:spcAft>
              <a:buNone/>
            </a:pPr>
            <a:r>
              <a:t/>
            </a:r>
            <a:endParaRPr b="1" baseline="0" i="1" sz="2000" u="none" cap="none" strike="noStrike">
              <a:solidFill>
                <a:srgbClr val="006600"/>
              </a:solidFill>
              <a:latin typeface="Arial"/>
              <a:ea typeface="Arial"/>
              <a:cs typeface="Arial"/>
              <a:sym typeface="Arial"/>
            </a:endParaRPr>
          </a:p>
          <a:p>
            <a:pPr indent="-457200" lvl="0" marL="457200" marR="0" rtl="0" algn="l">
              <a:spcBef>
                <a:spcPts val="0"/>
              </a:spcBef>
              <a:spcAft>
                <a:spcPts val="0"/>
              </a:spcAft>
              <a:buSzPct val="25000"/>
              <a:buNone/>
            </a:pPr>
            <a:r>
              <a:rPr b="1" baseline="0" i="1" lang="en-US" sz="2000" u="none" cap="none" strike="noStrike">
                <a:solidFill>
                  <a:srgbClr val="006600"/>
                </a:solidFill>
                <a:latin typeface="Arial"/>
                <a:ea typeface="Arial"/>
                <a:cs typeface="Arial"/>
                <a:sym typeface="Arial"/>
              </a:rPr>
              <a:t>Web Server</a:t>
            </a:r>
          </a:p>
          <a:p>
            <a:pPr indent="-457200" lvl="0" marL="457200" marR="0" rtl="0" algn="l">
              <a:spcBef>
                <a:spcPts val="0"/>
              </a:spcBef>
              <a:spcAft>
                <a:spcPts val="0"/>
              </a:spcAft>
              <a:buSzPct val="25000"/>
              <a:buNone/>
            </a:pPr>
            <a:r>
              <a:rPr b="1" baseline="0" i="1" lang="en-US" sz="2000" u="none" cap="none" strike="noStrike">
                <a:solidFill>
                  <a:srgbClr val="006600"/>
                </a:solidFill>
                <a:latin typeface="Arial"/>
                <a:ea typeface="Arial"/>
                <a:cs typeface="Arial"/>
                <a:sym typeface="Arial"/>
              </a:rPr>
              <a:t>	Apache</a:t>
            </a:r>
          </a:p>
          <a:p>
            <a:pPr indent="-457200" lvl="0" marL="457200" marR="0" rtl="0" algn="l">
              <a:spcBef>
                <a:spcPts val="0"/>
              </a:spcBef>
              <a:spcAft>
                <a:spcPts val="0"/>
              </a:spcAft>
              <a:buNone/>
            </a:pPr>
            <a:r>
              <a:t/>
            </a:r>
            <a:endParaRPr b="1" baseline="0" i="1" sz="2000" u="none" cap="none" strike="noStrike">
              <a:solidFill>
                <a:srgbClr val="006600"/>
              </a:solidFill>
              <a:latin typeface="Arial"/>
              <a:ea typeface="Arial"/>
              <a:cs typeface="Arial"/>
              <a:sym typeface="Arial"/>
            </a:endParaRPr>
          </a:p>
          <a:p>
            <a:pPr indent="-457200" lvl="0" marL="457200" marR="0" rtl="0" algn="l">
              <a:spcBef>
                <a:spcPts val="0"/>
              </a:spcBef>
              <a:spcAft>
                <a:spcPts val="0"/>
              </a:spcAft>
              <a:buSzPct val="25000"/>
              <a:buNone/>
            </a:pPr>
            <a:r>
              <a:rPr b="1" baseline="0" i="1" lang="en-US" sz="2000" u="none" cap="none" strike="noStrike">
                <a:solidFill>
                  <a:srgbClr val="006600"/>
                </a:solidFill>
                <a:latin typeface="Arial"/>
                <a:ea typeface="Arial"/>
                <a:cs typeface="Arial"/>
                <a:sym typeface="Arial"/>
              </a:rPr>
              <a:t>Language Script</a:t>
            </a:r>
          </a:p>
          <a:p>
            <a:pPr indent="-457200" lvl="0" marL="457200" marR="0" rtl="0" algn="l">
              <a:spcBef>
                <a:spcPts val="0"/>
              </a:spcBef>
              <a:spcAft>
                <a:spcPts val="0"/>
              </a:spcAft>
              <a:buSzPct val="25000"/>
              <a:buNone/>
            </a:pPr>
            <a:r>
              <a:rPr b="1" baseline="0" i="1" lang="en-US" sz="2000" u="none" cap="none" strike="noStrike">
                <a:solidFill>
                  <a:srgbClr val="006600"/>
                </a:solidFill>
                <a:latin typeface="Arial"/>
                <a:ea typeface="Arial"/>
                <a:cs typeface="Arial"/>
                <a:sym typeface="Arial"/>
              </a:rPr>
              <a:t>	PHP</a:t>
            </a:r>
          </a:p>
          <a:p>
            <a:pPr indent="-457200" lvl="0" marL="457200" marR="0" rtl="0" algn="l">
              <a:spcBef>
                <a:spcPts val="0"/>
              </a:spcBef>
              <a:spcAft>
                <a:spcPts val="0"/>
              </a:spcAft>
              <a:buNone/>
            </a:pPr>
            <a:r>
              <a:t/>
            </a:r>
            <a:endParaRPr b="1" baseline="0" i="1" sz="2000" u="none" cap="none" strike="noStrike">
              <a:solidFill>
                <a:srgbClr val="006600"/>
              </a:solidFill>
              <a:latin typeface="Arial"/>
              <a:ea typeface="Arial"/>
              <a:cs typeface="Arial"/>
              <a:sym typeface="Arial"/>
            </a:endParaRPr>
          </a:p>
          <a:p>
            <a:pPr indent="-457200" lvl="0" marL="457200" marR="0" rtl="0" algn="l">
              <a:spcBef>
                <a:spcPts val="0"/>
              </a:spcBef>
              <a:spcAft>
                <a:spcPts val="0"/>
              </a:spcAft>
              <a:buSzPct val="25000"/>
              <a:buNone/>
            </a:pPr>
            <a:r>
              <a:rPr b="1" baseline="0" i="1" lang="en-US" sz="2000" u="none" cap="none" strike="noStrike">
                <a:solidFill>
                  <a:srgbClr val="006600"/>
                </a:solidFill>
                <a:latin typeface="Arial"/>
                <a:ea typeface="Arial"/>
                <a:cs typeface="Arial"/>
                <a:sym typeface="Arial"/>
              </a:rPr>
              <a:t>Database</a:t>
            </a:r>
          </a:p>
          <a:p>
            <a:pPr indent="-457200" lvl="0" marL="457200" marR="0" rtl="0" algn="l">
              <a:spcBef>
                <a:spcPts val="0"/>
              </a:spcBef>
              <a:spcAft>
                <a:spcPts val="0"/>
              </a:spcAft>
              <a:buSzPct val="25000"/>
              <a:buNone/>
            </a:pPr>
            <a:r>
              <a:rPr b="1" baseline="0" i="1" lang="en-US" sz="2000" u="none" cap="none" strike="noStrike">
                <a:solidFill>
                  <a:srgbClr val="006600"/>
                </a:solidFill>
                <a:latin typeface="Arial"/>
                <a:ea typeface="Arial"/>
                <a:cs typeface="Arial"/>
                <a:sym typeface="Arial"/>
              </a:rPr>
              <a:t>	MySQL</a:t>
            </a:r>
          </a:p>
          <a:p>
            <a:pPr indent="-457200" lvl="0" marL="457200" marR="0" rtl="0" algn="l">
              <a:spcBef>
                <a:spcPts val="0"/>
              </a:spcBef>
              <a:spcAft>
                <a:spcPts val="0"/>
              </a:spcAft>
              <a:buNone/>
            </a:pPr>
            <a:r>
              <a:t/>
            </a:r>
            <a:endParaRPr b="1" baseline="0" i="1" sz="2000" u="none" cap="none" strike="noStrike">
              <a:solidFill>
                <a:srgbClr val="006600"/>
              </a:solidFill>
              <a:latin typeface="Arial"/>
              <a:ea typeface="Arial"/>
              <a:cs typeface="Arial"/>
              <a:sym typeface="Arial"/>
            </a:endParaRPr>
          </a:p>
          <a:p>
            <a:pPr indent="-457200" lvl="0" marL="457200" marR="0" rtl="0" algn="l">
              <a:spcBef>
                <a:spcPts val="0"/>
              </a:spcBef>
              <a:spcAft>
                <a:spcPts val="0"/>
              </a:spcAft>
              <a:buSzPct val="25000"/>
              <a:buNone/>
            </a:pPr>
            <a:r>
              <a:rPr b="1" baseline="0" i="1" lang="en-US" sz="2000" u="none" cap="none" strike="noStrike">
                <a:solidFill>
                  <a:srgbClr val="006600"/>
                </a:solidFill>
                <a:latin typeface="Arial"/>
                <a:ea typeface="Arial"/>
                <a:cs typeface="Arial"/>
                <a:sym typeface="Arial"/>
              </a:rPr>
              <a:t>Code Editor</a:t>
            </a:r>
          </a:p>
          <a:p>
            <a:pPr indent="-457200" lvl="0" marL="457200" marR="0" rtl="0" algn="l">
              <a:spcBef>
                <a:spcPts val="0"/>
              </a:spcBef>
              <a:spcAft>
                <a:spcPts val="0"/>
              </a:spcAft>
              <a:buSzPct val="25000"/>
              <a:buNone/>
            </a:pPr>
            <a:r>
              <a:rPr b="1" baseline="0" i="1" lang="en-US" sz="2000" u="none" cap="none" strike="noStrike">
                <a:solidFill>
                  <a:srgbClr val="006600"/>
                </a:solidFill>
                <a:latin typeface="Arial"/>
                <a:ea typeface="Arial"/>
                <a:cs typeface="Arial"/>
                <a:sym typeface="Arial"/>
              </a:rPr>
              <a:t>	Notepad++ / Eclipse / Netbeans / Dreamweaver</a:t>
            </a:r>
          </a:p>
        </p:txBody>
      </p:sp>
      <p:sp>
        <p:nvSpPr>
          <p:cNvPr id="307" name="Shape 307"/>
          <p:cNvSpPr/>
          <p:nvPr/>
        </p:nvSpPr>
        <p:spPr>
          <a:xfrm>
            <a:off x="3810000" y="2819400"/>
            <a:ext cx="1143000" cy="2133599"/>
          </a:xfrm>
          <a:prstGeom prst="rightBrace">
            <a:avLst>
              <a:gd fmla="val 8333" name="adj1"/>
              <a:gd fmla="val 50000" name="adj2"/>
            </a:avLst>
          </a:prstGeom>
          <a:noFill/>
          <a:ln cap="flat" cmpd="sng" w="38100">
            <a:solidFill>
              <a:schemeClr val="accent3"/>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b="0" baseline="0" i="0" sz="2400" u="none" cap="none" strike="noStrike">
              <a:solidFill>
                <a:schemeClr val="dk1"/>
              </a:solidFill>
              <a:latin typeface="Times New Roman"/>
              <a:ea typeface="Times New Roman"/>
              <a:cs typeface="Times New Roman"/>
              <a:sym typeface="Times New Roman"/>
            </a:endParaRPr>
          </a:p>
        </p:txBody>
      </p:sp>
      <p:sp>
        <p:nvSpPr>
          <p:cNvPr id="308" name="Shape 308"/>
          <p:cNvSpPr txBox="1"/>
          <p:nvPr/>
        </p:nvSpPr>
        <p:spPr>
          <a:xfrm>
            <a:off x="5181600" y="3733800"/>
            <a:ext cx="2209799" cy="400049"/>
          </a:xfrm>
          <a:prstGeom prst="rect">
            <a:avLst/>
          </a:prstGeom>
          <a:noFill/>
          <a:ln>
            <a:noFill/>
          </a:ln>
        </p:spPr>
        <p:txBody>
          <a:bodyPr anchorCtr="0" anchor="t" bIns="45700" lIns="91425" rIns="91425" tIns="45700">
            <a:noAutofit/>
          </a:bodyPr>
          <a:lstStyle/>
          <a:p>
            <a:pPr indent="-457200" lvl="0" marL="457200" marR="0" rtl="0" algn="l">
              <a:spcBef>
                <a:spcPts val="0"/>
              </a:spcBef>
              <a:spcAft>
                <a:spcPts val="0"/>
              </a:spcAft>
              <a:buSzPct val="25000"/>
              <a:buNone/>
            </a:pPr>
            <a:r>
              <a:rPr b="1" baseline="0" i="1" lang="en-US" sz="2000" u="none" cap="none" strike="noStrike">
                <a:solidFill>
                  <a:srgbClr val="006600"/>
                </a:solidFill>
                <a:latin typeface="Arial"/>
                <a:ea typeface="Arial"/>
                <a:cs typeface="Arial"/>
                <a:sym typeface="Arial"/>
              </a:rPr>
              <a:t>XAMPP / WAMP</a:t>
            </a:r>
          </a:p>
        </p:txBody>
      </p:sp>
      <p:pic>
        <p:nvPicPr>
          <p:cNvPr id="309" name="Shape 309"/>
          <p:cNvPicPr preferRelativeResize="0"/>
          <p:nvPr/>
        </p:nvPicPr>
        <p:blipFill rotWithShape="1">
          <a:blip r:embed="rId3">
            <a:alphaModFix/>
          </a:blip>
          <a:srcRect b="0" l="0" r="0" t="0"/>
          <a:stretch/>
        </p:blipFill>
        <p:spPr>
          <a:xfrm>
            <a:off x="457200" y="1981200"/>
            <a:ext cx="838199" cy="570240"/>
          </a:xfrm>
          <a:prstGeom prst="rect">
            <a:avLst/>
          </a:prstGeom>
          <a:noFill/>
          <a:ln>
            <a:noFill/>
          </a:ln>
        </p:spPr>
      </p:pic>
      <p:pic>
        <p:nvPicPr>
          <p:cNvPr id="310" name="Shape 310"/>
          <p:cNvPicPr preferRelativeResize="0"/>
          <p:nvPr/>
        </p:nvPicPr>
        <p:blipFill rotWithShape="1">
          <a:blip r:embed="rId4">
            <a:alphaModFix/>
          </a:blip>
          <a:srcRect b="0" l="0" r="0" t="0"/>
          <a:stretch/>
        </p:blipFill>
        <p:spPr>
          <a:xfrm>
            <a:off x="381000" y="2971800"/>
            <a:ext cx="1066799" cy="407638"/>
          </a:xfrm>
          <a:prstGeom prst="rect">
            <a:avLst/>
          </a:prstGeom>
          <a:noFill/>
          <a:ln>
            <a:noFill/>
          </a:ln>
        </p:spPr>
      </p:pic>
      <p:pic>
        <p:nvPicPr>
          <p:cNvPr id="311" name="Shape 311"/>
          <p:cNvPicPr preferRelativeResize="0"/>
          <p:nvPr/>
        </p:nvPicPr>
        <p:blipFill rotWithShape="1">
          <a:blip r:embed="rId5">
            <a:alphaModFix/>
          </a:blip>
          <a:srcRect b="0" l="0" r="0" t="0"/>
          <a:stretch/>
        </p:blipFill>
        <p:spPr>
          <a:xfrm>
            <a:off x="381000" y="3886200"/>
            <a:ext cx="922867" cy="488575"/>
          </a:xfrm>
          <a:prstGeom prst="rect">
            <a:avLst/>
          </a:prstGeom>
          <a:noFill/>
          <a:ln>
            <a:noFill/>
          </a:ln>
        </p:spPr>
      </p:pic>
      <p:pic>
        <p:nvPicPr>
          <p:cNvPr id="312" name="Shape 312"/>
          <p:cNvPicPr preferRelativeResize="0"/>
          <p:nvPr/>
        </p:nvPicPr>
        <p:blipFill rotWithShape="1">
          <a:blip r:embed="rId6">
            <a:alphaModFix/>
          </a:blip>
          <a:srcRect b="0" l="0" r="0" t="0"/>
          <a:stretch/>
        </p:blipFill>
        <p:spPr>
          <a:xfrm>
            <a:off x="533400" y="4648200"/>
            <a:ext cx="914400" cy="667547"/>
          </a:xfrm>
          <a:prstGeom prst="rect">
            <a:avLst/>
          </a:prstGeom>
          <a:noFill/>
          <a:ln>
            <a:noFill/>
          </a:ln>
        </p:spPr>
      </p:pic>
      <p:pic>
        <p:nvPicPr>
          <p:cNvPr id="313" name="Shape 313"/>
          <p:cNvPicPr preferRelativeResize="0"/>
          <p:nvPr/>
        </p:nvPicPr>
        <p:blipFill rotWithShape="1">
          <a:blip r:embed="rId7">
            <a:alphaModFix/>
          </a:blip>
          <a:srcRect b="4910" l="22564" r="24103" t="2067"/>
          <a:stretch/>
        </p:blipFill>
        <p:spPr>
          <a:xfrm>
            <a:off x="3581400" y="5334000"/>
            <a:ext cx="838199" cy="483576"/>
          </a:xfrm>
          <a:prstGeom prst="rect">
            <a:avLst/>
          </a:prstGeom>
          <a:noFill/>
          <a:ln>
            <a:noFill/>
          </a:ln>
        </p:spPr>
      </p:pic>
      <p:pic>
        <p:nvPicPr>
          <p:cNvPr id="314" name="Shape 314"/>
          <p:cNvPicPr preferRelativeResize="0"/>
          <p:nvPr/>
        </p:nvPicPr>
        <p:blipFill rotWithShape="1">
          <a:blip r:embed="rId8">
            <a:alphaModFix/>
          </a:blip>
          <a:srcRect b="0" l="0" r="0" t="0"/>
          <a:stretch/>
        </p:blipFill>
        <p:spPr>
          <a:xfrm>
            <a:off x="4495800" y="5257800"/>
            <a:ext cx="1066799" cy="621939"/>
          </a:xfrm>
          <a:prstGeom prst="rect">
            <a:avLst/>
          </a:prstGeom>
          <a:noFill/>
          <a:ln>
            <a:noFill/>
          </a:ln>
        </p:spPr>
      </p:pic>
      <p:pic>
        <p:nvPicPr>
          <p:cNvPr id="315" name="Shape 315"/>
          <p:cNvPicPr preferRelativeResize="0"/>
          <p:nvPr/>
        </p:nvPicPr>
        <p:blipFill rotWithShape="1">
          <a:blip r:embed="rId9">
            <a:alphaModFix/>
          </a:blip>
          <a:srcRect b="15151" l="0" r="0" t="12121"/>
          <a:stretch/>
        </p:blipFill>
        <p:spPr>
          <a:xfrm>
            <a:off x="5638800" y="5334000"/>
            <a:ext cx="1143000" cy="457200"/>
          </a:xfrm>
          <a:prstGeom prst="rect">
            <a:avLst/>
          </a:prstGeom>
          <a:noFill/>
          <a:ln>
            <a:noFill/>
          </a:ln>
        </p:spPr>
      </p:pic>
      <p:pic>
        <p:nvPicPr>
          <p:cNvPr id="316" name="Shape 316"/>
          <p:cNvPicPr preferRelativeResize="0"/>
          <p:nvPr/>
        </p:nvPicPr>
        <p:blipFill rotWithShape="1">
          <a:blip r:embed="rId10">
            <a:alphaModFix/>
          </a:blip>
          <a:srcRect b="0" l="0" r="0" t="0"/>
          <a:stretch/>
        </p:blipFill>
        <p:spPr>
          <a:xfrm>
            <a:off x="6858000" y="5334000"/>
            <a:ext cx="457200" cy="457200"/>
          </a:xfrm>
          <a:prstGeom prst="rect">
            <a:avLst/>
          </a:prstGeom>
          <a:noFill/>
          <a:ln>
            <a:noFill/>
          </a:ln>
        </p:spPr>
      </p:pic>
      <p:pic>
        <p:nvPicPr>
          <p:cNvPr id="317" name="Shape 317"/>
          <p:cNvPicPr preferRelativeResize="0"/>
          <p:nvPr/>
        </p:nvPicPr>
        <p:blipFill rotWithShape="1">
          <a:blip r:embed="rId11">
            <a:alphaModFix/>
          </a:blip>
          <a:srcRect b="0" l="0" r="0" t="0"/>
          <a:stretch/>
        </p:blipFill>
        <p:spPr>
          <a:xfrm>
            <a:off x="5105400" y="3048000"/>
            <a:ext cx="1870680" cy="638174"/>
          </a:xfrm>
          <a:prstGeom prst="rect">
            <a:avLst/>
          </a:prstGeom>
          <a:noFill/>
          <a:ln>
            <a:noFill/>
          </a:ln>
        </p:spPr>
      </p:pic>
      <p:pic>
        <p:nvPicPr>
          <p:cNvPr id="318" name="Shape 318"/>
          <p:cNvPicPr preferRelativeResize="0"/>
          <p:nvPr/>
        </p:nvPicPr>
        <p:blipFill rotWithShape="1">
          <a:blip r:embed="rId12">
            <a:alphaModFix/>
          </a:blip>
          <a:srcRect b="0" l="0" r="0" t="0"/>
          <a:stretch/>
        </p:blipFill>
        <p:spPr>
          <a:xfrm>
            <a:off x="6248400" y="4114800"/>
            <a:ext cx="2114550" cy="571500"/>
          </a:xfrm>
          <a:prstGeom prst="rect">
            <a:avLst/>
          </a:prstGeom>
          <a:noFill/>
          <a:ln>
            <a:noFill/>
          </a:ln>
        </p:spPr>
      </p:pic>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3" name="Shape 323"/>
        <p:cNvGrpSpPr/>
        <p:nvPr/>
      </p:nvGrpSpPr>
      <p:grpSpPr>
        <a:xfrm>
          <a:off x="0" y="0"/>
          <a:ext cx="0" cy="0"/>
          <a:chOff x="0" y="0"/>
          <a:chExt cx="0" cy="0"/>
        </a:xfrm>
      </p:grpSpPr>
      <p:sp>
        <p:nvSpPr>
          <p:cNvPr id="324" name="Shape 324"/>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None/>
            </a:pPr>
            <a:r>
              <a:t/>
            </a:r>
            <a:endParaRPr b="0" baseline="0" i="0" sz="1200" u="none" cap="none" strike="noStrike">
              <a:solidFill>
                <a:srgbClr val="888888"/>
              </a:solidFill>
              <a:latin typeface="Calibri"/>
              <a:ea typeface="Calibri"/>
              <a:cs typeface="Calibri"/>
              <a:sym typeface="Calibri"/>
            </a:endParaRPr>
          </a:p>
          <a:p>
            <a:pPr indent="0" lvl="0" marL="0" marR="0" rtl="0" algn="r">
              <a:spcBef>
                <a:spcPts val="0"/>
              </a:spcBef>
              <a:spcAft>
                <a:spcPts val="0"/>
              </a:spcAft>
              <a:buSzPct val="25000"/>
              <a:buNone/>
            </a:pPr>
            <a:r>
              <a:rPr b="0" baseline="0" i="0" lang="en-US" sz="1000" u="none" cap="none" strike="noStrike">
                <a:solidFill>
                  <a:srgbClr val="888888"/>
                </a:solidFill>
                <a:latin typeface="Calibri"/>
                <a:ea typeface="Calibri"/>
                <a:cs typeface="Calibri"/>
                <a:sym typeface="Calibri"/>
              </a:rPr>
              <a:t>Slide </a:t>
            </a:r>
            <a:fld id="{00000000-1234-1234-1234-123412341234}" type="slidenum">
              <a:rPr b="0" baseline="0" i="0" lang="en-US" sz="1000" u="none" cap="none" strike="noStrike">
                <a:solidFill>
                  <a:srgbClr val="888888"/>
                </a:solidFill>
                <a:latin typeface="Calibri"/>
                <a:ea typeface="Calibri"/>
                <a:cs typeface="Calibri"/>
                <a:sym typeface="Calibri"/>
              </a:rPr>
              <a:t>‹#›</a:t>
            </a:fld>
          </a:p>
        </p:txBody>
      </p:sp>
      <p:sp>
        <p:nvSpPr>
          <p:cNvPr id="325" name="Shape 325"/>
          <p:cNvSpPr txBox="1"/>
          <p:nvPr/>
        </p:nvSpPr>
        <p:spPr>
          <a:xfrm>
            <a:off x="228600" y="209550"/>
            <a:ext cx="5562600" cy="400049"/>
          </a:xfrm>
          <a:prstGeom prst="rect">
            <a:avLst/>
          </a:prstGeom>
          <a:noFill/>
          <a:ln>
            <a:noFill/>
          </a:ln>
        </p:spPr>
        <p:txBody>
          <a:bodyPr anchorCtr="0" anchor="t" bIns="45700" lIns="91425" rIns="91425" tIns="45700">
            <a:noAutofit/>
          </a:bodyPr>
          <a:lstStyle/>
          <a:p>
            <a:pPr indent="-457200" lvl="0" marL="457200" marR="0" rtl="0" algn="l">
              <a:spcBef>
                <a:spcPts val="0"/>
              </a:spcBef>
              <a:spcAft>
                <a:spcPts val="0"/>
              </a:spcAft>
              <a:buSzPct val="25000"/>
              <a:buNone/>
            </a:pPr>
            <a:r>
              <a:rPr b="1" baseline="0" i="1" lang="en-US" sz="2000" u="none" cap="none" strike="noStrike">
                <a:solidFill>
                  <a:srgbClr val="006600"/>
                </a:solidFill>
                <a:latin typeface="Arial"/>
                <a:ea typeface="Arial"/>
                <a:cs typeface="Arial"/>
                <a:sym typeface="Arial"/>
              </a:rPr>
              <a:t>An introduction to PHP web programming</a:t>
            </a:r>
          </a:p>
        </p:txBody>
      </p:sp>
      <p:sp>
        <p:nvSpPr>
          <p:cNvPr id="326" name="Shape 326"/>
          <p:cNvSpPr/>
          <p:nvPr/>
        </p:nvSpPr>
        <p:spPr>
          <a:xfrm>
            <a:off x="0" y="762000"/>
            <a:ext cx="9144000" cy="46037"/>
          </a:xfrm>
          <a:prstGeom prst="rect">
            <a:avLst/>
          </a:prstGeom>
          <a:solidFill>
            <a:srgbClr val="006600"/>
          </a:solidFill>
          <a:ln>
            <a:noFill/>
          </a:ln>
        </p:spPr>
        <p:txBody>
          <a:bodyPr anchorCtr="0" anchor="ctr" bIns="45700" lIns="91425" rIns="91425" tIns="45700">
            <a:noAutofit/>
          </a:bodyPr>
          <a:lstStyle/>
          <a:p>
            <a:pPr indent="0" lvl="0" marL="0" marR="0" rtl="0" algn="ctr">
              <a:spcBef>
                <a:spcPts val="0"/>
              </a:spcBef>
              <a:spcAft>
                <a:spcPts val="0"/>
              </a:spcAft>
              <a:buNone/>
            </a:pPr>
            <a:r>
              <a:t/>
            </a:r>
            <a:endParaRPr b="0" baseline="0" i="0" sz="2400" u="none" cap="none" strike="noStrike">
              <a:solidFill>
                <a:schemeClr val="lt1"/>
              </a:solidFill>
              <a:latin typeface="Times New Roman"/>
              <a:ea typeface="Times New Roman"/>
              <a:cs typeface="Times New Roman"/>
              <a:sym typeface="Times New Roman"/>
            </a:endParaRPr>
          </a:p>
        </p:txBody>
      </p:sp>
      <p:sp>
        <p:nvSpPr>
          <p:cNvPr id="327" name="Shape 327"/>
          <p:cNvSpPr txBox="1"/>
          <p:nvPr/>
        </p:nvSpPr>
        <p:spPr>
          <a:xfrm>
            <a:off x="228600" y="838200"/>
            <a:ext cx="8686800" cy="6586418"/>
          </a:xfrm>
          <a:prstGeom prst="rect">
            <a:avLst/>
          </a:prstGeom>
          <a:noFill/>
          <a:ln>
            <a:noFill/>
          </a:ln>
        </p:spPr>
        <p:txBody>
          <a:bodyPr anchorCtr="0" anchor="t" bIns="45700" lIns="91425" rIns="91425" tIns="45700">
            <a:noAutofit/>
          </a:bodyPr>
          <a:lstStyle/>
          <a:p>
            <a:pPr indent="-457200" lvl="0" marL="457200" marR="0" rtl="0" algn="l">
              <a:spcBef>
                <a:spcPts val="0"/>
              </a:spcBef>
              <a:spcAft>
                <a:spcPts val="0"/>
              </a:spcAft>
              <a:buSzPct val="25000"/>
              <a:buNone/>
            </a:pPr>
            <a:r>
              <a:rPr b="1" baseline="0" i="0" lang="en-US" sz="2800" u="none" cap="none" strike="noStrike">
                <a:solidFill>
                  <a:srgbClr val="006600"/>
                </a:solidFill>
                <a:latin typeface="Arial"/>
                <a:ea typeface="Arial"/>
                <a:cs typeface="Arial"/>
                <a:sym typeface="Arial"/>
              </a:rPr>
              <a:t>Running PHP Scripts</a:t>
            </a:r>
          </a:p>
          <a:p>
            <a:pPr indent="-457200" lvl="0" marL="457200" marR="0" rtl="0" algn="l">
              <a:spcBef>
                <a:spcPts val="0"/>
              </a:spcBef>
              <a:spcAft>
                <a:spcPts val="0"/>
              </a:spcAft>
              <a:buSzPct val="25000"/>
              <a:buNone/>
            </a:pPr>
            <a:r>
              <a:rPr b="1" baseline="0" i="0" lang="en-US" sz="2800" u="none" cap="none" strike="noStrike">
                <a:solidFill>
                  <a:srgbClr val="006600"/>
                </a:solidFill>
                <a:latin typeface="Arial"/>
                <a:ea typeface="Arial"/>
                <a:cs typeface="Arial"/>
                <a:sym typeface="Arial"/>
              </a:rPr>
              <a:t>XAMPP</a:t>
            </a:r>
          </a:p>
          <a:p>
            <a:pPr indent="-514350" lvl="0" marL="514350" marR="0" rtl="0" algn="l">
              <a:spcBef>
                <a:spcPts val="0"/>
              </a:spcBef>
              <a:spcAft>
                <a:spcPts val="0"/>
              </a:spcAft>
              <a:buClr>
                <a:srgbClr val="006600"/>
              </a:buClr>
              <a:buSzPct val="100000"/>
              <a:buFont typeface="Calibri"/>
              <a:buAutoNum type="arabicPeriod"/>
            </a:pPr>
            <a:r>
              <a:rPr b="1" baseline="0" i="0" lang="en-US" sz="2400" u="none" cap="none" strike="noStrike">
                <a:solidFill>
                  <a:srgbClr val="006600"/>
                </a:solidFill>
                <a:latin typeface="Arial"/>
                <a:ea typeface="Arial"/>
                <a:cs typeface="Arial"/>
                <a:sym typeface="Arial"/>
              </a:rPr>
              <a:t>Download XAMPP</a:t>
            </a:r>
          </a:p>
          <a:p>
            <a:pPr indent="-514350" lvl="0" marL="514350" marR="0" rtl="0" algn="l">
              <a:spcBef>
                <a:spcPts val="0"/>
              </a:spcBef>
              <a:spcAft>
                <a:spcPts val="0"/>
              </a:spcAft>
              <a:buSzPct val="25000"/>
              <a:buNone/>
            </a:pPr>
            <a:r>
              <a:rPr b="1" baseline="0" i="0" lang="en-US" sz="1800" u="none" cap="none" strike="noStrike">
                <a:solidFill>
                  <a:srgbClr val="006600"/>
                </a:solidFill>
                <a:latin typeface="Arial"/>
                <a:ea typeface="Arial"/>
                <a:cs typeface="Arial"/>
                <a:sym typeface="Arial"/>
              </a:rPr>
              <a:t>	 </a:t>
            </a:r>
            <a:r>
              <a:rPr b="1" baseline="0" i="0" lang="en-US" sz="1800" u="sng" cap="none" strike="noStrike">
                <a:solidFill>
                  <a:schemeClr val="hlink"/>
                </a:solidFill>
                <a:latin typeface="Arial"/>
                <a:ea typeface="Arial"/>
                <a:cs typeface="Arial"/>
                <a:sym typeface="Arial"/>
                <a:hlinkClick r:id="rId3"/>
              </a:rPr>
              <a:t>http://www.apachefriends.org/en/xampp.html</a:t>
            </a:r>
          </a:p>
          <a:p>
            <a:pPr indent="-514350" lvl="0" marL="514350" marR="0" rtl="0" algn="l">
              <a:spcBef>
                <a:spcPts val="0"/>
              </a:spcBef>
              <a:spcAft>
                <a:spcPts val="0"/>
              </a:spcAft>
              <a:buClr>
                <a:srgbClr val="006600"/>
              </a:buClr>
              <a:buSzPct val="100000"/>
              <a:buFont typeface="Calibri"/>
              <a:buAutoNum type="arabicPeriod" startAt="2"/>
            </a:pPr>
            <a:r>
              <a:rPr b="1" baseline="0" i="0" lang="en-US" sz="2400" u="none" cap="none" strike="noStrike">
                <a:solidFill>
                  <a:srgbClr val="006600"/>
                </a:solidFill>
                <a:latin typeface="Arial"/>
                <a:ea typeface="Arial"/>
                <a:cs typeface="Arial"/>
                <a:sym typeface="Arial"/>
              </a:rPr>
              <a:t>Install XAMPP	</a:t>
            </a:r>
          </a:p>
          <a:p>
            <a:pPr indent="-514350" lvl="0" marL="514350" marR="0" rtl="0" algn="l">
              <a:spcBef>
                <a:spcPts val="0"/>
              </a:spcBef>
              <a:spcAft>
                <a:spcPts val="0"/>
              </a:spcAft>
              <a:buClr>
                <a:srgbClr val="006600"/>
              </a:buClr>
              <a:buSzPct val="100000"/>
              <a:buFont typeface="Calibri"/>
              <a:buAutoNum type="arabicPeriod" startAt="2"/>
            </a:pPr>
            <a:r>
              <a:rPr b="1" baseline="0" i="0" lang="en-US" sz="2400" u="none" cap="none" strike="noStrike">
                <a:solidFill>
                  <a:srgbClr val="006600"/>
                </a:solidFill>
                <a:latin typeface="Arial"/>
                <a:ea typeface="Arial"/>
                <a:cs typeface="Arial"/>
                <a:sym typeface="Arial"/>
              </a:rPr>
              <a:t>Run XAMPP Control</a:t>
            </a:r>
          </a:p>
          <a:p>
            <a:pPr indent="-514350" lvl="1" marL="971550" marR="0" rtl="0" algn="l">
              <a:spcBef>
                <a:spcPts val="0"/>
              </a:spcBef>
              <a:spcAft>
                <a:spcPts val="0"/>
              </a:spcAft>
              <a:buClr>
                <a:srgbClr val="006600"/>
              </a:buClr>
              <a:buSzPct val="100000"/>
              <a:buFont typeface="Arial"/>
              <a:buChar char="•"/>
            </a:pPr>
            <a:r>
              <a:rPr b="1" baseline="0" i="0" lang="en-US" sz="2400" u="none" cap="none" strike="noStrike">
                <a:solidFill>
                  <a:srgbClr val="006600"/>
                </a:solidFill>
                <a:latin typeface="Arial"/>
                <a:ea typeface="Arial"/>
                <a:cs typeface="Arial"/>
                <a:sym typeface="Arial"/>
              </a:rPr>
              <a:t>c:\xampp (by default)</a:t>
            </a:r>
          </a:p>
          <a:p>
            <a:pPr indent="-514350" lvl="1" marL="971550" marR="0" rtl="0" algn="l">
              <a:spcBef>
                <a:spcPts val="0"/>
              </a:spcBef>
              <a:spcAft>
                <a:spcPts val="0"/>
              </a:spcAft>
              <a:buClr>
                <a:srgbClr val="006600"/>
              </a:buClr>
              <a:buSzPct val="100000"/>
              <a:buFont typeface="Arial"/>
              <a:buChar char="•"/>
            </a:pPr>
            <a:r>
              <a:rPr b="1" baseline="0" i="0" lang="en-US" sz="2400" u="none" cap="none" strike="noStrike">
                <a:solidFill>
                  <a:srgbClr val="006600"/>
                </a:solidFill>
                <a:latin typeface="Arial"/>
                <a:ea typeface="Arial"/>
                <a:cs typeface="Arial"/>
                <a:sym typeface="Arial"/>
              </a:rPr>
              <a:t>Start the Apache and MySQL(for database) Service</a:t>
            </a:r>
          </a:p>
          <a:p>
            <a:pPr indent="-514350" lvl="0" marL="514350" marR="0" rtl="0" algn="l">
              <a:spcBef>
                <a:spcPts val="0"/>
              </a:spcBef>
              <a:spcAft>
                <a:spcPts val="0"/>
              </a:spcAft>
              <a:buClr>
                <a:srgbClr val="006600"/>
              </a:buClr>
              <a:buSzPct val="100000"/>
              <a:buFont typeface="Calibri"/>
              <a:buAutoNum type="arabicPeriod" startAt="2"/>
            </a:pPr>
            <a:r>
              <a:rPr b="1" baseline="0" i="0" lang="en-US" sz="2400" u="none" cap="none" strike="noStrike">
                <a:solidFill>
                  <a:srgbClr val="006600"/>
                </a:solidFill>
                <a:latin typeface="Arial"/>
                <a:ea typeface="Arial"/>
                <a:cs typeface="Arial"/>
                <a:sym typeface="Arial"/>
              </a:rPr>
              <a:t>Create a folder under c:\xampp\htdocs\ (by default)</a:t>
            </a:r>
          </a:p>
          <a:p>
            <a:pPr indent="-514350" lvl="0" marL="514350" marR="0" rtl="0" algn="l">
              <a:spcBef>
                <a:spcPts val="0"/>
              </a:spcBef>
              <a:spcAft>
                <a:spcPts val="0"/>
              </a:spcAft>
              <a:buSzPct val="25000"/>
              <a:buNone/>
            </a:pPr>
            <a:r>
              <a:rPr b="1" baseline="0" i="0" lang="en-US" sz="2400" u="none" cap="none" strike="noStrike">
                <a:solidFill>
                  <a:srgbClr val="006600"/>
                </a:solidFill>
                <a:latin typeface="Arial"/>
                <a:ea typeface="Arial"/>
                <a:cs typeface="Arial"/>
                <a:sym typeface="Arial"/>
              </a:rPr>
              <a:t>	Note: All php files must be save on that folder</a:t>
            </a:r>
          </a:p>
          <a:p>
            <a:pPr indent="-514350" lvl="0" marL="514350" marR="0" rtl="0" algn="l">
              <a:spcBef>
                <a:spcPts val="0"/>
              </a:spcBef>
              <a:spcAft>
                <a:spcPts val="0"/>
              </a:spcAft>
              <a:buClr>
                <a:srgbClr val="006600"/>
              </a:buClr>
              <a:buSzPct val="100000"/>
              <a:buFont typeface="Calibri"/>
              <a:buAutoNum type="arabicPeriod" startAt="5"/>
            </a:pPr>
            <a:r>
              <a:rPr b="1" baseline="0" i="0" lang="en-US" sz="2400" u="none" cap="none" strike="noStrike">
                <a:solidFill>
                  <a:srgbClr val="006600"/>
                </a:solidFill>
                <a:latin typeface="Arial"/>
                <a:ea typeface="Arial"/>
                <a:cs typeface="Arial"/>
                <a:sym typeface="Arial"/>
              </a:rPr>
              <a:t>Test PHP script sample file. </a:t>
            </a:r>
          </a:p>
          <a:p>
            <a:pPr indent="-514350" lvl="1" marL="971550" marR="0" rtl="0" algn="l">
              <a:spcBef>
                <a:spcPts val="0"/>
              </a:spcBef>
              <a:spcAft>
                <a:spcPts val="0"/>
              </a:spcAft>
              <a:buClr>
                <a:srgbClr val="006600"/>
              </a:buClr>
              <a:buSzPct val="100000"/>
              <a:buFont typeface="Calibri"/>
              <a:buAutoNum type="arabicPeriod" startAt="5"/>
            </a:pPr>
            <a:r>
              <a:rPr b="1" baseline="0" i="0" lang="en-US" sz="2400" u="none" cap="none" strike="noStrike">
                <a:solidFill>
                  <a:srgbClr val="006600"/>
                </a:solidFill>
                <a:latin typeface="Arial"/>
                <a:ea typeface="Arial"/>
                <a:cs typeface="Arial"/>
                <a:sym typeface="Arial"/>
              </a:rPr>
              <a:t>Open some internet browser</a:t>
            </a:r>
          </a:p>
          <a:p>
            <a:pPr indent="-514350" lvl="1" marL="971550" marR="0" rtl="0" algn="l">
              <a:spcBef>
                <a:spcPts val="0"/>
              </a:spcBef>
              <a:spcAft>
                <a:spcPts val="0"/>
              </a:spcAft>
              <a:buClr>
                <a:srgbClr val="006600"/>
              </a:buClr>
              <a:buSzPct val="100000"/>
              <a:buFont typeface="Calibri"/>
              <a:buAutoNum type="arabicPeriod" startAt="5"/>
            </a:pPr>
            <a:r>
              <a:rPr b="1" baseline="0" i="0" lang="en-US" sz="2400" u="none" cap="none" strike="noStrike">
                <a:solidFill>
                  <a:srgbClr val="006600"/>
                </a:solidFill>
                <a:latin typeface="Arial"/>
                <a:ea typeface="Arial"/>
                <a:cs typeface="Arial"/>
                <a:sym typeface="Arial"/>
              </a:rPr>
              <a:t>Type localhost/[folder name] (by default)</a:t>
            </a:r>
          </a:p>
          <a:p>
            <a:pPr indent="-514350" lvl="1" marL="971550" marR="0" rtl="0" algn="l">
              <a:spcBef>
                <a:spcPts val="0"/>
              </a:spcBef>
              <a:spcAft>
                <a:spcPts val="0"/>
              </a:spcAft>
              <a:buClr>
                <a:srgbClr val="006600"/>
              </a:buClr>
              <a:buSzPct val="100000"/>
              <a:buFont typeface="Calibri"/>
              <a:buAutoNum type="arabicPeriod" startAt="5"/>
            </a:pPr>
            <a:r>
              <a:rPr b="1" baseline="0" i="0" lang="en-US" sz="2400" u="none" cap="none" strike="noStrike">
                <a:solidFill>
                  <a:srgbClr val="006600"/>
                </a:solidFill>
                <a:latin typeface="Arial"/>
                <a:ea typeface="Arial"/>
                <a:cs typeface="Arial"/>
                <a:sym typeface="Arial"/>
              </a:rPr>
              <a:t>Select file from the directory list (if there’s</a:t>
            </a:r>
          </a:p>
          <a:p>
            <a:pPr indent="-336550" lvl="0" marL="514350" marR="0" rtl="0" algn="l">
              <a:spcBef>
                <a:spcPts val="0"/>
              </a:spcBef>
              <a:spcAft>
                <a:spcPts val="0"/>
              </a:spcAft>
              <a:buClr>
                <a:schemeClr val="dk1"/>
              </a:buClr>
              <a:buFont typeface="Calibri"/>
              <a:buNone/>
            </a:pPr>
            <a:r>
              <a:t/>
            </a:r>
            <a:endParaRPr b="1" baseline="0" i="0" sz="2800" u="none" cap="none" strike="noStrike">
              <a:solidFill>
                <a:srgbClr val="006600"/>
              </a:solidFill>
              <a:latin typeface="Arial"/>
              <a:ea typeface="Arial"/>
              <a:cs typeface="Arial"/>
              <a:sym typeface="Arial"/>
            </a:endParaRPr>
          </a:p>
          <a:p>
            <a:pPr indent="-336550" lvl="0" marL="514350" marR="0" rtl="0" algn="l">
              <a:spcBef>
                <a:spcPts val="0"/>
              </a:spcBef>
              <a:spcAft>
                <a:spcPts val="0"/>
              </a:spcAft>
              <a:buClr>
                <a:schemeClr val="dk1"/>
              </a:buClr>
              <a:buFont typeface="Calibri"/>
              <a:buNone/>
            </a:pPr>
            <a:r>
              <a:t/>
            </a:r>
            <a:endParaRPr b="1" baseline="0" i="0" sz="2800" u="none" cap="none" strike="noStrike">
              <a:solidFill>
                <a:srgbClr val="006600"/>
              </a:solidFill>
              <a:latin typeface="Arial"/>
              <a:ea typeface="Arial"/>
              <a:cs typeface="Arial"/>
              <a:sym typeface="Arial"/>
            </a:endParaRPr>
          </a:p>
          <a:p>
            <a:pPr indent="-336550" lvl="0" marL="514350" marR="0" rtl="0" algn="l">
              <a:spcBef>
                <a:spcPts val="0"/>
              </a:spcBef>
              <a:spcAft>
                <a:spcPts val="0"/>
              </a:spcAft>
              <a:buClr>
                <a:schemeClr val="dk1"/>
              </a:buClr>
              <a:buFont typeface="Calibri"/>
              <a:buNone/>
            </a:pPr>
            <a:r>
              <a:t/>
            </a:r>
            <a:endParaRPr b="1" baseline="0" i="0" sz="2800" u="none" cap="none" strike="noStrike">
              <a:solidFill>
                <a:srgbClr val="006600"/>
              </a:solidFill>
              <a:latin typeface="Arial"/>
              <a:ea typeface="Arial"/>
              <a:cs typeface="Arial"/>
              <a:sym typeface="Arial"/>
            </a:endParaRPr>
          </a:p>
        </p:txBody>
      </p:sp>
      <p:pic>
        <p:nvPicPr>
          <p:cNvPr id="328" name="Shape 328"/>
          <p:cNvPicPr preferRelativeResize="0"/>
          <p:nvPr/>
        </p:nvPicPr>
        <p:blipFill rotWithShape="1">
          <a:blip r:embed="rId4">
            <a:alphaModFix/>
          </a:blip>
          <a:srcRect b="0" l="0" r="0" t="0"/>
          <a:stretch/>
        </p:blipFill>
        <p:spPr>
          <a:xfrm>
            <a:off x="3657600" y="1371600"/>
            <a:ext cx="2233646" cy="761999"/>
          </a:xfrm>
          <a:prstGeom prst="rect">
            <a:avLst/>
          </a:prstGeom>
          <a:noFill/>
          <a:ln>
            <a:noFill/>
          </a:ln>
        </p:spPr>
      </p:pic>
      <p:pic>
        <p:nvPicPr>
          <p:cNvPr id="329" name="Shape 329"/>
          <p:cNvPicPr preferRelativeResize="0"/>
          <p:nvPr/>
        </p:nvPicPr>
        <p:blipFill rotWithShape="1">
          <a:blip r:embed="rId5">
            <a:alphaModFix/>
          </a:blip>
          <a:srcRect b="0" l="0" r="0" t="0"/>
          <a:stretch/>
        </p:blipFill>
        <p:spPr>
          <a:xfrm>
            <a:off x="5943598" y="990600"/>
            <a:ext cx="2914185" cy="2438399"/>
          </a:xfrm>
          <a:prstGeom prst="rect">
            <a:avLst/>
          </a:prstGeom>
          <a:noFill/>
          <a:ln>
            <a:noFill/>
          </a:ln>
        </p:spPr>
      </p:pic>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4" name="Shape 334"/>
        <p:cNvGrpSpPr/>
        <p:nvPr/>
      </p:nvGrpSpPr>
      <p:grpSpPr>
        <a:xfrm>
          <a:off x="0" y="0"/>
          <a:ext cx="0" cy="0"/>
          <a:chOff x="0" y="0"/>
          <a:chExt cx="0" cy="0"/>
        </a:xfrm>
      </p:grpSpPr>
      <p:sp>
        <p:nvSpPr>
          <p:cNvPr id="335" name="Shape 335"/>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None/>
            </a:pPr>
            <a:r>
              <a:t/>
            </a:r>
            <a:endParaRPr b="0" baseline="0" i="0" sz="1200" u="none" cap="none" strike="noStrike">
              <a:solidFill>
                <a:srgbClr val="888888"/>
              </a:solidFill>
              <a:latin typeface="Calibri"/>
              <a:ea typeface="Calibri"/>
              <a:cs typeface="Calibri"/>
              <a:sym typeface="Calibri"/>
            </a:endParaRPr>
          </a:p>
          <a:p>
            <a:pPr indent="0" lvl="0" marL="0" marR="0" rtl="0" algn="r">
              <a:spcBef>
                <a:spcPts val="0"/>
              </a:spcBef>
              <a:spcAft>
                <a:spcPts val="0"/>
              </a:spcAft>
              <a:buSzPct val="25000"/>
              <a:buNone/>
            </a:pPr>
            <a:r>
              <a:rPr b="0" baseline="0" i="0" lang="en-US" sz="1000" u="none" cap="none" strike="noStrike">
                <a:solidFill>
                  <a:srgbClr val="888888"/>
                </a:solidFill>
                <a:latin typeface="Calibri"/>
                <a:ea typeface="Calibri"/>
                <a:cs typeface="Calibri"/>
                <a:sym typeface="Calibri"/>
              </a:rPr>
              <a:t>Slide </a:t>
            </a:r>
            <a:fld id="{00000000-1234-1234-1234-123412341234}" type="slidenum">
              <a:rPr b="0" baseline="0" i="0" lang="en-US" sz="1000" u="none" cap="none" strike="noStrike">
                <a:solidFill>
                  <a:srgbClr val="888888"/>
                </a:solidFill>
                <a:latin typeface="Calibri"/>
                <a:ea typeface="Calibri"/>
                <a:cs typeface="Calibri"/>
                <a:sym typeface="Calibri"/>
              </a:rPr>
              <a:t>‹#›</a:t>
            </a:fld>
          </a:p>
        </p:txBody>
      </p:sp>
      <p:sp>
        <p:nvSpPr>
          <p:cNvPr id="336" name="Shape 336"/>
          <p:cNvSpPr txBox="1"/>
          <p:nvPr/>
        </p:nvSpPr>
        <p:spPr>
          <a:xfrm>
            <a:off x="228600" y="209550"/>
            <a:ext cx="5562600" cy="400049"/>
          </a:xfrm>
          <a:prstGeom prst="rect">
            <a:avLst/>
          </a:prstGeom>
          <a:noFill/>
          <a:ln>
            <a:noFill/>
          </a:ln>
        </p:spPr>
        <p:txBody>
          <a:bodyPr anchorCtr="0" anchor="t" bIns="45700" lIns="91425" rIns="91425" tIns="45700">
            <a:noAutofit/>
          </a:bodyPr>
          <a:lstStyle/>
          <a:p>
            <a:pPr indent="-457200" lvl="0" marL="457200" marR="0" rtl="0" algn="l">
              <a:spcBef>
                <a:spcPts val="0"/>
              </a:spcBef>
              <a:spcAft>
                <a:spcPts val="0"/>
              </a:spcAft>
              <a:buSzPct val="25000"/>
              <a:buNone/>
            </a:pPr>
            <a:r>
              <a:rPr b="1" baseline="0" i="1" lang="en-US" sz="2000" u="none" cap="none" strike="noStrike">
                <a:solidFill>
                  <a:srgbClr val="006600"/>
                </a:solidFill>
                <a:latin typeface="Arial"/>
                <a:ea typeface="Arial"/>
                <a:cs typeface="Arial"/>
                <a:sym typeface="Arial"/>
              </a:rPr>
              <a:t>An introduction to PHP web programming</a:t>
            </a:r>
          </a:p>
        </p:txBody>
      </p:sp>
      <p:sp>
        <p:nvSpPr>
          <p:cNvPr id="337" name="Shape 337"/>
          <p:cNvSpPr/>
          <p:nvPr/>
        </p:nvSpPr>
        <p:spPr>
          <a:xfrm>
            <a:off x="0" y="762000"/>
            <a:ext cx="9144000" cy="46037"/>
          </a:xfrm>
          <a:prstGeom prst="rect">
            <a:avLst/>
          </a:prstGeom>
          <a:solidFill>
            <a:srgbClr val="006600"/>
          </a:solidFill>
          <a:ln>
            <a:noFill/>
          </a:ln>
        </p:spPr>
        <p:txBody>
          <a:bodyPr anchorCtr="0" anchor="ctr" bIns="45700" lIns="91425" rIns="91425" tIns="45700">
            <a:noAutofit/>
          </a:bodyPr>
          <a:lstStyle/>
          <a:p>
            <a:pPr indent="0" lvl="0" marL="0" marR="0" rtl="0" algn="ctr">
              <a:spcBef>
                <a:spcPts val="0"/>
              </a:spcBef>
              <a:spcAft>
                <a:spcPts val="0"/>
              </a:spcAft>
              <a:buNone/>
            </a:pPr>
            <a:r>
              <a:t/>
            </a:r>
            <a:endParaRPr b="0" baseline="0" i="0" sz="2400" u="none" cap="none" strike="noStrike">
              <a:solidFill>
                <a:schemeClr val="lt1"/>
              </a:solidFill>
              <a:latin typeface="Times New Roman"/>
              <a:ea typeface="Times New Roman"/>
              <a:cs typeface="Times New Roman"/>
              <a:sym typeface="Times New Roman"/>
            </a:endParaRPr>
          </a:p>
        </p:txBody>
      </p:sp>
      <p:sp>
        <p:nvSpPr>
          <p:cNvPr id="338" name="Shape 338"/>
          <p:cNvSpPr txBox="1"/>
          <p:nvPr/>
        </p:nvSpPr>
        <p:spPr>
          <a:xfrm>
            <a:off x="228600" y="838200"/>
            <a:ext cx="8686800" cy="523219"/>
          </a:xfrm>
          <a:prstGeom prst="rect">
            <a:avLst/>
          </a:prstGeom>
          <a:noFill/>
          <a:ln>
            <a:noFill/>
          </a:ln>
        </p:spPr>
        <p:txBody>
          <a:bodyPr anchorCtr="0" anchor="t" bIns="45700" lIns="91425" rIns="91425" tIns="45700">
            <a:noAutofit/>
          </a:bodyPr>
          <a:lstStyle/>
          <a:p>
            <a:pPr indent="-457200" lvl="0" marL="457200" marR="0" rtl="0" algn="l">
              <a:spcBef>
                <a:spcPts val="0"/>
              </a:spcBef>
              <a:spcAft>
                <a:spcPts val="0"/>
              </a:spcAft>
              <a:buSzPct val="25000"/>
              <a:buNone/>
            </a:pPr>
            <a:r>
              <a:rPr b="1" baseline="0" i="0" lang="en-US" sz="2800" u="none" cap="none" strike="noStrike">
                <a:solidFill>
                  <a:srgbClr val="006600"/>
                </a:solidFill>
                <a:latin typeface="Arial"/>
                <a:ea typeface="Arial"/>
                <a:cs typeface="Arial"/>
                <a:sym typeface="Arial"/>
              </a:rPr>
              <a:t>Running PHP Scripts</a:t>
            </a:r>
          </a:p>
        </p:txBody>
      </p:sp>
      <p:grpSp>
        <p:nvGrpSpPr>
          <p:cNvPr id="339" name="Shape 339"/>
          <p:cNvGrpSpPr/>
          <p:nvPr/>
        </p:nvGrpSpPr>
        <p:grpSpPr>
          <a:xfrm>
            <a:off x="609600" y="1524000"/>
            <a:ext cx="4114800" cy="4000836"/>
            <a:chOff x="304800" y="1447800"/>
            <a:chExt cx="4114800" cy="4000836"/>
          </a:xfrm>
        </p:grpSpPr>
        <p:pic>
          <p:nvPicPr>
            <p:cNvPr id="340" name="Shape 340"/>
            <p:cNvPicPr preferRelativeResize="0"/>
            <p:nvPr/>
          </p:nvPicPr>
          <p:blipFill rotWithShape="1">
            <a:blip r:embed="rId3">
              <a:alphaModFix/>
            </a:blip>
            <a:srcRect b="0" l="0" r="0" t="0"/>
            <a:stretch/>
          </p:blipFill>
          <p:spPr>
            <a:xfrm>
              <a:off x="381000" y="1447800"/>
              <a:ext cx="3886200" cy="4000836"/>
            </a:xfrm>
            <a:prstGeom prst="rect">
              <a:avLst/>
            </a:prstGeom>
            <a:noFill/>
            <a:ln>
              <a:noFill/>
            </a:ln>
          </p:spPr>
        </p:pic>
        <p:sp>
          <p:nvSpPr>
            <p:cNvPr id="341" name="Shape 341"/>
            <p:cNvSpPr/>
            <p:nvPr/>
          </p:nvSpPr>
          <p:spPr>
            <a:xfrm>
              <a:off x="304800" y="3429000"/>
              <a:ext cx="4114800" cy="1295400"/>
            </a:xfrm>
            <a:prstGeom prst="rect">
              <a:avLst/>
            </a:prstGeom>
            <a:noFill/>
            <a:ln cap="flat" cmpd="sng" w="25400">
              <a:solidFill>
                <a:schemeClr val="accent3"/>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b="0" baseline="0" i="0" sz="2400" u="none" cap="none" strike="noStrike">
                <a:solidFill>
                  <a:schemeClr val="dk1"/>
                </a:solidFill>
                <a:latin typeface="Times New Roman"/>
                <a:ea typeface="Times New Roman"/>
                <a:cs typeface="Times New Roman"/>
                <a:sym typeface="Times New Roman"/>
              </a:endParaRPr>
            </a:p>
          </p:txBody>
        </p:sp>
      </p:grpSp>
      <p:sp>
        <p:nvSpPr>
          <p:cNvPr id="342" name="Shape 342"/>
          <p:cNvSpPr txBox="1"/>
          <p:nvPr/>
        </p:nvSpPr>
        <p:spPr>
          <a:xfrm>
            <a:off x="5029200" y="1143000"/>
            <a:ext cx="3886200" cy="2554544"/>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baseline="0" i="0" lang="en-US" sz="2000" u="none" cap="none" strike="noStrike">
                <a:solidFill>
                  <a:srgbClr val="006600"/>
                </a:solidFill>
                <a:latin typeface="Arial"/>
                <a:ea typeface="Arial"/>
                <a:cs typeface="Arial"/>
                <a:sym typeface="Arial"/>
              </a:rPr>
              <a:t>All php scripts must enclosed with</a:t>
            </a:r>
          </a:p>
          <a:p>
            <a:pPr indent="0" lvl="0" marL="0" marR="0" rtl="0" algn="l">
              <a:spcBef>
                <a:spcPts val="0"/>
              </a:spcBef>
              <a:spcAft>
                <a:spcPts val="0"/>
              </a:spcAft>
              <a:buSzPct val="25000"/>
              <a:buNone/>
            </a:pPr>
            <a:r>
              <a:rPr b="1" baseline="0" i="0" lang="en-US" sz="2000" u="none" cap="none" strike="noStrike">
                <a:solidFill>
                  <a:srgbClr val="E36C09"/>
                </a:solidFill>
                <a:latin typeface="Arial"/>
                <a:ea typeface="Arial"/>
                <a:cs typeface="Arial"/>
                <a:sym typeface="Arial"/>
              </a:rPr>
              <a:t>&lt;?php … ?&gt; </a:t>
            </a:r>
            <a:r>
              <a:rPr b="0" baseline="0" i="0" lang="en-US" sz="2000" u="none" cap="none" strike="noStrike">
                <a:solidFill>
                  <a:srgbClr val="006600"/>
                </a:solidFill>
                <a:latin typeface="Arial"/>
                <a:ea typeface="Arial"/>
                <a:cs typeface="Arial"/>
                <a:sym typeface="Arial"/>
              </a:rPr>
              <a:t>(standard tag)</a:t>
            </a:r>
          </a:p>
          <a:p>
            <a:pPr indent="0" lvl="0" marL="0" marR="0" rtl="0" algn="l">
              <a:spcBef>
                <a:spcPts val="0"/>
              </a:spcBef>
              <a:spcAft>
                <a:spcPts val="0"/>
              </a:spcAft>
              <a:buSzPct val="25000"/>
              <a:buNone/>
            </a:pPr>
            <a:r>
              <a:rPr b="1" baseline="0" i="0" lang="en-US" sz="2000" u="none" cap="none" strike="noStrike">
                <a:solidFill>
                  <a:srgbClr val="E36C09"/>
                </a:solidFill>
                <a:latin typeface="Arial"/>
                <a:ea typeface="Arial"/>
                <a:cs typeface="Arial"/>
                <a:sym typeface="Arial"/>
              </a:rPr>
              <a:t>&lt;? … ?&gt; </a:t>
            </a:r>
            <a:r>
              <a:rPr b="0" baseline="0" i="0" lang="en-US" sz="2000" u="none" cap="none" strike="noStrike">
                <a:solidFill>
                  <a:srgbClr val="006600"/>
                </a:solidFill>
                <a:latin typeface="Arial"/>
                <a:ea typeface="Arial"/>
                <a:cs typeface="Arial"/>
                <a:sym typeface="Arial"/>
              </a:rPr>
              <a:t>(short open tag)</a:t>
            </a:r>
          </a:p>
          <a:p>
            <a:pPr indent="0" lvl="0" marL="0" marR="0" rtl="0" algn="l">
              <a:spcBef>
                <a:spcPts val="0"/>
              </a:spcBef>
              <a:spcAft>
                <a:spcPts val="0"/>
              </a:spcAft>
              <a:buSzPct val="25000"/>
              <a:buNone/>
            </a:pPr>
            <a:r>
              <a:rPr b="1" baseline="0" i="0" lang="en-US" sz="2000" u="none" cap="none" strike="noStrike">
                <a:solidFill>
                  <a:srgbClr val="E36C09"/>
                </a:solidFill>
                <a:latin typeface="Arial"/>
                <a:ea typeface="Arial"/>
                <a:cs typeface="Arial"/>
                <a:sym typeface="Arial"/>
              </a:rPr>
              <a:t>&lt;script language=“php”&gt;</a:t>
            </a:r>
          </a:p>
          <a:p>
            <a:pPr indent="0" lvl="0" marL="0" marR="0" rtl="0" algn="l">
              <a:spcBef>
                <a:spcPts val="0"/>
              </a:spcBef>
              <a:spcAft>
                <a:spcPts val="0"/>
              </a:spcAft>
              <a:buSzPct val="25000"/>
              <a:buNone/>
            </a:pPr>
            <a:r>
              <a:rPr b="1" baseline="0" i="0" lang="en-US" sz="2000" u="none" cap="none" strike="noStrike">
                <a:solidFill>
                  <a:srgbClr val="E36C09"/>
                </a:solidFill>
                <a:latin typeface="Arial"/>
                <a:ea typeface="Arial"/>
                <a:cs typeface="Arial"/>
                <a:sym typeface="Arial"/>
              </a:rPr>
              <a:t>….</a:t>
            </a:r>
          </a:p>
          <a:p>
            <a:pPr indent="0" lvl="0" marL="0" marR="0" rtl="0" algn="l">
              <a:spcBef>
                <a:spcPts val="0"/>
              </a:spcBef>
              <a:spcAft>
                <a:spcPts val="0"/>
              </a:spcAft>
              <a:buSzPct val="25000"/>
              <a:buNone/>
            </a:pPr>
            <a:r>
              <a:rPr b="1" baseline="0" i="0" lang="en-US" sz="2000" u="none" cap="none" strike="noStrike">
                <a:solidFill>
                  <a:srgbClr val="E36C09"/>
                </a:solidFill>
                <a:latin typeface="Arial"/>
                <a:ea typeface="Arial"/>
                <a:cs typeface="Arial"/>
                <a:sym typeface="Arial"/>
              </a:rPr>
              <a:t>&lt;/script&gt; </a:t>
            </a:r>
            <a:r>
              <a:rPr b="0" baseline="0" i="0" lang="en-US" sz="2000" u="none" cap="none" strike="noStrike">
                <a:solidFill>
                  <a:srgbClr val="006600"/>
                </a:solidFill>
                <a:latin typeface="Arial"/>
                <a:ea typeface="Arial"/>
                <a:cs typeface="Arial"/>
                <a:sym typeface="Arial"/>
              </a:rPr>
              <a:t>(script tag)</a:t>
            </a:r>
          </a:p>
          <a:p>
            <a:pPr indent="0" lvl="0" marL="0" marR="0" rtl="0" algn="l">
              <a:spcBef>
                <a:spcPts val="0"/>
              </a:spcBef>
              <a:spcAft>
                <a:spcPts val="0"/>
              </a:spcAft>
              <a:buSzPct val="25000"/>
              <a:buNone/>
            </a:pPr>
            <a:r>
              <a:rPr b="1" baseline="0" i="0" lang="en-US" sz="2000" u="none" cap="none" strike="noStrike">
                <a:solidFill>
                  <a:srgbClr val="E36C09"/>
                </a:solidFill>
                <a:latin typeface="Arial"/>
                <a:ea typeface="Arial"/>
                <a:cs typeface="Arial"/>
                <a:sym typeface="Arial"/>
              </a:rPr>
              <a:t>&lt;% … %&gt; </a:t>
            </a:r>
            <a:r>
              <a:rPr b="0" baseline="0" i="0" lang="en-US" sz="2000" u="none" cap="none" strike="noStrike">
                <a:solidFill>
                  <a:srgbClr val="006600"/>
                </a:solidFill>
                <a:latin typeface="Arial"/>
                <a:ea typeface="Arial"/>
                <a:cs typeface="Arial"/>
                <a:sym typeface="Arial"/>
              </a:rPr>
              <a:t>(asp style tag)</a:t>
            </a:r>
          </a:p>
        </p:txBody>
      </p:sp>
      <p:pic>
        <p:nvPicPr>
          <p:cNvPr id="343" name="Shape 343"/>
          <p:cNvPicPr preferRelativeResize="0"/>
          <p:nvPr/>
        </p:nvPicPr>
        <p:blipFill rotWithShape="1">
          <a:blip r:embed="rId4">
            <a:alphaModFix/>
          </a:blip>
          <a:srcRect b="0" l="0" r="0" t="0"/>
          <a:stretch/>
        </p:blipFill>
        <p:spPr>
          <a:xfrm>
            <a:off x="5105400" y="4800600"/>
            <a:ext cx="1904999" cy="952499"/>
          </a:xfrm>
          <a:prstGeom prst="rect">
            <a:avLst/>
          </a:prstGeom>
          <a:noFill/>
          <a:ln>
            <a:noFill/>
          </a:ln>
        </p:spPr>
      </p:pic>
      <p:sp>
        <p:nvSpPr>
          <p:cNvPr id="344" name="Shape 344"/>
          <p:cNvSpPr txBox="1"/>
          <p:nvPr/>
        </p:nvSpPr>
        <p:spPr>
          <a:xfrm>
            <a:off x="5029200" y="4343400"/>
            <a:ext cx="2057400" cy="40010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baseline="0" i="0" lang="en-US" sz="2000" u="none" cap="none" strike="noStrike">
                <a:solidFill>
                  <a:srgbClr val="006600"/>
                </a:solidFill>
                <a:latin typeface="Arial"/>
                <a:ea typeface="Arial"/>
                <a:cs typeface="Arial"/>
                <a:sym typeface="Arial"/>
              </a:rPr>
              <a:t>OUTPUT:</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 name="Shape 60"/>
        <p:cNvGrpSpPr/>
        <p:nvPr/>
      </p:nvGrpSpPr>
      <p:grpSpPr>
        <a:xfrm>
          <a:off x="0" y="0"/>
          <a:ext cx="0" cy="0"/>
          <a:chOff x="0" y="0"/>
          <a:chExt cx="0" cy="0"/>
        </a:xfrm>
      </p:grpSpPr>
      <p:sp>
        <p:nvSpPr>
          <p:cNvPr id="61" name="Shape 61"/>
          <p:cNvSpPr txBox="1"/>
          <p:nvPr>
            <p:ph idx="10" type="dt"/>
          </p:nvPr>
        </p:nvSpPr>
        <p:spPr>
          <a:xfrm>
            <a:off x="457200" y="6356350"/>
            <a:ext cx="2133599" cy="365125"/>
          </a:xfrm>
          <a:prstGeom prst="rect">
            <a:avLst/>
          </a:prstGeom>
          <a:noFill/>
          <a:ln>
            <a:noFill/>
          </a:ln>
        </p:spPr>
        <p:txBody>
          <a:bodyPr anchorCtr="0" anchor="ctr" bIns="45700" lIns="91425" rIns="91425" tIns="45700">
            <a:noAutofit/>
          </a:bodyPr>
          <a:lstStyle/>
          <a:p>
            <a:pPr indent="0" lvl="0" marL="0" marR="0" rtl="0" algn="l">
              <a:spcBef>
                <a:spcPts val="0"/>
              </a:spcBef>
              <a:spcAft>
                <a:spcPts val="0"/>
              </a:spcAft>
              <a:buSzPct val="25000"/>
              <a:buNone/>
            </a:pPr>
            <a:r>
              <a:rPr b="0" baseline="0" i="0" lang="en-US" sz="1200" u="none" cap="none" strike="noStrike">
                <a:solidFill>
                  <a:srgbClr val="888888"/>
                </a:solidFill>
                <a:latin typeface="Calibri"/>
                <a:ea typeface="Calibri"/>
                <a:cs typeface="Calibri"/>
                <a:sym typeface="Calibri"/>
              </a:rPr>
              <a:t>Murach’s ASP.NET 3.5/C#, C1</a:t>
            </a:r>
          </a:p>
        </p:txBody>
      </p:sp>
      <p:sp>
        <p:nvSpPr>
          <p:cNvPr id="62" name="Shape 62"/>
          <p:cNvSpPr txBox="1"/>
          <p:nvPr>
            <p:ph idx="11" type="ftr"/>
          </p:nvPr>
        </p:nvSpPr>
        <p:spPr>
          <a:xfrm>
            <a:off x="3124200" y="6356350"/>
            <a:ext cx="2895600" cy="365125"/>
          </a:xfrm>
          <a:prstGeom prst="rect">
            <a:avLst/>
          </a:prstGeom>
          <a:noFill/>
          <a:ln>
            <a:noFill/>
          </a:ln>
        </p:spPr>
        <p:txBody>
          <a:bodyPr anchorCtr="0" anchor="ctr" bIns="45700" lIns="91425" rIns="91425" tIns="45700">
            <a:noAutofit/>
          </a:bodyPr>
          <a:lstStyle/>
          <a:p>
            <a:pPr indent="0" lvl="0" marL="0" marR="0" rtl="0" algn="ctr">
              <a:spcBef>
                <a:spcPts val="0"/>
              </a:spcBef>
              <a:spcAft>
                <a:spcPts val="0"/>
              </a:spcAft>
              <a:buSzPct val="25000"/>
              <a:buNone/>
            </a:pPr>
            <a:r>
              <a:rPr b="0" baseline="0" i="0" lang="en-US" sz="1200" u="none" cap="none" strike="noStrike">
                <a:solidFill>
                  <a:srgbClr val="888888"/>
                </a:solidFill>
                <a:latin typeface="Calibri"/>
                <a:ea typeface="Calibri"/>
                <a:cs typeface="Calibri"/>
                <a:sym typeface="Calibri"/>
              </a:rPr>
              <a:t>© 2008, Mike Murach &amp; Associates, Inc.</a:t>
            </a:r>
          </a:p>
        </p:txBody>
      </p:sp>
      <p:sp>
        <p:nvSpPr>
          <p:cNvPr id="63" name="Shape 63"/>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None/>
            </a:pPr>
            <a:r>
              <a:t/>
            </a:r>
            <a:endParaRPr b="0" baseline="0" i="0" sz="1200" u="none" cap="none" strike="noStrike">
              <a:solidFill>
                <a:srgbClr val="888888"/>
              </a:solidFill>
              <a:latin typeface="Calibri"/>
              <a:ea typeface="Calibri"/>
              <a:cs typeface="Calibri"/>
              <a:sym typeface="Calibri"/>
            </a:endParaRPr>
          </a:p>
          <a:p>
            <a:pPr indent="0" lvl="0" marL="0" marR="0" rtl="0" algn="r">
              <a:spcBef>
                <a:spcPts val="0"/>
              </a:spcBef>
              <a:spcAft>
                <a:spcPts val="0"/>
              </a:spcAft>
              <a:buSzPct val="25000"/>
              <a:buNone/>
            </a:pPr>
            <a:r>
              <a:rPr b="0" baseline="0" i="0" lang="en-US" sz="1200" u="none" cap="none" strike="noStrike">
                <a:solidFill>
                  <a:srgbClr val="888888"/>
                </a:solidFill>
                <a:latin typeface="Calibri"/>
                <a:ea typeface="Calibri"/>
                <a:cs typeface="Calibri"/>
                <a:sym typeface="Calibri"/>
              </a:rPr>
              <a:t>Slide </a:t>
            </a:r>
            <a:fld id="{00000000-1234-1234-1234-123412341234}" type="slidenum">
              <a:rPr b="0" baseline="0" i="0" lang="en-US" sz="1200" u="none" cap="none" strike="noStrike">
                <a:solidFill>
                  <a:srgbClr val="888888"/>
                </a:solidFill>
                <a:latin typeface="Calibri"/>
                <a:ea typeface="Calibri"/>
                <a:cs typeface="Calibri"/>
                <a:sym typeface="Calibri"/>
              </a:rPr>
              <a:t>‹#›</a:t>
            </a:fld>
          </a:p>
        </p:txBody>
      </p:sp>
      <p:sp>
        <p:nvSpPr>
          <p:cNvPr id="64" name="Shape 64"/>
          <p:cNvSpPr txBox="1"/>
          <p:nvPr/>
        </p:nvSpPr>
        <p:spPr>
          <a:xfrm>
            <a:off x="228600" y="209550"/>
            <a:ext cx="5562600" cy="400049"/>
          </a:xfrm>
          <a:prstGeom prst="rect">
            <a:avLst/>
          </a:prstGeom>
          <a:noFill/>
          <a:ln>
            <a:noFill/>
          </a:ln>
        </p:spPr>
        <p:txBody>
          <a:bodyPr anchorCtr="0" anchor="t" bIns="45700" lIns="91425" rIns="91425" tIns="45700">
            <a:noAutofit/>
          </a:bodyPr>
          <a:lstStyle/>
          <a:p>
            <a:pPr indent="-457200" lvl="0" marL="457200" marR="0" rtl="0" algn="l">
              <a:spcBef>
                <a:spcPts val="0"/>
              </a:spcBef>
              <a:spcAft>
                <a:spcPts val="0"/>
              </a:spcAft>
              <a:buSzPct val="25000"/>
              <a:buNone/>
            </a:pPr>
            <a:r>
              <a:rPr b="1" baseline="0" i="1" lang="en-US" sz="2000" u="none" cap="none" strike="noStrike">
                <a:solidFill>
                  <a:srgbClr val="006600"/>
                </a:solidFill>
                <a:latin typeface="Arial"/>
                <a:ea typeface="Arial"/>
                <a:cs typeface="Arial"/>
                <a:sym typeface="Arial"/>
              </a:rPr>
              <a:t>An introduction to PHP web programming</a:t>
            </a:r>
          </a:p>
        </p:txBody>
      </p:sp>
      <p:sp>
        <p:nvSpPr>
          <p:cNvPr id="65" name="Shape 65"/>
          <p:cNvSpPr/>
          <p:nvPr/>
        </p:nvSpPr>
        <p:spPr>
          <a:xfrm>
            <a:off x="0" y="762000"/>
            <a:ext cx="9144000" cy="46037"/>
          </a:xfrm>
          <a:prstGeom prst="rect">
            <a:avLst/>
          </a:prstGeom>
          <a:solidFill>
            <a:srgbClr val="006600"/>
          </a:solidFill>
          <a:ln>
            <a:noFill/>
          </a:ln>
        </p:spPr>
        <p:txBody>
          <a:bodyPr anchorCtr="0" anchor="ctr" bIns="45700" lIns="91425" rIns="91425" tIns="45700">
            <a:noAutofit/>
          </a:bodyPr>
          <a:lstStyle/>
          <a:p>
            <a:pPr indent="0" lvl="0" marL="0" marR="0" rtl="0" algn="ctr">
              <a:spcBef>
                <a:spcPts val="0"/>
              </a:spcBef>
              <a:spcAft>
                <a:spcPts val="0"/>
              </a:spcAft>
              <a:buNone/>
            </a:pPr>
            <a:r>
              <a:t/>
            </a:r>
            <a:endParaRPr b="0" baseline="0" i="0" sz="2400" u="none" cap="none" strike="noStrike">
              <a:solidFill>
                <a:schemeClr val="lt1"/>
              </a:solidFill>
              <a:latin typeface="Times New Roman"/>
              <a:ea typeface="Times New Roman"/>
              <a:cs typeface="Times New Roman"/>
              <a:sym typeface="Times New Roman"/>
            </a:endParaRPr>
          </a:p>
        </p:txBody>
      </p:sp>
      <p:sp>
        <p:nvSpPr>
          <p:cNvPr id="66" name="Shape 66"/>
          <p:cNvSpPr txBox="1"/>
          <p:nvPr/>
        </p:nvSpPr>
        <p:spPr>
          <a:xfrm>
            <a:off x="228600" y="838200"/>
            <a:ext cx="8534399" cy="5447644"/>
          </a:xfrm>
          <a:prstGeom prst="rect">
            <a:avLst/>
          </a:prstGeom>
          <a:noFill/>
          <a:ln>
            <a:noFill/>
          </a:ln>
        </p:spPr>
        <p:txBody>
          <a:bodyPr anchorCtr="0" anchor="t" bIns="45700" lIns="91425" rIns="91425" tIns="45700">
            <a:noAutofit/>
          </a:bodyPr>
          <a:lstStyle/>
          <a:p>
            <a:pPr indent="-457200" lvl="0" marL="457200" marR="0" rtl="0" algn="l">
              <a:spcBef>
                <a:spcPts val="0"/>
              </a:spcBef>
              <a:spcAft>
                <a:spcPts val="0"/>
              </a:spcAft>
              <a:buSzPct val="25000"/>
              <a:buNone/>
            </a:pPr>
            <a:r>
              <a:rPr b="1" baseline="0" i="0" lang="en-US" sz="2800" u="none" cap="none" strike="noStrike">
                <a:solidFill>
                  <a:srgbClr val="006600"/>
                </a:solidFill>
                <a:latin typeface="Arial"/>
                <a:ea typeface="Arial"/>
                <a:cs typeface="Arial"/>
                <a:sym typeface="Arial"/>
              </a:rPr>
              <a:t>Objectives</a:t>
            </a:r>
          </a:p>
          <a:p>
            <a:pPr indent="-514350" lvl="1" marL="971550" marR="0" rtl="0" algn="l">
              <a:spcBef>
                <a:spcPts val="0"/>
              </a:spcBef>
              <a:spcAft>
                <a:spcPts val="0"/>
              </a:spcAft>
              <a:buClr>
                <a:srgbClr val="006600"/>
              </a:buClr>
              <a:buSzPct val="100000"/>
              <a:buFont typeface="Arial"/>
              <a:buChar char="•"/>
            </a:pPr>
            <a:r>
              <a:rPr b="0" baseline="0" i="0" lang="en-US" sz="2200" u="none" cap="none" strike="noStrike">
                <a:solidFill>
                  <a:srgbClr val="006600"/>
                </a:solidFill>
                <a:latin typeface="Arial"/>
                <a:ea typeface="Arial"/>
                <a:cs typeface="Arial"/>
                <a:sym typeface="Arial"/>
              </a:rPr>
              <a:t>To understand the history of PHP</a:t>
            </a:r>
          </a:p>
          <a:p>
            <a:pPr indent="-514350" lvl="1" marL="971550" marR="0" rtl="0" algn="l">
              <a:spcBef>
                <a:spcPts val="0"/>
              </a:spcBef>
              <a:spcAft>
                <a:spcPts val="0"/>
              </a:spcAft>
              <a:buClr>
                <a:srgbClr val="006600"/>
              </a:buClr>
              <a:buSzPct val="100000"/>
              <a:buFont typeface="Arial"/>
              <a:buChar char="•"/>
            </a:pPr>
            <a:r>
              <a:rPr b="0" baseline="0" i="0" lang="en-US" sz="2200" u="none" cap="none" strike="noStrike">
                <a:solidFill>
                  <a:srgbClr val="006600"/>
                </a:solidFill>
                <a:latin typeface="Arial"/>
                <a:ea typeface="Arial"/>
                <a:cs typeface="Arial"/>
                <a:sym typeface="Arial"/>
              </a:rPr>
              <a:t>To know the advantages of PHP as a server side scripting language</a:t>
            </a:r>
          </a:p>
          <a:p>
            <a:pPr indent="-514350" lvl="1" marL="971550" marR="0" rtl="0" algn="l">
              <a:spcBef>
                <a:spcPts val="0"/>
              </a:spcBef>
              <a:spcAft>
                <a:spcPts val="0"/>
              </a:spcAft>
              <a:buClr>
                <a:srgbClr val="006600"/>
              </a:buClr>
              <a:buSzPct val="100000"/>
              <a:buFont typeface="Arial"/>
              <a:buChar char="•"/>
            </a:pPr>
            <a:r>
              <a:rPr b="0" baseline="0" i="0" lang="en-US" sz="2200" u="none" cap="none" strike="noStrike">
                <a:solidFill>
                  <a:srgbClr val="006600"/>
                </a:solidFill>
                <a:latin typeface="Arial"/>
                <a:ea typeface="Arial"/>
                <a:cs typeface="Arial"/>
                <a:sym typeface="Arial"/>
              </a:rPr>
              <a:t>To know what are the software's needed in developing web application using PHP.</a:t>
            </a:r>
          </a:p>
          <a:p>
            <a:pPr indent="-514350" lvl="1" marL="971550" marR="0" rtl="0" algn="l">
              <a:spcBef>
                <a:spcPts val="0"/>
              </a:spcBef>
              <a:spcAft>
                <a:spcPts val="0"/>
              </a:spcAft>
              <a:buClr>
                <a:srgbClr val="006600"/>
              </a:buClr>
              <a:buSzPct val="100000"/>
              <a:buFont typeface="Arial"/>
              <a:buChar char="•"/>
            </a:pPr>
            <a:r>
              <a:rPr b="0" baseline="0" i="0" lang="en-US" sz="2200" u="none" cap="none" strike="noStrike">
                <a:solidFill>
                  <a:srgbClr val="006600"/>
                </a:solidFill>
                <a:latin typeface="Arial"/>
                <a:ea typeface="Arial"/>
                <a:cs typeface="Arial"/>
                <a:sym typeface="Arial"/>
              </a:rPr>
              <a:t>To run PHP application on a web browser.</a:t>
            </a:r>
          </a:p>
          <a:p>
            <a:pPr indent="-514350" lvl="1" marL="971550" marR="0" rtl="0" algn="l">
              <a:spcBef>
                <a:spcPts val="0"/>
              </a:spcBef>
              <a:spcAft>
                <a:spcPts val="0"/>
              </a:spcAft>
              <a:buClr>
                <a:srgbClr val="006600"/>
              </a:buClr>
              <a:buSzPct val="100000"/>
              <a:buFont typeface="Arial"/>
              <a:buChar char="•"/>
            </a:pPr>
            <a:r>
              <a:rPr b="0" baseline="0" i="0" lang="en-US" sz="2200" u="none" cap="none" strike="noStrike">
                <a:solidFill>
                  <a:srgbClr val="006600"/>
                </a:solidFill>
                <a:latin typeface="Arial"/>
                <a:ea typeface="Arial"/>
                <a:cs typeface="Arial"/>
                <a:sym typeface="Arial"/>
              </a:rPr>
              <a:t>To know the basic syntax of PHP for outputting to browser.</a:t>
            </a:r>
          </a:p>
          <a:p>
            <a:pPr indent="-514350" lvl="1" marL="971550" marR="0" rtl="0" algn="l">
              <a:spcBef>
                <a:spcPts val="0"/>
              </a:spcBef>
              <a:spcAft>
                <a:spcPts val="0"/>
              </a:spcAft>
              <a:buClr>
                <a:srgbClr val="006600"/>
              </a:buClr>
              <a:buSzPct val="100000"/>
              <a:buFont typeface="Arial"/>
              <a:buChar char="•"/>
            </a:pPr>
            <a:r>
              <a:rPr b="0" baseline="0" i="0" lang="en-US" sz="2200" u="none" cap="none" strike="noStrike">
                <a:solidFill>
                  <a:srgbClr val="006600"/>
                </a:solidFill>
                <a:latin typeface="Arial"/>
                <a:ea typeface="Arial"/>
                <a:cs typeface="Arial"/>
                <a:sym typeface="Arial"/>
              </a:rPr>
              <a:t>To know the datatypes that are available on PHP and on how these datatypes are being used.</a:t>
            </a:r>
          </a:p>
          <a:p>
            <a:pPr indent="-514350" lvl="1" marL="971550" marR="0" rtl="0" algn="l">
              <a:spcBef>
                <a:spcPts val="0"/>
              </a:spcBef>
              <a:spcAft>
                <a:spcPts val="0"/>
              </a:spcAft>
              <a:buClr>
                <a:srgbClr val="006600"/>
              </a:buClr>
              <a:buSzPct val="100000"/>
              <a:buFont typeface="Arial"/>
              <a:buChar char="•"/>
            </a:pPr>
            <a:r>
              <a:rPr b="0" baseline="0" i="0" lang="en-US" sz="2200" u="none" cap="none" strike="noStrike">
                <a:solidFill>
                  <a:srgbClr val="006600"/>
                </a:solidFill>
                <a:latin typeface="Arial"/>
                <a:ea typeface="Arial"/>
                <a:cs typeface="Arial"/>
                <a:sym typeface="Arial"/>
              </a:rPr>
              <a:t>To know some predefined type function for data manipulation.</a:t>
            </a:r>
          </a:p>
          <a:p>
            <a:pPr indent="-514350" lvl="1" marL="971550" marR="0" rtl="0" algn="l">
              <a:spcBef>
                <a:spcPts val="0"/>
              </a:spcBef>
              <a:spcAft>
                <a:spcPts val="0"/>
              </a:spcAft>
              <a:buClr>
                <a:srgbClr val="006600"/>
              </a:buClr>
              <a:buSzPct val="100000"/>
              <a:buFont typeface="Arial"/>
              <a:buChar char="•"/>
            </a:pPr>
            <a:r>
              <a:rPr b="0" baseline="0" i="0" lang="en-US" sz="2200" u="none" cap="none" strike="noStrike">
                <a:solidFill>
                  <a:srgbClr val="006600"/>
                </a:solidFill>
                <a:latin typeface="Arial"/>
                <a:ea typeface="Arial"/>
                <a:cs typeface="Arial"/>
                <a:sym typeface="Arial"/>
              </a:rPr>
              <a:t>To know the proper casting values of a given variables.</a:t>
            </a:r>
          </a:p>
          <a:p>
            <a:pPr indent="-514350" lvl="1" marL="971550" marR="0" rtl="0" algn="l">
              <a:spcBef>
                <a:spcPts val="0"/>
              </a:spcBef>
              <a:spcAft>
                <a:spcPts val="0"/>
              </a:spcAft>
              <a:buNone/>
            </a:pPr>
            <a:r>
              <a:t/>
            </a:r>
            <a:endParaRPr b="0" baseline="0" i="0" sz="2800" u="none" cap="none" strike="noStrike">
              <a:solidFill>
                <a:srgbClr val="006600"/>
              </a:solidFill>
              <a:latin typeface="Arial"/>
              <a:ea typeface="Arial"/>
              <a:cs typeface="Arial"/>
              <a:sym typeface="Arial"/>
            </a:endParaRPr>
          </a:p>
          <a:p>
            <a:pPr indent="-457200" lvl="0" marL="457200" marR="0" rtl="0" algn="l">
              <a:spcBef>
                <a:spcPts val="0"/>
              </a:spcBef>
              <a:spcAft>
                <a:spcPts val="0"/>
              </a:spcAft>
              <a:buSzPct val="25000"/>
              <a:buNone/>
            </a:pPr>
            <a:r>
              <a:rPr b="1" baseline="0" i="0" lang="en-US" sz="2800" u="none" cap="none" strike="noStrike">
                <a:solidFill>
                  <a:srgbClr val="006600"/>
                </a:solidFill>
                <a:latin typeface="Arial"/>
                <a:ea typeface="Arial"/>
                <a:cs typeface="Arial"/>
                <a:sym typeface="Arial"/>
              </a:rPr>
              <a:t>	</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9" name="Shape 349"/>
        <p:cNvGrpSpPr/>
        <p:nvPr/>
      </p:nvGrpSpPr>
      <p:grpSpPr>
        <a:xfrm>
          <a:off x="0" y="0"/>
          <a:ext cx="0" cy="0"/>
          <a:chOff x="0" y="0"/>
          <a:chExt cx="0" cy="0"/>
        </a:xfrm>
      </p:grpSpPr>
      <p:sp>
        <p:nvSpPr>
          <p:cNvPr id="350" name="Shape 350"/>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None/>
            </a:pPr>
            <a:r>
              <a:t/>
            </a:r>
            <a:endParaRPr b="0" baseline="0" i="0" sz="1200" u="none" cap="none" strike="noStrike">
              <a:solidFill>
                <a:srgbClr val="888888"/>
              </a:solidFill>
              <a:latin typeface="Calibri"/>
              <a:ea typeface="Calibri"/>
              <a:cs typeface="Calibri"/>
              <a:sym typeface="Calibri"/>
            </a:endParaRPr>
          </a:p>
          <a:p>
            <a:pPr indent="0" lvl="0" marL="0" marR="0" rtl="0" algn="r">
              <a:spcBef>
                <a:spcPts val="0"/>
              </a:spcBef>
              <a:spcAft>
                <a:spcPts val="0"/>
              </a:spcAft>
              <a:buSzPct val="25000"/>
              <a:buNone/>
            </a:pPr>
            <a:r>
              <a:rPr b="0" baseline="0" i="0" lang="en-US" sz="1000" u="none" cap="none" strike="noStrike">
                <a:solidFill>
                  <a:srgbClr val="888888"/>
                </a:solidFill>
                <a:latin typeface="Calibri"/>
                <a:ea typeface="Calibri"/>
                <a:cs typeface="Calibri"/>
                <a:sym typeface="Calibri"/>
              </a:rPr>
              <a:t>Slide </a:t>
            </a:r>
            <a:fld id="{00000000-1234-1234-1234-123412341234}" type="slidenum">
              <a:rPr b="0" baseline="0" i="0" lang="en-US" sz="1000" u="none" cap="none" strike="noStrike">
                <a:solidFill>
                  <a:srgbClr val="888888"/>
                </a:solidFill>
                <a:latin typeface="Calibri"/>
                <a:ea typeface="Calibri"/>
                <a:cs typeface="Calibri"/>
                <a:sym typeface="Calibri"/>
              </a:rPr>
              <a:t>‹#›</a:t>
            </a:fld>
          </a:p>
        </p:txBody>
      </p:sp>
      <p:sp>
        <p:nvSpPr>
          <p:cNvPr id="351" name="Shape 351"/>
          <p:cNvSpPr txBox="1"/>
          <p:nvPr/>
        </p:nvSpPr>
        <p:spPr>
          <a:xfrm>
            <a:off x="228600" y="209550"/>
            <a:ext cx="5562600" cy="400049"/>
          </a:xfrm>
          <a:prstGeom prst="rect">
            <a:avLst/>
          </a:prstGeom>
          <a:noFill/>
          <a:ln>
            <a:noFill/>
          </a:ln>
        </p:spPr>
        <p:txBody>
          <a:bodyPr anchorCtr="0" anchor="t" bIns="45700" lIns="91425" rIns="91425" tIns="45700">
            <a:noAutofit/>
          </a:bodyPr>
          <a:lstStyle/>
          <a:p>
            <a:pPr indent="-457200" lvl="0" marL="457200" marR="0" rtl="0" algn="l">
              <a:spcBef>
                <a:spcPts val="0"/>
              </a:spcBef>
              <a:spcAft>
                <a:spcPts val="0"/>
              </a:spcAft>
              <a:buSzPct val="25000"/>
              <a:buNone/>
            </a:pPr>
            <a:r>
              <a:rPr b="1" baseline="0" i="1" lang="en-US" sz="2000" u="none" cap="none" strike="noStrike">
                <a:solidFill>
                  <a:srgbClr val="006600"/>
                </a:solidFill>
                <a:latin typeface="Arial"/>
                <a:ea typeface="Arial"/>
                <a:cs typeface="Arial"/>
                <a:sym typeface="Arial"/>
              </a:rPr>
              <a:t>An introduction to PHP web programming</a:t>
            </a:r>
          </a:p>
        </p:txBody>
      </p:sp>
      <p:sp>
        <p:nvSpPr>
          <p:cNvPr id="352" name="Shape 352"/>
          <p:cNvSpPr/>
          <p:nvPr/>
        </p:nvSpPr>
        <p:spPr>
          <a:xfrm>
            <a:off x="0" y="762000"/>
            <a:ext cx="9144000" cy="46037"/>
          </a:xfrm>
          <a:prstGeom prst="rect">
            <a:avLst/>
          </a:prstGeom>
          <a:solidFill>
            <a:srgbClr val="006600"/>
          </a:solidFill>
          <a:ln>
            <a:noFill/>
          </a:ln>
        </p:spPr>
        <p:txBody>
          <a:bodyPr anchorCtr="0" anchor="ctr" bIns="45700" lIns="91425" rIns="91425" tIns="45700">
            <a:noAutofit/>
          </a:bodyPr>
          <a:lstStyle/>
          <a:p>
            <a:pPr indent="0" lvl="0" marL="0" marR="0" rtl="0" algn="ctr">
              <a:spcBef>
                <a:spcPts val="0"/>
              </a:spcBef>
              <a:spcAft>
                <a:spcPts val="0"/>
              </a:spcAft>
              <a:buNone/>
            </a:pPr>
            <a:r>
              <a:t/>
            </a:r>
            <a:endParaRPr b="0" baseline="0" i="0" sz="2400" u="none" cap="none" strike="noStrike">
              <a:solidFill>
                <a:schemeClr val="lt1"/>
              </a:solidFill>
              <a:latin typeface="Times New Roman"/>
              <a:ea typeface="Times New Roman"/>
              <a:cs typeface="Times New Roman"/>
              <a:sym typeface="Times New Roman"/>
            </a:endParaRPr>
          </a:p>
        </p:txBody>
      </p:sp>
      <p:sp>
        <p:nvSpPr>
          <p:cNvPr id="353" name="Shape 353"/>
          <p:cNvSpPr txBox="1"/>
          <p:nvPr/>
        </p:nvSpPr>
        <p:spPr>
          <a:xfrm>
            <a:off x="228600" y="838200"/>
            <a:ext cx="8686800" cy="523219"/>
          </a:xfrm>
          <a:prstGeom prst="rect">
            <a:avLst/>
          </a:prstGeom>
          <a:noFill/>
          <a:ln>
            <a:noFill/>
          </a:ln>
        </p:spPr>
        <p:txBody>
          <a:bodyPr anchorCtr="0" anchor="t" bIns="45700" lIns="91425" rIns="91425" tIns="45700">
            <a:noAutofit/>
          </a:bodyPr>
          <a:lstStyle/>
          <a:p>
            <a:pPr indent="-457200" lvl="0" marL="457200" marR="0" rtl="0" algn="l">
              <a:spcBef>
                <a:spcPts val="0"/>
              </a:spcBef>
              <a:spcAft>
                <a:spcPts val="0"/>
              </a:spcAft>
              <a:buSzPct val="25000"/>
              <a:buNone/>
            </a:pPr>
            <a:r>
              <a:rPr b="1" baseline="0" i="0" lang="en-US" sz="2800" u="none" cap="none" strike="noStrike">
                <a:solidFill>
                  <a:srgbClr val="006600"/>
                </a:solidFill>
                <a:latin typeface="Arial"/>
                <a:ea typeface="Arial"/>
                <a:cs typeface="Arial"/>
                <a:sym typeface="Arial"/>
              </a:rPr>
              <a:t>Running PHP Scripts</a:t>
            </a:r>
          </a:p>
        </p:txBody>
      </p:sp>
      <p:pic>
        <p:nvPicPr>
          <p:cNvPr id="354" name="Shape 354"/>
          <p:cNvPicPr preferRelativeResize="0"/>
          <p:nvPr/>
        </p:nvPicPr>
        <p:blipFill rotWithShape="1">
          <a:blip r:embed="rId3">
            <a:alphaModFix/>
          </a:blip>
          <a:srcRect b="0" l="0" r="0" t="0"/>
          <a:stretch/>
        </p:blipFill>
        <p:spPr>
          <a:xfrm>
            <a:off x="1676400" y="2286000"/>
            <a:ext cx="5418562" cy="1295400"/>
          </a:xfrm>
          <a:prstGeom prst="rect">
            <a:avLst/>
          </a:prstGeom>
          <a:noFill/>
          <a:ln>
            <a:noFill/>
          </a:ln>
        </p:spPr>
      </p:pic>
      <p:sp>
        <p:nvSpPr>
          <p:cNvPr id="355" name="Shape 355"/>
          <p:cNvSpPr txBox="1"/>
          <p:nvPr/>
        </p:nvSpPr>
        <p:spPr>
          <a:xfrm>
            <a:off x="457200" y="1524000"/>
            <a:ext cx="3886200" cy="40010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baseline="0" i="0" lang="en-US" sz="2000" u="none" cap="none" strike="noStrike">
                <a:solidFill>
                  <a:srgbClr val="006600"/>
                </a:solidFill>
                <a:latin typeface="Arial"/>
                <a:ea typeface="Arial"/>
                <a:cs typeface="Arial"/>
                <a:sym typeface="Arial"/>
              </a:rPr>
              <a:t>opening tag for php script</a:t>
            </a:r>
          </a:p>
        </p:txBody>
      </p:sp>
      <p:sp>
        <p:nvSpPr>
          <p:cNvPr id="356" name="Shape 356"/>
          <p:cNvSpPr txBox="1"/>
          <p:nvPr/>
        </p:nvSpPr>
        <p:spPr>
          <a:xfrm>
            <a:off x="381000" y="4114800"/>
            <a:ext cx="3886200" cy="40010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baseline="0" i="0" lang="en-US" sz="2000" u="none" cap="none" strike="noStrike">
                <a:solidFill>
                  <a:srgbClr val="006600"/>
                </a:solidFill>
                <a:latin typeface="Arial"/>
                <a:ea typeface="Arial"/>
                <a:cs typeface="Arial"/>
                <a:sym typeface="Arial"/>
              </a:rPr>
              <a:t>closing tag for php script</a:t>
            </a:r>
          </a:p>
        </p:txBody>
      </p:sp>
      <p:sp>
        <p:nvSpPr>
          <p:cNvPr id="357" name="Shape 357"/>
          <p:cNvSpPr txBox="1"/>
          <p:nvPr/>
        </p:nvSpPr>
        <p:spPr>
          <a:xfrm>
            <a:off x="3886200" y="3429000"/>
            <a:ext cx="3886200" cy="1938991"/>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1" baseline="0" i="0" lang="en-US" sz="2000" u="none" cap="none" strike="noStrike">
                <a:solidFill>
                  <a:schemeClr val="dk2"/>
                </a:solidFill>
                <a:latin typeface="Arial"/>
                <a:ea typeface="Arial"/>
                <a:cs typeface="Arial"/>
                <a:sym typeface="Arial"/>
              </a:rPr>
              <a:t>echo</a:t>
            </a:r>
            <a:r>
              <a:rPr b="0" baseline="0" i="0" lang="en-US" sz="2000" u="none" cap="none" strike="noStrike">
                <a:solidFill>
                  <a:srgbClr val="006600"/>
                </a:solidFill>
                <a:latin typeface="Arial"/>
                <a:ea typeface="Arial"/>
                <a:cs typeface="Arial"/>
                <a:sym typeface="Arial"/>
              </a:rPr>
              <a:t> – is a language construct that use to output one or more string.</a:t>
            </a:r>
          </a:p>
          <a:p>
            <a:pPr indent="0" lvl="0" marL="0" marR="0" rtl="0" algn="l">
              <a:spcBef>
                <a:spcPts val="0"/>
              </a:spcBef>
              <a:spcAft>
                <a:spcPts val="0"/>
              </a:spcAft>
              <a:buNone/>
            </a:pPr>
            <a:r>
              <a:t/>
            </a:r>
            <a:endParaRPr b="0" baseline="0" i="0" sz="2000" u="none" cap="none" strike="noStrike">
              <a:solidFill>
                <a:srgbClr val="006600"/>
              </a:solidFill>
              <a:latin typeface="Arial"/>
              <a:ea typeface="Arial"/>
              <a:cs typeface="Arial"/>
              <a:sym typeface="Arial"/>
            </a:endParaRPr>
          </a:p>
          <a:p>
            <a:pPr indent="0" lvl="0" marL="0" marR="0" rtl="0" algn="l">
              <a:spcBef>
                <a:spcPts val="0"/>
              </a:spcBef>
              <a:spcAft>
                <a:spcPts val="0"/>
              </a:spcAft>
              <a:buSzPct val="25000"/>
              <a:buNone/>
            </a:pPr>
            <a:r>
              <a:rPr b="1" baseline="0" i="0" lang="en-US" sz="2000" u="none" cap="none" strike="noStrike">
                <a:solidFill>
                  <a:schemeClr val="dk2"/>
                </a:solidFill>
                <a:latin typeface="Arial"/>
                <a:ea typeface="Arial"/>
                <a:cs typeface="Arial"/>
                <a:sym typeface="Arial"/>
              </a:rPr>
              <a:t>print</a:t>
            </a:r>
            <a:r>
              <a:rPr b="0" baseline="0" i="0" lang="en-US" sz="2000" u="none" cap="none" strike="noStrike">
                <a:solidFill>
                  <a:srgbClr val="006600"/>
                </a:solidFill>
                <a:latin typeface="Arial"/>
                <a:ea typeface="Arial"/>
                <a:cs typeface="Arial"/>
                <a:sym typeface="Arial"/>
              </a:rPr>
              <a:t> – is a function also use for outputting strings.</a:t>
            </a:r>
          </a:p>
        </p:txBody>
      </p:sp>
      <p:cxnSp>
        <p:nvCxnSpPr>
          <p:cNvPr id="358" name="Shape 358"/>
          <p:cNvCxnSpPr/>
          <p:nvPr/>
        </p:nvCxnSpPr>
        <p:spPr>
          <a:xfrm>
            <a:off x="1066800" y="1904999"/>
            <a:ext cx="609599" cy="457200"/>
          </a:xfrm>
          <a:prstGeom prst="straightConnector1">
            <a:avLst/>
          </a:prstGeom>
          <a:noFill/>
          <a:ln cap="flat" cmpd="sng" w="38100">
            <a:solidFill>
              <a:srgbClr val="4A7DBB"/>
            </a:solidFill>
            <a:prstDash val="solid"/>
            <a:round/>
            <a:headEnd len="med" w="med" type="none"/>
            <a:tailEnd len="lg" w="lg" type="stealth"/>
          </a:ln>
        </p:spPr>
      </p:cxnSp>
      <p:cxnSp>
        <p:nvCxnSpPr>
          <p:cNvPr id="359" name="Shape 359"/>
          <p:cNvCxnSpPr/>
          <p:nvPr/>
        </p:nvCxnSpPr>
        <p:spPr>
          <a:xfrm flipH="1" rot="10800000">
            <a:off x="990600" y="3505200"/>
            <a:ext cx="762000" cy="685799"/>
          </a:xfrm>
          <a:prstGeom prst="straightConnector1">
            <a:avLst/>
          </a:prstGeom>
          <a:noFill/>
          <a:ln cap="flat" cmpd="sng" w="38100">
            <a:solidFill>
              <a:srgbClr val="4A7DBB"/>
            </a:solidFill>
            <a:prstDash val="solid"/>
            <a:round/>
            <a:headEnd len="med" w="med" type="none"/>
            <a:tailEnd len="lg" w="lg" type="stealth"/>
          </a:ln>
        </p:spPr>
      </p:cxnSp>
      <p:sp>
        <p:nvSpPr>
          <p:cNvPr id="360" name="Shape 360"/>
          <p:cNvSpPr txBox="1"/>
          <p:nvPr/>
        </p:nvSpPr>
        <p:spPr>
          <a:xfrm>
            <a:off x="6248400" y="1524000"/>
            <a:ext cx="2590800" cy="400109"/>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SzPct val="25000"/>
              <a:buNone/>
            </a:pPr>
            <a:r>
              <a:rPr b="0" baseline="0" i="0" lang="en-US" sz="2000" u="none" cap="none" strike="noStrike">
                <a:solidFill>
                  <a:srgbClr val="006600"/>
                </a:solidFill>
                <a:latin typeface="Arial"/>
                <a:ea typeface="Arial"/>
                <a:cs typeface="Arial"/>
                <a:sym typeface="Arial"/>
              </a:rPr>
              <a:t>Statement terminator</a:t>
            </a:r>
          </a:p>
        </p:txBody>
      </p:sp>
      <p:cxnSp>
        <p:nvCxnSpPr>
          <p:cNvPr id="361" name="Shape 361"/>
          <p:cNvCxnSpPr/>
          <p:nvPr/>
        </p:nvCxnSpPr>
        <p:spPr>
          <a:xfrm rot="5400000">
            <a:off x="6858000" y="2057399"/>
            <a:ext cx="838199" cy="685799"/>
          </a:xfrm>
          <a:prstGeom prst="straightConnector1">
            <a:avLst/>
          </a:prstGeom>
          <a:noFill/>
          <a:ln cap="flat" cmpd="sng" w="38100">
            <a:solidFill>
              <a:srgbClr val="4A7DBB"/>
            </a:solidFill>
            <a:prstDash val="solid"/>
            <a:round/>
            <a:headEnd len="med" w="med" type="none"/>
            <a:tailEnd len="lg" w="lg" type="stealth"/>
          </a:ln>
        </p:spPr>
      </p:cxn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6" name="Shape 366"/>
        <p:cNvGrpSpPr/>
        <p:nvPr/>
      </p:nvGrpSpPr>
      <p:grpSpPr>
        <a:xfrm>
          <a:off x="0" y="0"/>
          <a:ext cx="0" cy="0"/>
          <a:chOff x="0" y="0"/>
          <a:chExt cx="0" cy="0"/>
        </a:xfrm>
      </p:grpSpPr>
      <p:sp>
        <p:nvSpPr>
          <p:cNvPr id="367" name="Shape 367"/>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None/>
            </a:pPr>
            <a:r>
              <a:t/>
            </a:r>
            <a:endParaRPr b="0" baseline="0" i="0" sz="1200" u="none" cap="none" strike="noStrike">
              <a:solidFill>
                <a:srgbClr val="888888"/>
              </a:solidFill>
              <a:latin typeface="Calibri"/>
              <a:ea typeface="Calibri"/>
              <a:cs typeface="Calibri"/>
              <a:sym typeface="Calibri"/>
            </a:endParaRPr>
          </a:p>
          <a:p>
            <a:pPr indent="0" lvl="0" marL="0" marR="0" rtl="0" algn="r">
              <a:spcBef>
                <a:spcPts val="0"/>
              </a:spcBef>
              <a:spcAft>
                <a:spcPts val="0"/>
              </a:spcAft>
              <a:buSzPct val="25000"/>
              <a:buNone/>
            </a:pPr>
            <a:r>
              <a:rPr b="0" baseline="0" i="0" lang="en-US" sz="1000" u="none" cap="none" strike="noStrike">
                <a:solidFill>
                  <a:srgbClr val="888888"/>
                </a:solidFill>
                <a:latin typeface="Calibri"/>
                <a:ea typeface="Calibri"/>
                <a:cs typeface="Calibri"/>
                <a:sym typeface="Calibri"/>
              </a:rPr>
              <a:t>Slide </a:t>
            </a:r>
            <a:fld id="{00000000-1234-1234-1234-123412341234}" type="slidenum">
              <a:rPr b="0" baseline="0" i="0" lang="en-US" sz="1000" u="none" cap="none" strike="noStrike">
                <a:solidFill>
                  <a:srgbClr val="888888"/>
                </a:solidFill>
                <a:latin typeface="Calibri"/>
                <a:ea typeface="Calibri"/>
                <a:cs typeface="Calibri"/>
                <a:sym typeface="Calibri"/>
              </a:rPr>
              <a:t>‹#›</a:t>
            </a:fld>
          </a:p>
        </p:txBody>
      </p:sp>
      <p:sp>
        <p:nvSpPr>
          <p:cNvPr id="368" name="Shape 368"/>
          <p:cNvSpPr txBox="1"/>
          <p:nvPr/>
        </p:nvSpPr>
        <p:spPr>
          <a:xfrm>
            <a:off x="228600" y="209550"/>
            <a:ext cx="5562600" cy="400049"/>
          </a:xfrm>
          <a:prstGeom prst="rect">
            <a:avLst/>
          </a:prstGeom>
          <a:noFill/>
          <a:ln>
            <a:noFill/>
          </a:ln>
        </p:spPr>
        <p:txBody>
          <a:bodyPr anchorCtr="0" anchor="t" bIns="45700" lIns="91425" rIns="91425" tIns="45700">
            <a:noAutofit/>
          </a:bodyPr>
          <a:lstStyle/>
          <a:p>
            <a:pPr indent="-457200" lvl="0" marL="457200" marR="0" rtl="0" algn="l">
              <a:spcBef>
                <a:spcPts val="0"/>
              </a:spcBef>
              <a:spcAft>
                <a:spcPts val="0"/>
              </a:spcAft>
              <a:buSzPct val="25000"/>
              <a:buNone/>
            </a:pPr>
            <a:r>
              <a:rPr b="1" baseline="0" i="1" lang="en-US" sz="2000" u="none" cap="none" strike="noStrike">
                <a:solidFill>
                  <a:srgbClr val="006600"/>
                </a:solidFill>
                <a:latin typeface="Arial"/>
                <a:ea typeface="Arial"/>
                <a:cs typeface="Arial"/>
                <a:sym typeface="Arial"/>
              </a:rPr>
              <a:t>An introduction to PHP web programming</a:t>
            </a:r>
          </a:p>
        </p:txBody>
      </p:sp>
      <p:sp>
        <p:nvSpPr>
          <p:cNvPr id="369" name="Shape 369"/>
          <p:cNvSpPr/>
          <p:nvPr/>
        </p:nvSpPr>
        <p:spPr>
          <a:xfrm>
            <a:off x="0" y="762000"/>
            <a:ext cx="9144000" cy="46037"/>
          </a:xfrm>
          <a:prstGeom prst="rect">
            <a:avLst/>
          </a:prstGeom>
          <a:solidFill>
            <a:srgbClr val="006600"/>
          </a:solidFill>
          <a:ln>
            <a:noFill/>
          </a:ln>
        </p:spPr>
        <p:txBody>
          <a:bodyPr anchorCtr="0" anchor="ctr" bIns="45700" lIns="91425" rIns="91425" tIns="45700">
            <a:noAutofit/>
          </a:bodyPr>
          <a:lstStyle/>
          <a:p>
            <a:pPr indent="0" lvl="0" marL="0" marR="0" rtl="0" algn="ctr">
              <a:spcBef>
                <a:spcPts val="0"/>
              </a:spcBef>
              <a:spcAft>
                <a:spcPts val="0"/>
              </a:spcAft>
              <a:buNone/>
            </a:pPr>
            <a:r>
              <a:t/>
            </a:r>
            <a:endParaRPr b="0" baseline="0" i="0" sz="2400" u="none" cap="none" strike="noStrike">
              <a:solidFill>
                <a:schemeClr val="lt1"/>
              </a:solidFill>
              <a:latin typeface="Times New Roman"/>
              <a:ea typeface="Times New Roman"/>
              <a:cs typeface="Times New Roman"/>
              <a:sym typeface="Times New Roman"/>
            </a:endParaRPr>
          </a:p>
        </p:txBody>
      </p:sp>
      <p:sp>
        <p:nvSpPr>
          <p:cNvPr id="370" name="Shape 370"/>
          <p:cNvSpPr txBox="1"/>
          <p:nvPr/>
        </p:nvSpPr>
        <p:spPr>
          <a:xfrm>
            <a:off x="228600" y="838200"/>
            <a:ext cx="8686800" cy="523219"/>
          </a:xfrm>
          <a:prstGeom prst="rect">
            <a:avLst/>
          </a:prstGeom>
          <a:noFill/>
          <a:ln>
            <a:noFill/>
          </a:ln>
        </p:spPr>
        <p:txBody>
          <a:bodyPr anchorCtr="0" anchor="t" bIns="45700" lIns="91425" rIns="91425" tIns="45700">
            <a:noAutofit/>
          </a:bodyPr>
          <a:lstStyle/>
          <a:p>
            <a:pPr indent="-457200" lvl="0" marL="457200" marR="0" rtl="0" algn="l">
              <a:spcBef>
                <a:spcPts val="0"/>
              </a:spcBef>
              <a:spcAft>
                <a:spcPts val="0"/>
              </a:spcAft>
              <a:buSzPct val="25000"/>
              <a:buNone/>
            </a:pPr>
            <a:r>
              <a:rPr b="1" baseline="0" i="0" lang="en-US" sz="2800" u="none" cap="none" strike="noStrike">
                <a:solidFill>
                  <a:srgbClr val="006600"/>
                </a:solidFill>
                <a:latin typeface="Arial"/>
                <a:ea typeface="Arial"/>
                <a:cs typeface="Arial"/>
                <a:sym typeface="Arial"/>
              </a:rPr>
              <a:t>PHP Comments</a:t>
            </a:r>
          </a:p>
        </p:txBody>
      </p:sp>
      <p:pic>
        <p:nvPicPr>
          <p:cNvPr id="371" name="Shape 371"/>
          <p:cNvPicPr preferRelativeResize="0"/>
          <p:nvPr/>
        </p:nvPicPr>
        <p:blipFill rotWithShape="1">
          <a:blip r:embed="rId3">
            <a:alphaModFix/>
          </a:blip>
          <a:srcRect b="0" l="0" r="0" t="0"/>
          <a:stretch/>
        </p:blipFill>
        <p:spPr>
          <a:xfrm>
            <a:off x="762000" y="1617116"/>
            <a:ext cx="6096000" cy="2954883"/>
          </a:xfrm>
          <a:prstGeom prst="rect">
            <a:avLst/>
          </a:prstGeom>
          <a:noFill/>
          <a:ln>
            <a:noFill/>
          </a:ln>
        </p:spPr>
      </p:pic>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6" name="Shape 376"/>
        <p:cNvGrpSpPr/>
        <p:nvPr/>
      </p:nvGrpSpPr>
      <p:grpSpPr>
        <a:xfrm>
          <a:off x="0" y="0"/>
          <a:ext cx="0" cy="0"/>
          <a:chOff x="0" y="0"/>
          <a:chExt cx="0" cy="0"/>
        </a:xfrm>
      </p:grpSpPr>
      <p:sp>
        <p:nvSpPr>
          <p:cNvPr id="377" name="Shape 377"/>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None/>
            </a:pPr>
            <a:r>
              <a:t/>
            </a:r>
            <a:endParaRPr b="0" baseline="0" i="0" sz="1200" u="none" cap="none" strike="noStrike">
              <a:solidFill>
                <a:srgbClr val="888888"/>
              </a:solidFill>
              <a:latin typeface="Calibri"/>
              <a:ea typeface="Calibri"/>
              <a:cs typeface="Calibri"/>
              <a:sym typeface="Calibri"/>
            </a:endParaRPr>
          </a:p>
          <a:p>
            <a:pPr indent="0" lvl="0" marL="0" marR="0" rtl="0" algn="r">
              <a:spcBef>
                <a:spcPts val="0"/>
              </a:spcBef>
              <a:spcAft>
                <a:spcPts val="0"/>
              </a:spcAft>
              <a:buSzPct val="25000"/>
              <a:buNone/>
            </a:pPr>
            <a:r>
              <a:rPr b="0" baseline="0" i="0" lang="en-US" sz="1000" u="none" cap="none" strike="noStrike">
                <a:solidFill>
                  <a:srgbClr val="888888"/>
                </a:solidFill>
                <a:latin typeface="Calibri"/>
                <a:ea typeface="Calibri"/>
                <a:cs typeface="Calibri"/>
                <a:sym typeface="Calibri"/>
              </a:rPr>
              <a:t>Slide </a:t>
            </a:r>
            <a:fld id="{00000000-1234-1234-1234-123412341234}" type="slidenum">
              <a:rPr b="0" baseline="0" i="0" lang="en-US" sz="1000" u="none" cap="none" strike="noStrike">
                <a:solidFill>
                  <a:srgbClr val="888888"/>
                </a:solidFill>
                <a:latin typeface="Calibri"/>
                <a:ea typeface="Calibri"/>
                <a:cs typeface="Calibri"/>
                <a:sym typeface="Calibri"/>
              </a:rPr>
              <a:t>‹#›</a:t>
            </a:fld>
          </a:p>
        </p:txBody>
      </p:sp>
      <p:sp>
        <p:nvSpPr>
          <p:cNvPr id="378" name="Shape 378"/>
          <p:cNvSpPr txBox="1"/>
          <p:nvPr/>
        </p:nvSpPr>
        <p:spPr>
          <a:xfrm>
            <a:off x="228600" y="209550"/>
            <a:ext cx="5562600" cy="400049"/>
          </a:xfrm>
          <a:prstGeom prst="rect">
            <a:avLst/>
          </a:prstGeom>
          <a:noFill/>
          <a:ln>
            <a:noFill/>
          </a:ln>
        </p:spPr>
        <p:txBody>
          <a:bodyPr anchorCtr="0" anchor="t" bIns="45700" lIns="91425" rIns="91425" tIns="45700">
            <a:noAutofit/>
          </a:bodyPr>
          <a:lstStyle/>
          <a:p>
            <a:pPr indent="-457200" lvl="0" marL="457200" marR="0" rtl="0" algn="l">
              <a:spcBef>
                <a:spcPts val="0"/>
              </a:spcBef>
              <a:spcAft>
                <a:spcPts val="0"/>
              </a:spcAft>
              <a:buSzPct val="25000"/>
              <a:buNone/>
            </a:pPr>
            <a:r>
              <a:rPr b="1" baseline="0" i="1" lang="en-US" sz="2000" u="none" cap="none" strike="noStrike">
                <a:solidFill>
                  <a:srgbClr val="006600"/>
                </a:solidFill>
                <a:latin typeface="Arial"/>
                <a:ea typeface="Arial"/>
                <a:cs typeface="Arial"/>
                <a:sym typeface="Arial"/>
              </a:rPr>
              <a:t>An introduction to PHP web programming</a:t>
            </a:r>
          </a:p>
        </p:txBody>
      </p:sp>
      <p:sp>
        <p:nvSpPr>
          <p:cNvPr id="379" name="Shape 379"/>
          <p:cNvSpPr/>
          <p:nvPr/>
        </p:nvSpPr>
        <p:spPr>
          <a:xfrm>
            <a:off x="0" y="762000"/>
            <a:ext cx="9144000" cy="46037"/>
          </a:xfrm>
          <a:prstGeom prst="rect">
            <a:avLst/>
          </a:prstGeom>
          <a:solidFill>
            <a:srgbClr val="006600"/>
          </a:solidFill>
          <a:ln>
            <a:noFill/>
          </a:ln>
        </p:spPr>
        <p:txBody>
          <a:bodyPr anchorCtr="0" anchor="ctr" bIns="45700" lIns="91425" rIns="91425" tIns="45700">
            <a:noAutofit/>
          </a:bodyPr>
          <a:lstStyle/>
          <a:p>
            <a:pPr indent="0" lvl="0" marL="0" marR="0" rtl="0" algn="ctr">
              <a:spcBef>
                <a:spcPts val="0"/>
              </a:spcBef>
              <a:spcAft>
                <a:spcPts val="0"/>
              </a:spcAft>
              <a:buNone/>
            </a:pPr>
            <a:r>
              <a:t/>
            </a:r>
            <a:endParaRPr b="0" baseline="0" i="0" sz="2400" u="none" cap="none" strike="noStrike">
              <a:solidFill>
                <a:schemeClr val="lt1"/>
              </a:solidFill>
              <a:latin typeface="Times New Roman"/>
              <a:ea typeface="Times New Roman"/>
              <a:cs typeface="Times New Roman"/>
              <a:sym typeface="Times New Roman"/>
            </a:endParaRPr>
          </a:p>
        </p:txBody>
      </p:sp>
      <p:sp>
        <p:nvSpPr>
          <p:cNvPr id="380" name="Shape 380"/>
          <p:cNvSpPr txBox="1"/>
          <p:nvPr/>
        </p:nvSpPr>
        <p:spPr>
          <a:xfrm>
            <a:off x="228600" y="838200"/>
            <a:ext cx="8686800" cy="523219"/>
          </a:xfrm>
          <a:prstGeom prst="rect">
            <a:avLst/>
          </a:prstGeom>
          <a:noFill/>
          <a:ln>
            <a:noFill/>
          </a:ln>
        </p:spPr>
        <p:txBody>
          <a:bodyPr anchorCtr="0" anchor="t" bIns="45700" lIns="91425" rIns="91425" tIns="45700">
            <a:noAutofit/>
          </a:bodyPr>
          <a:lstStyle/>
          <a:p>
            <a:pPr indent="-457200" lvl="0" marL="457200" marR="0" rtl="0" algn="l">
              <a:spcBef>
                <a:spcPts val="0"/>
              </a:spcBef>
              <a:spcAft>
                <a:spcPts val="0"/>
              </a:spcAft>
              <a:buSzPct val="25000"/>
              <a:buNone/>
            </a:pPr>
            <a:r>
              <a:rPr b="1" baseline="0" i="0" lang="en-US" sz="2800" u="none" cap="none" strike="noStrike">
                <a:solidFill>
                  <a:srgbClr val="006600"/>
                </a:solidFill>
                <a:latin typeface="Arial"/>
                <a:ea typeface="Arial"/>
                <a:cs typeface="Arial"/>
                <a:sym typeface="Arial"/>
              </a:rPr>
              <a:t>PHP Variables</a:t>
            </a:r>
          </a:p>
        </p:txBody>
      </p:sp>
      <p:sp>
        <p:nvSpPr>
          <p:cNvPr id="381" name="Shape 381"/>
          <p:cNvSpPr txBox="1"/>
          <p:nvPr/>
        </p:nvSpPr>
        <p:spPr>
          <a:xfrm>
            <a:off x="381000" y="1371600"/>
            <a:ext cx="8229600" cy="3785651"/>
          </a:xfrm>
          <a:prstGeom prst="rect">
            <a:avLst/>
          </a:prstGeom>
          <a:noFill/>
          <a:ln>
            <a:noFill/>
          </a:ln>
        </p:spPr>
        <p:txBody>
          <a:bodyPr anchorCtr="0" anchor="t" bIns="45700" lIns="91425" rIns="91425" tIns="45700">
            <a:noAutofit/>
          </a:bodyPr>
          <a:lstStyle/>
          <a:p>
            <a:pPr indent="-457200" lvl="0" marL="457200" marR="0" rtl="0" algn="l">
              <a:spcBef>
                <a:spcPts val="0"/>
              </a:spcBef>
              <a:spcAft>
                <a:spcPts val="0"/>
              </a:spcAft>
              <a:buClr>
                <a:srgbClr val="006600"/>
              </a:buClr>
              <a:buSzPct val="100000"/>
              <a:buFont typeface="Arial"/>
              <a:buChar char="•"/>
            </a:pPr>
            <a:r>
              <a:rPr b="0" baseline="0" i="0" lang="en-US" sz="2000" u="none" cap="none" strike="noStrike">
                <a:solidFill>
                  <a:srgbClr val="006600"/>
                </a:solidFill>
                <a:latin typeface="Arial"/>
                <a:ea typeface="Arial"/>
                <a:cs typeface="Arial"/>
                <a:sym typeface="Arial"/>
              </a:rPr>
              <a:t>Variables are used as a container for values that can be used and manipulate PHP scripts.</a:t>
            </a:r>
          </a:p>
          <a:p>
            <a:pPr indent="-457200" lvl="0" marL="457200" marR="0" rtl="0" algn="l">
              <a:spcBef>
                <a:spcPts val="0"/>
              </a:spcBef>
              <a:spcAft>
                <a:spcPts val="0"/>
              </a:spcAft>
              <a:buClr>
                <a:srgbClr val="006600"/>
              </a:buClr>
              <a:buSzPct val="100000"/>
              <a:buFont typeface="Arial"/>
              <a:buChar char="•"/>
            </a:pPr>
            <a:r>
              <a:rPr b="0" baseline="0" i="0" lang="en-US" sz="2000" u="none" cap="none" strike="noStrike">
                <a:solidFill>
                  <a:srgbClr val="006600"/>
                </a:solidFill>
                <a:latin typeface="Arial"/>
                <a:ea typeface="Arial"/>
                <a:cs typeface="Arial"/>
                <a:sym typeface="Arial"/>
              </a:rPr>
              <a:t>Variables in PHP must begin with a $ symbol.</a:t>
            </a:r>
          </a:p>
          <a:p>
            <a:pPr indent="-457200" lvl="0" marL="457200" marR="0" rtl="0" algn="l">
              <a:spcBef>
                <a:spcPts val="0"/>
              </a:spcBef>
              <a:spcAft>
                <a:spcPts val="0"/>
              </a:spcAft>
              <a:buClr>
                <a:srgbClr val="006600"/>
              </a:buClr>
              <a:buSzPct val="100000"/>
              <a:buFont typeface="Arial"/>
              <a:buChar char="•"/>
            </a:pPr>
            <a:r>
              <a:rPr b="0" baseline="0" i="0" lang="en-US" sz="2000" u="none" cap="none" strike="noStrike">
                <a:solidFill>
                  <a:srgbClr val="006600"/>
                </a:solidFill>
                <a:latin typeface="Arial"/>
                <a:ea typeface="Arial"/>
                <a:cs typeface="Arial"/>
                <a:sym typeface="Arial"/>
              </a:rPr>
              <a:t>Variable might contain a string, numbers, arrays and objects.</a:t>
            </a:r>
          </a:p>
          <a:p>
            <a:pPr indent="-457200" lvl="0" marL="457200" marR="0" rtl="0" algn="l">
              <a:spcBef>
                <a:spcPts val="0"/>
              </a:spcBef>
              <a:spcAft>
                <a:spcPts val="0"/>
              </a:spcAft>
              <a:buClr>
                <a:srgbClr val="006600"/>
              </a:buClr>
              <a:buSzPct val="100000"/>
              <a:buFont typeface="Arial"/>
              <a:buChar char="•"/>
            </a:pPr>
            <a:r>
              <a:rPr b="0" baseline="0" i="0" lang="en-US" sz="2000" u="none" cap="none" strike="noStrike">
                <a:solidFill>
                  <a:srgbClr val="006600"/>
                </a:solidFill>
                <a:latin typeface="Arial"/>
                <a:ea typeface="Arial"/>
                <a:cs typeface="Arial"/>
                <a:sym typeface="Arial"/>
              </a:rPr>
              <a:t>Setting the identifier for a variable must follow some rules.</a:t>
            </a:r>
          </a:p>
          <a:p>
            <a:pPr indent="-457200" lvl="1" marL="914400" marR="0" rtl="0" algn="l">
              <a:spcBef>
                <a:spcPts val="0"/>
              </a:spcBef>
              <a:spcAft>
                <a:spcPts val="0"/>
              </a:spcAft>
              <a:buClr>
                <a:srgbClr val="006600"/>
              </a:buClr>
              <a:buSzPct val="100000"/>
              <a:buFont typeface="Calibri"/>
              <a:buAutoNum type="arabicPeriod"/>
            </a:pPr>
            <a:r>
              <a:rPr b="0" baseline="0" i="0" lang="en-US" sz="2000" u="none" cap="none" strike="noStrike">
                <a:solidFill>
                  <a:srgbClr val="006600"/>
                </a:solidFill>
                <a:latin typeface="Arial"/>
                <a:ea typeface="Arial"/>
                <a:cs typeface="Arial"/>
                <a:sym typeface="Arial"/>
              </a:rPr>
              <a:t>First character can be ‘_’ or a letter.</a:t>
            </a:r>
          </a:p>
          <a:p>
            <a:pPr indent="-457200" lvl="1" marL="914400" marR="0" rtl="0" algn="l">
              <a:spcBef>
                <a:spcPts val="0"/>
              </a:spcBef>
              <a:spcAft>
                <a:spcPts val="0"/>
              </a:spcAft>
              <a:buClr>
                <a:srgbClr val="006600"/>
              </a:buClr>
              <a:buSzPct val="100000"/>
              <a:buFont typeface="Calibri"/>
              <a:buAutoNum type="arabicPeriod"/>
            </a:pPr>
            <a:r>
              <a:rPr b="0" baseline="0" i="0" lang="en-US" sz="2000" u="none" cap="none" strike="noStrike">
                <a:solidFill>
                  <a:srgbClr val="006600"/>
                </a:solidFill>
                <a:latin typeface="Arial"/>
                <a:ea typeface="Arial"/>
                <a:cs typeface="Arial"/>
                <a:sym typeface="Arial"/>
              </a:rPr>
              <a:t>It can only contain alpha-numeric characters and underscore (a-z,A-Z,0-9,_).</a:t>
            </a:r>
          </a:p>
          <a:p>
            <a:pPr indent="-457200" lvl="1" marL="914400" marR="0" rtl="0" algn="l">
              <a:spcBef>
                <a:spcPts val="0"/>
              </a:spcBef>
              <a:spcAft>
                <a:spcPts val="0"/>
              </a:spcAft>
              <a:buClr>
                <a:srgbClr val="006600"/>
              </a:buClr>
              <a:buSzPct val="100000"/>
              <a:buFont typeface="Calibri"/>
              <a:buAutoNum type="arabicPeriod"/>
            </a:pPr>
            <a:r>
              <a:rPr b="0" baseline="0" i="0" lang="en-US" sz="2000" u="none" cap="none" strike="noStrike">
                <a:solidFill>
                  <a:srgbClr val="006600"/>
                </a:solidFill>
                <a:latin typeface="Arial"/>
                <a:ea typeface="Arial"/>
                <a:cs typeface="Arial"/>
                <a:sym typeface="Arial"/>
              </a:rPr>
              <a:t>Don’t use white space in naming a variable.</a:t>
            </a:r>
          </a:p>
          <a:p>
            <a:pPr indent="-457200" lvl="0" marL="457200" marR="0" rtl="0" algn="l">
              <a:spcBef>
                <a:spcPts val="0"/>
              </a:spcBef>
              <a:spcAft>
                <a:spcPts val="0"/>
              </a:spcAft>
              <a:buClr>
                <a:srgbClr val="006600"/>
              </a:buClr>
              <a:buSzPct val="100000"/>
              <a:buFont typeface="Arial"/>
              <a:buChar char="•"/>
            </a:pPr>
            <a:r>
              <a:rPr b="0" baseline="0" i="0" lang="en-US" sz="2000" u="none" cap="none" strike="noStrike">
                <a:solidFill>
                  <a:srgbClr val="006600"/>
                </a:solidFill>
                <a:latin typeface="Arial"/>
                <a:ea typeface="Arial"/>
                <a:cs typeface="Arial"/>
                <a:sym typeface="Arial"/>
              </a:rPr>
              <a:t>Variables in PHP is not explicitly declared</a:t>
            </a:r>
          </a:p>
          <a:p>
            <a:pPr indent="-457200" lvl="0" marL="457200" marR="0" rtl="0" algn="l">
              <a:spcBef>
                <a:spcPts val="0"/>
              </a:spcBef>
              <a:spcAft>
                <a:spcPts val="0"/>
              </a:spcAft>
              <a:buClr>
                <a:srgbClr val="006600"/>
              </a:buClr>
              <a:buSzPct val="100000"/>
              <a:buFont typeface="Arial"/>
              <a:buChar char="•"/>
            </a:pPr>
            <a:r>
              <a:rPr b="0" baseline="0" i="0" lang="en-US" sz="2000" u="none" cap="none" strike="noStrike">
                <a:solidFill>
                  <a:srgbClr val="006600"/>
                </a:solidFill>
                <a:latin typeface="Arial"/>
                <a:ea typeface="Arial"/>
                <a:cs typeface="Arial"/>
                <a:sym typeface="Arial"/>
              </a:rPr>
              <a:t>Variables are case sensitive</a:t>
            </a:r>
          </a:p>
          <a:p>
            <a:pPr indent="-330200" lvl="0" marL="457200" marR="0" rtl="0" algn="l">
              <a:spcBef>
                <a:spcPts val="0"/>
              </a:spcBef>
              <a:spcAft>
                <a:spcPts val="0"/>
              </a:spcAft>
              <a:buClr>
                <a:schemeClr val="dk1"/>
              </a:buClr>
              <a:buFont typeface="Calibri"/>
              <a:buNone/>
            </a:pPr>
            <a:r>
              <a:t/>
            </a:r>
            <a:endParaRPr b="0" baseline="0" i="0" sz="2000" u="none" cap="none" strike="noStrike">
              <a:solidFill>
                <a:srgbClr val="006600"/>
              </a:solidFill>
              <a:latin typeface="Arial"/>
              <a:ea typeface="Arial"/>
              <a:cs typeface="Arial"/>
              <a:sym typeface="Arial"/>
            </a:endParaRPr>
          </a:p>
        </p:txBody>
      </p:sp>
      <p:sp>
        <p:nvSpPr>
          <p:cNvPr id="382" name="Shape 382"/>
          <p:cNvSpPr txBox="1"/>
          <p:nvPr/>
        </p:nvSpPr>
        <p:spPr>
          <a:xfrm>
            <a:off x="762000" y="5029200"/>
            <a:ext cx="7848599" cy="1323439"/>
          </a:xfrm>
          <a:prstGeom prst="rect">
            <a:avLst/>
          </a:prstGeom>
          <a:noFill/>
          <a:ln>
            <a:noFill/>
          </a:ln>
        </p:spPr>
        <p:txBody>
          <a:bodyPr anchorCtr="0" anchor="t" bIns="45700" lIns="91425" rIns="91425" tIns="45700">
            <a:noAutofit/>
          </a:bodyPr>
          <a:lstStyle/>
          <a:p>
            <a:pPr indent="-457200" lvl="0" marL="457200" marR="0" rtl="0" algn="l">
              <a:spcBef>
                <a:spcPts val="0"/>
              </a:spcBef>
              <a:spcAft>
                <a:spcPts val="0"/>
              </a:spcAft>
              <a:buSzPct val="25000"/>
              <a:buNone/>
            </a:pPr>
            <a:r>
              <a:rPr b="1" baseline="0" i="0" lang="en-US" sz="2000" u="none" cap="none" strike="noStrike">
                <a:solidFill>
                  <a:srgbClr val="006600"/>
                </a:solidFill>
                <a:latin typeface="Arial"/>
                <a:ea typeface="Arial"/>
                <a:cs typeface="Arial"/>
                <a:sym typeface="Arial"/>
              </a:rPr>
              <a:t>Example </a:t>
            </a:r>
          </a:p>
          <a:p>
            <a:pPr indent="-457200" lvl="0" marL="457200" marR="0" rtl="0" algn="l">
              <a:spcBef>
                <a:spcPts val="0"/>
              </a:spcBef>
              <a:spcAft>
                <a:spcPts val="0"/>
              </a:spcAft>
              <a:buSzPct val="25000"/>
              <a:buNone/>
            </a:pPr>
            <a:r>
              <a:rPr b="0" baseline="0" i="0" lang="en-US" sz="2000" u="none" cap="none" strike="noStrike">
                <a:solidFill>
                  <a:srgbClr val="006600"/>
                </a:solidFill>
                <a:latin typeface="Arial"/>
                <a:ea typeface="Arial"/>
                <a:cs typeface="Arial"/>
                <a:sym typeface="Arial"/>
              </a:rPr>
              <a:t>	</a:t>
            </a:r>
            <a:r>
              <a:rPr b="0" baseline="0" i="0" lang="en-US" sz="2000" u="none" cap="none" strike="noStrike">
                <a:solidFill>
                  <a:schemeClr val="dk2"/>
                </a:solidFill>
                <a:latin typeface="Courier New"/>
                <a:ea typeface="Courier New"/>
                <a:cs typeface="Courier New"/>
                <a:sym typeface="Courier New"/>
              </a:rPr>
              <a:t>$age, $firstName, $totalSalary, $_myValue, $str1, $tmp01 </a:t>
            </a:r>
          </a:p>
          <a:p>
            <a:pPr indent="-330200" lvl="0" marL="457200" marR="0" rtl="0" algn="l">
              <a:spcBef>
                <a:spcPts val="0"/>
              </a:spcBef>
              <a:spcAft>
                <a:spcPts val="0"/>
              </a:spcAft>
              <a:buClr>
                <a:schemeClr val="dk1"/>
              </a:buClr>
              <a:buFont typeface="Calibri"/>
              <a:buNone/>
            </a:pPr>
            <a:r>
              <a:t/>
            </a:r>
            <a:endParaRPr b="0" baseline="0" i="0" sz="2000" u="none" cap="none" strike="noStrike">
              <a:solidFill>
                <a:srgbClr val="006600"/>
              </a:solidFill>
              <a:latin typeface="Arial"/>
              <a:ea typeface="Arial"/>
              <a:cs typeface="Arial"/>
              <a:sym typeface="Arial"/>
            </a:endParaRP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7" name="Shape 387"/>
        <p:cNvGrpSpPr/>
        <p:nvPr/>
      </p:nvGrpSpPr>
      <p:grpSpPr>
        <a:xfrm>
          <a:off x="0" y="0"/>
          <a:ext cx="0" cy="0"/>
          <a:chOff x="0" y="0"/>
          <a:chExt cx="0" cy="0"/>
        </a:xfrm>
      </p:grpSpPr>
      <p:sp>
        <p:nvSpPr>
          <p:cNvPr id="388" name="Shape 388"/>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None/>
            </a:pPr>
            <a:r>
              <a:t/>
            </a:r>
            <a:endParaRPr b="0" baseline="0" i="0" sz="1200" u="none" cap="none" strike="noStrike">
              <a:solidFill>
                <a:srgbClr val="888888"/>
              </a:solidFill>
              <a:latin typeface="Calibri"/>
              <a:ea typeface="Calibri"/>
              <a:cs typeface="Calibri"/>
              <a:sym typeface="Calibri"/>
            </a:endParaRPr>
          </a:p>
          <a:p>
            <a:pPr indent="0" lvl="0" marL="0" marR="0" rtl="0" algn="r">
              <a:spcBef>
                <a:spcPts val="0"/>
              </a:spcBef>
              <a:spcAft>
                <a:spcPts val="0"/>
              </a:spcAft>
              <a:buSzPct val="25000"/>
              <a:buNone/>
            </a:pPr>
            <a:r>
              <a:rPr b="0" baseline="0" i="0" lang="en-US" sz="1000" u="none" cap="none" strike="noStrike">
                <a:solidFill>
                  <a:srgbClr val="888888"/>
                </a:solidFill>
                <a:latin typeface="Calibri"/>
                <a:ea typeface="Calibri"/>
                <a:cs typeface="Calibri"/>
                <a:sym typeface="Calibri"/>
              </a:rPr>
              <a:t>Slide </a:t>
            </a:r>
            <a:fld id="{00000000-1234-1234-1234-123412341234}" type="slidenum">
              <a:rPr b="0" baseline="0" i="0" lang="en-US" sz="1000" u="none" cap="none" strike="noStrike">
                <a:solidFill>
                  <a:srgbClr val="888888"/>
                </a:solidFill>
                <a:latin typeface="Calibri"/>
                <a:ea typeface="Calibri"/>
                <a:cs typeface="Calibri"/>
                <a:sym typeface="Calibri"/>
              </a:rPr>
              <a:t>‹#›</a:t>
            </a:fld>
          </a:p>
        </p:txBody>
      </p:sp>
      <p:sp>
        <p:nvSpPr>
          <p:cNvPr id="389" name="Shape 389"/>
          <p:cNvSpPr txBox="1"/>
          <p:nvPr/>
        </p:nvSpPr>
        <p:spPr>
          <a:xfrm>
            <a:off x="228600" y="209550"/>
            <a:ext cx="5562600" cy="400049"/>
          </a:xfrm>
          <a:prstGeom prst="rect">
            <a:avLst/>
          </a:prstGeom>
          <a:noFill/>
          <a:ln>
            <a:noFill/>
          </a:ln>
        </p:spPr>
        <p:txBody>
          <a:bodyPr anchorCtr="0" anchor="t" bIns="45700" lIns="91425" rIns="91425" tIns="45700">
            <a:noAutofit/>
          </a:bodyPr>
          <a:lstStyle/>
          <a:p>
            <a:pPr indent="-457200" lvl="0" marL="457200" marR="0" rtl="0" algn="l">
              <a:spcBef>
                <a:spcPts val="0"/>
              </a:spcBef>
              <a:spcAft>
                <a:spcPts val="0"/>
              </a:spcAft>
              <a:buSzPct val="25000"/>
              <a:buNone/>
            </a:pPr>
            <a:r>
              <a:rPr b="1" baseline="0" i="1" lang="en-US" sz="2000" u="none" cap="none" strike="noStrike">
                <a:solidFill>
                  <a:srgbClr val="006600"/>
                </a:solidFill>
                <a:latin typeface="Arial"/>
                <a:ea typeface="Arial"/>
                <a:cs typeface="Arial"/>
                <a:sym typeface="Arial"/>
              </a:rPr>
              <a:t>An introduction to PHP web programming</a:t>
            </a:r>
          </a:p>
        </p:txBody>
      </p:sp>
      <p:sp>
        <p:nvSpPr>
          <p:cNvPr id="390" name="Shape 390"/>
          <p:cNvSpPr/>
          <p:nvPr/>
        </p:nvSpPr>
        <p:spPr>
          <a:xfrm>
            <a:off x="0" y="762000"/>
            <a:ext cx="9144000" cy="46037"/>
          </a:xfrm>
          <a:prstGeom prst="rect">
            <a:avLst/>
          </a:prstGeom>
          <a:solidFill>
            <a:srgbClr val="006600"/>
          </a:solidFill>
          <a:ln>
            <a:noFill/>
          </a:ln>
        </p:spPr>
        <p:txBody>
          <a:bodyPr anchorCtr="0" anchor="ctr" bIns="45700" lIns="91425" rIns="91425" tIns="45700">
            <a:noAutofit/>
          </a:bodyPr>
          <a:lstStyle/>
          <a:p>
            <a:pPr indent="0" lvl="0" marL="0" marR="0" rtl="0" algn="ctr">
              <a:spcBef>
                <a:spcPts val="0"/>
              </a:spcBef>
              <a:spcAft>
                <a:spcPts val="0"/>
              </a:spcAft>
              <a:buNone/>
            </a:pPr>
            <a:r>
              <a:t/>
            </a:r>
            <a:endParaRPr b="0" baseline="0" i="0" sz="2400" u="none" cap="none" strike="noStrike">
              <a:solidFill>
                <a:schemeClr val="lt1"/>
              </a:solidFill>
              <a:latin typeface="Times New Roman"/>
              <a:ea typeface="Times New Roman"/>
              <a:cs typeface="Times New Roman"/>
              <a:sym typeface="Times New Roman"/>
            </a:endParaRPr>
          </a:p>
        </p:txBody>
      </p:sp>
      <p:sp>
        <p:nvSpPr>
          <p:cNvPr id="391" name="Shape 391"/>
          <p:cNvSpPr txBox="1"/>
          <p:nvPr/>
        </p:nvSpPr>
        <p:spPr>
          <a:xfrm>
            <a:off x="228600" y="838200"/>
            <a:ext cx="8686800" cy="954106"/>
          </a:xfrm>
          <a:prstGeom prst="rect">
            <a:avLst/>
          </a:prstGeom>
          <a:noFill/>
          <a:ln>
            <a:noFill/>
          </a:ln>
        </p:spPr>
        <p:txBody>
          <a:bodyPr anchorCtr="0" anchor="t" bIns="45700" lIns="91425" rIns="91425" tIns="45700">
            <a:noAutofit/>
          </a:bodyPr>
          <a:lstStyle/>
          <a:p>
            <a:pPr indent="-457200" lvl="0" marL="457200" marR="0" rtl="0" algn="l">
              <a:spcBef>
                <a:spcPts val="0"/>
              </a:spcBef>
              <a:spcAft>
                <a:spcPts val="0"/>
              </a:spcAft>
              <a:buSzPct val="25000"/>
              <a:buNone/>
            </a:pPr>
            <a:r>
              <a:rPr b="1" baseline="0" i="0" lang="en-US" sz="2800" u="none" cap="none" strike="noStrike">
                <a:solidFill>
                  <a:srgbClr val="006600"/>
                </a:solidFill>
                <a:latin typeface="Arial"/>
                <a:ea typeface="Arial"/>
                <a:cs typeface="Arial"/>
                <a:sym typeface="Arial"/>
              </a:rPr>
              <a:t>Using ‘ ‘ (pair single quote), “ “ (pair double quotes) and . (dot character) PHP</a:t>
            </a:r>
          </a:p>
        </p:txBody>
      </p:sp>
      <p:sp>
        <p:nvSpPr>
          <p:cNvPr id="392" name="Shape 392"/>
          <p:cNvSpPr txBox="1"/>
          <p:nvPr/>
        </p:nvSpPr>
        <p:spPr>
          <a:xfrm>
            <a:off x="838200" y="1828800"/>
            <a:ext cx="7543800" cy="3785651"/>
          </a:xfrm>
          <a:prstGeom prst="rect">
            <a:avLst/>
          </a:prstGeom>
          <a:noFill/>
          <a:ln>
            <a:noFill/>
          </a:ln>
        </p:spPr>
        <p:txBody>
          <a:bodyPr anchorCtr="0" anchor="t" bIns="45700" lIns="91425" rIns="91425" tIns="45700">
            <a:noAutofit/>
          </a:bodyPr>
          <a:lstStyle/>
          <a:p>
            <a:pPr indent="-457200" lvl="0" marL="457200" marR="0" rtl="0" algn="l">
              <a:spcBef>
                <a:spcPts val="0"/>
              </a:spcBef>
              <a:spcAft>
                <a:spcPts val="0"/>
              </a:spcAft>
              <a:buClr>
                <a:srgbClr val="006600"/>
              </a:buClr>
              <a:buSzPct val="100000"/>
              <a:buFont typeface="Calibri"/>
              <a:buAutoNum type="arabicPeriod"/>
            </a:pPr>
            <a:r>
              <a:rPr b="0" baseline="0" i="0" lang="en-US" sz="2000" u="none" cap="none" strike="noStrike">
                <a:solidFill>
                  <a:srgbClr val="006600"/>
                </a:solidFill>
                <a:latin typeface="Arial"/>
                <a:ea typeface="Arial"/>
                <a:cs typeface="Arial"/>
                <a:sym typeface="Arial"/>
              </a:rPr>
              <a:t>Strings inside the ‘ and ‘ are interpreted as literal strings</a:t>
            </a:r>
          </a:p>
          <a:p>
            <a:pPr indent="-457200" lvl="1" marL="914400" marR="0" rtl="0" algn="l">
              <a:spcBef>
                <a:spcPts val="0"/>
              </a:spcBef>
              <a:spcAft>
                <a:spcPts val="0"/>
              </a:spcAft>
              <a:buClr>
                <a:srgbClr val="006600"/>
              </a:buClr>
              <a:buSzPct val="100000"/>
              <a:buFont typeface="Calibri"/>
              <a:buAutoNum type="arabicPeriod"/>
            </a:pPr>
            <a:r>
              <a:rPr b="0" baseline="0" i="0" lang="en-US" sz="2000" u="none" cap="none" strike="noStrike">
                <a:solidFill>
                  <a:srgbClr val="006600"/>
                </a:solidFill>
                <a:latin typeface="Arial"/>
                <a:ea typeface="Arial"/>
                <a:cs typeface="Arial"/>
                <a:sym typeface="Arial"/>
              </a:rPr>
              <a:t>To display a ‘ character (single quote) as string use the escape character \ (backslash).</a:t>
            </a:r>
          </a:p>
          <a:p>
            <a:pPr indent="-457200" lvl="0" marL="457200" marR="0" rtl="0" algn="l">
              <a:spcBef>
                <a:spcPts val="0"/>
              </a:spcBef>
              <a:spcAft>
                <a:spcPts val="0"/>
              </a:spcAft>
              <a:buClr>
                <a:srgbClr val="006600"/>
              </a:buClr>
              <a:buSzPct val="100000"/>
              <a:buFont typeface="Calibri"/>
              <a:buAutoNum type="arabicPeriod"/>
            </a:pPr>
            <a:r>
              <a:rPr b="0" baseline="0" i="0" lang="en-US" sz="2000" u="none" cap="none" strike="noStrike">
                <a:solidFill>
                  <a:srgbClr val="006600"/>
                </a:solidFill>
                <a:latin typeface="Arial"/>
                <a:ea typeface="Arial"/>
                <a:cs typeface="Arial"/>
                <a:sym typeface="Arial"/>
              </a:rPr>
              <a:t>Strings inside the “ and “ are interpreted as literal strings with some exceptions</a:t>
            </a:r>
          </a:p>
          <a:p>
            <a:pPr indent="-457200" lvl="1" marL="914400" marR="0" rtl="0" algn="l">
              <a:spcBef>
                <a:spcPts val="0"/>
              </a:spcBef>
              <a:spcAft>
                <a:spcPts val="0"/>
              </a:spcAft>
              <a:buClr>
                <a:srgbClr val="006600"/>
              </a:buClr>
              <a:buSzPct val="100000"/>
              <a:buFont typeface="Calibri"/>
              <a:buAutoNum type="arabicPeriod"/>
            </a:pPr>
            <a:r>
              <a:rPr b="0" baseline="0" i="0" lang="en-US" sz="2000" u="none" cap="none" strike="noStrike">
                <a:solidFill>
                  <a:srgbClr val="006600"/>
                </a:solidFill>
                <a:latin typeface="Arial"/>
                <a:ea typeface="Arial"/>
                <a:cs typeface="Arial"/>
                <a:sym typeface="Arial"/>
              </a:rPr>
              <a:t>$ inside “ and “ are interpreted as variables thus it will display the value rather than the string that starts with $.</a:t>
            </a:r>
          </a:p>
          <a:p>
            <a:pPr indent="-457200" lvl="1" marL="914400" marR="0" rtl="0" algn="l">
              <a:spcBef>
                <a:spcPts val="0"/>
              </a:spcBef>
              <a:spcAft>
                <a:spcPts val="0"/>
              </a:spcAft>
              <a:buClr>
                <a:srgbClr val="006600"/>
              </a:buClr>
              <a:buSzPct val="100000"/>
              <a:buFont typeface="Calibri"/>
              <a:buAutoNum type="arabicPeriod"/>
            </a:pPr>
            <a:r>
              <a:rPr b="0" baseline="0" i="0" lang="en-US" sz="2000" u="none" cap="none" strike="noStrike">
                <a:solidFill>
                  <a:srgbClr val="006600"/>
                </a:solidFill>
                <a:latin typeface="Arial"/>
                <a:ea typeface="Arial"/>
                <a:cs typeface="Arial"/>
                <a:sym typeface="Arial"/>
              </a:rPr>
              <a:t>To display the string that starts with $ and to display the double quote as string use the escape character \ (backslash).</a:t>
            </a:r>
          </a:p>
          <a:p>
            <a:pPr indent="-457200" lvl="0" marL="457200" marR="0" rtl="0" algn="l">
              <a:spcBef>
                <a:spcPts val="0"/>
              </a:spcBef>
              <a:spcAft>
                <a:spcPts val="0"/>
              </a:spcAft>
              <a:buClr>
                <a:srgbClr val="006600"/>
              </a:buClr>
              <a:buSzPct val="100000"/>
              <a:buFont typeface="Calibri"/>
              <a:buAutoNum type="arabicPeriod"/>
            </a:pPr>
            <a:r>
              <a:rPr b="0" baseline="0" i="0" lang="en-US" sz="2000" u="none" cap="none" strike="noStrike">
                <a:solidFill>
                  <a:srgbClr val="006600"/>
                </a:solidFill>
                <a:latin typeface="Arial"/>
                <a:ea typeface="Arial"/>
                <a:cs typeface="Arial"/>
                <a:sym typeface="Arial"/>
              </a:rPr>
              <a:t>To concatenate string values use the . (dot or period) character thus “abc“.”def” yields to a value “abcdef”	</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7" name="Shape 397"/>
        <p:cNvGrpSpPr/>
        <p:nvPr/>
      </p:nvGrpSpPr>
      <p:grpSpPr>
        <a:xfrm>
          <a:off x="0" y="0"/>
          <a:ext cx="0" cy="0"/>
          <a:chOff x="0" y="0"/>
          <a:chExt cx="0" cy="0"/>
        </a:xfrm>
      </p:grpSpPr>
      <p:sp>
        <p:nvSpPr>
          <p:cNvPr id="398" name="Shape 398"/>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None/>
            </a:pPr>
            <a:r>
              <a:t/>
            </a:r>
            <a:endParaRPr b="0" baseline="0" i="0" sz="1200" u="none" cap="none" strike="noStrike">
              <a:solidFill>
                <a:srgbClr val="888888"/>
              </a:solidFill>
              <a:latin typeface="Calibri"/>
              <a:ea typeface="Calibri"/>
              <a:cs typeface="Calibri"/>
              <a:sym typeface="Calibri"/>
            </a:endParaRPr>
          </a:p>
          <a:p>
            <a:pPr indent="0" lvl="0" marL="0" marR="0" rtl="0" algn="r">
              <a:spcBef>
                <a:spcPts val="0"/>
              </a:spcBef>
              <a:spcAft>
                <a:spcPts val="0"/>
              </a:spcAft>
              <a:buSzPct val="25000"/>
              <a:buNone/>
            </a:pPr>
            <a:r>
              <a:rPr b="0" baseline="0" i="0" lang="en-US" sz="1000" u="none" cap="none" strike="noStrike">
                <a:solidFill>
                  <a:srgbClr val="888888"/>
                </a:solidFill>
                <a:latin typeface="Calibri"/>
                <a:ea typeface="Calibri"/>
                <a:cs typeface="Calibri"/>
                <a:sym typeface="Calibri"/>
              </a:rPr>
              <a:t>Slide </a:t>
            </a:r>
            <a:fld id="{00000000-1234-1234-1234-123412341234}" type="slidenum">
              <a:rPr b="0" baseline="0" i="0" lang="en-US" sz="1000" u="none" cap="none" strike="noStrike">
                <a:solidFill>
                  <a:srgbClr val="888888"/>
                </a:solidFill>
                <a:latin typeface="Calibri"/>
                <a:ea typeface="Calibri"/>
                <a:cs typeface="Calibri"/>
                <a:sym typeface="Calibri"/>
              </a:rPr>
              <a:t>‹#›</a:t>
            </a:fld>
          </a:p>
        </p:txBody>
      </p:sp>
      <p:sp>
        <p:nvSpPr>
          <p:cNvPr id="399" name="Shape 399"/>
          <p:cNvSpPr txBox="1"/>
          <p:nvPr/>
        </p:nvSpPr>
        <p:spPr>
          <a:xfrm>
            <a:off x="228600" y="209550"/>
            <a:ext cx="5562600" cy="400049"/>
          </a:xfrm>
          <a:prstGeom prst="rect">
            <a:avLst/>
          </a:prstGeom>
          <a:noFill/>
          <a:ln>
            <a:noFill/>
          </a:ln>
        </p:spPr>
        <p:txBody>
          <a:bodyPr anchorCtr="0" anchor="t" bIns="45700" lIns="91425" rIns="91425" tIns="45700">
            <a:noAutofit/>
          </a:bodyPr>
          <a:lstStyle/>
          <a:p>
            <a:pPr indent="-457200" lvl="0" marL="457200" marR="0" rtl="0" algn="l">
              <a:spcBef>
                <a:spcPts val="0"/>
              </a:spcBef>
              <a:spcAft>
                <a:spcPts val="0"/>
              </a:spcAft>
              <a:buSzPct val="25000"/>
              <a:buNone/>
            </a:pPr>
            <a:r>
              <a:rPr b="1" baseline="0" i="1" lang="en-US" sz="2000" u="none" cap="none" strike="noStrike">
                <a:solidFill>
                  <a:srgbClr val="006600"/>
                </a:solidFill>
                <a:latin typeface="Arial"/>
                <a:ea typeface="Arial"/>
                <a:cs typeface="Arial"/>
                <a:sym typeface="Arial"/>
              </a:rPr>
              <a:t>An introduction to PHP web programming</a:t>
            </a:r>
          </a:p>
        </p:txBody>
      </p:sp>
      <p:sp>
        <p:nvSpPr>
          <p:cNvPr id="400" name="Shape 400"/>
          <p:cNvSpPr/>
          <p:nvPr/>
        </p:nvSpPr>
        <p:spPr>
          <a:xfrm>
            <a:off x="0" y="762000"/>
            <a:ext cx="9144000" cy="46037"/>
          </a:xfrm>
          <a:prstGeom prst="rect">
            <a:avLst/>
          </a:prstGeom>
          <a:solidFill>
            <a:srgbClr val="006600"/>
          </a:solidFill>
          <a:ln>
            <a:noFill/>
          </a:ln>
        </p:spPr>
        <p:txBody>
          <a:bodyPr anchorCtr="0" anchor="ctr" bIns="45700" lIns="91425" rIns="91425" tIns="45700">
            <a:noAutofit/>
          </a:bodyPr>
          <a:lstStyle/>
          <a:p>
            <a:pPr indent="0" lvl="0" marL="0" marR="0" rtl="0" algn="ctr">
              <a:spcBef>
                <a:spcPts val="0"/>
              </a:spcBef>
              <a:spcAft>
                <a:spcPts val="0"/>
              </a:spcAft>
              <a:buNone/>
            </a:pPr>
            <a:r>
              <a:t/>
            </a:r>
            <a:endParaRPr b="0" baseline="0" i="0" sz="2400" u="none" cap="none" strike="noStrike">
              <a:solidFill>
                <a:schemeClr val="lt1"/>
              </a:solidFill>
              <a:latin typeface="Times New Roman"/>
              <a:ea typeface="Times New Roman"/>
              <a:cs typeface="Times New Roman"/>
              <a:sym typeface="Times New Roman"/>
            </a:endParaRPr>
          </a:p>
        </p:txBody>
      </p:sp>
      <p:sp>
        <p:nvSpPr>
          <p:cNvPr id="401" name="Shape 401"/>
          <p:cNvSpPr txBox="1"/>
          <p:nvPr/>
        </p:nvSpPr>
        <p:spPr>
          <a:xfrm>
            <a:off x="228600" y="838200"/>
            <a:ext cx="8686800" cy="954106"/>
          </a:xfrm>
          <a:prstGeom prst="rect">
            <a:avLst/>
          </a:prstGeom>
          <a:noFill/>
          <a:ln>
            <a:noFill/>
          </a:ln>
        </p:spPr>
        <p:txBody>
          <a:bodyPr anchorCtr="0" anchor="t" bIns="45700" lIns="91425" rIns="91425" tIns="45700">
            <a:noAutofit/>
          </a:bodyPr>
          <a:lstStyle/>
          <a:p>
            <a:pPr indent="-457200" lvl="0" marL="457200" marR="0" rtl="0" algn="l">
              <a:spcBef>
                <a:spcPts val="0"/>
              </a:spcBef>
              <a:spcAft>
                <a:spcPts val="0"/>
              </a:spcAft>
              <a:buSzPct val="25000"/>
              <a:buNone/>
            </a:pPr>
            <a:r>
              <a:rPr b="1" baseline="0" i="0" lang="en-US" sz="2800" u="none" cap="none" strike="noStrike">
                <a:solidFill>
                  <a:srgbClr val="006600"/>
                </a:solidFill>
                <a:latin typeface="Arial"/>
                <a:ea typeface="Arial"/>
                <a:cs typeface="Arial"/>
                <a:sym typeface="Arial"/>
              </a:rPr>
              <a:t>Using ‘ ‘ (pair single quote), “ “ (pair double quotes) and . (dot character) PHP</a:t>
            </a:r>
          </a:p>
        </p:txBody>
      </p:sp>
      <p:sp>
        <p:nvSpPr>
          <p:cNvPr id="402" name="Shape 402"/>
          <p:cNvSpPr txBox="1"/>
          <p:nvPr/>
        </p:nvSpPr>
        <p:spPr>
          <a:xfrm>
            <a:off x="304800" y="1828800"/>
            <a:ext cx="1752600" cy="400109"/>
          </a:xfrm>
          <a:prstGeom prst="rect">
            <a:avLst/>
          </a:prstGeom>
          <a:noFill/>
          <a:ln>
            <a:noFill/>
          </a:ln>
        </p:spPr>
        <p:txBody>
          <a:bodyPr anchorCtr="0" anchor="t" bIns="45700" lIns="91425" rIns="91425" tIns="45700">
            <a:noAutofit/>
          </a:bodyPr>
          <a:lstStyle/>
          <a:p>
            <a:pPr indent="-457200" lvl="0" marL="457200" marR="0" rtl="0" algn="l">
              <a:spcBef>
                <a:spcPts val="0"/>
              </a:spcBef>
              <a:spcAft>
                <a:spcPts val="0"/>
              </a:spcAft>
              <a:buSzPct val="25000"/>
              <a:buNone/>
            </a:pPr>
            <a:r>
              <a:rPr b="1" baseline="0" i="0" lang="en-US" sz="2000" u="none" cap="none" strike="noStrike">
                <a:solidFill>
                  <a:srgbClr val="006600"/>
                </a:solidFill>
                <a:latin typeface="Arial"/>
                <a:ea typeface="Arial"/>
                <a:cs typeface="Arial"/>
                <a:sym typeface="Arial"/>
              </a:rPr>
              <a:t>Example:</a:t>
            </a:r>
          </a:p>
        </p:txBody>
      </p:sp>
      <p:pic>
        <p:nvPicPr>
          <p:cNvPr id="403" name="Shape 403"/>
          <p:cNvPicPr preferRelativeResize="0"/>
          <p:nvPr/>
        </p:nvPicPr>
        <p:blipFill rotWithShape="1">
          <a:blip r:embed="rId3">
            <a:alphaModFix/>
          </a:blip>
          <a:srcRect b="0" l="0" r="0" t="0"/>
          <a:stretch/>
        </p:blipFill>
        <p:spPr>
          <a:xfrm>
            <a:off x="381000" y="2209800"/>
            <a:ext cx="5943599" cy="2316100"/>
          </a:xfrm>
          <a:prstGeom prst="rect">
            <a:avLst/>
          </a:prstGeom>
          <a:noFill/>
          <a:ln>
            <a:noFill/>
          </a:ln>
        </p:spPr>
      </p:pic>
      <p:pic>
        <p:nvPicPr>
          <p:cNvPr id="404" name="Shape 404"/>
          <p:cNvPicPr preferRelativeResize="0"/>
          <p:nvPr/>
        </p:nvPicPr>
        <p:blipFill rotWithShape="1">
          <a:blip r:embed="rId4">
            <a:alphaModFix/>
          </a:blip>
          <a:srcRect b="0" l="0" r="0" t="0"/>
          <a:stretch/>
        </p:blipFill>
        <p:spPr>
          <a:xfrm>
            <a:off x="6934200" y="2286000"/>
            <a:ext cx="1447800" cy="1460961"/>
          </a:xfrm>
          <a:prstGeom prst="rect">
            <a:avLst/>
          </a:prstGeom>
          <a:noFill/>
          <a:ln>
            <a:noFill/>
          </a:ln>
        </p:spPr>
      </p:pic>
      <p:sp>
        <p:nvSpPr>
          <p:cNvPr id="405" name="Shape 405"/>
          <p:cNvSpPr txBox="1"/>
          <p:nvPr/>
        </p:nvSpPr>
        <p:spPr>
          <a:xfrm>
            <a:off x="6858000" y="1885890"/>
            <a:ext cx="1752600" cy="400109"/>
          </a:xfrm>
          <a:prstGeom prst="rect">
            <a:avLst/>
          </a:prstGeom>
          <a:noFill/>
          <a:ln>
            <a:noFill/>
          </a:ln>
        </p:spPr>
        <p:txBody>
          <a:bodyPr anchorCtr="0" anchor="t" bIns="45700" lIns="91425" rIns="91425" tIns="45700">
            <a:noAutofit/>
          </a:bodyPr>
          <a:lstStyle/>
          <a:p>
            <a:pPr indent="-457200" lvl="0" marL="457200" marR="0" rtl="0" algn="l">
              <a:spcBef>
                <a:spcPts val="0"/>
              </a:spcBef>
              <a:spcAft>
                <a:spcPts val="0"/>
              </a:spcAft>
              <a:buSzPct val="25000"/>
              <a:buNone/>
            </a:pPr>
            <a:r>
              <a:rPr b="1" baseline="0" i="0" lang="en-US" sz="2000" u="none" cap="none" strike="noStrike">
                <a:solidFill>
                  <a:srgbClr val="006600"/>
                </a:solidFill>
                <a:latin typeface="Arial"/>
                <a:ea typeface="Arial"/>
                <a:cs typeface="Arial"/>
                <a:sym typeface="Arial"/>
              </a:rPr>
              <a:t>Output:</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0" name="Shape 410"/>
        <p:cNvGrpSpPr/>
        <p:nvPr/>
      </p:nvGrpSpPr>
      <p:grpSpPr>
        <a:xfrm>
          <a:off x="0" y="0"/>
          <a:ext cx="0" cy="0"/>
          <a:chOff x="0" y="0"/>
          <a:chExt cx="0" cy="0"/>
        </a:xfrm>
      </p:grpSpPr>
      <p:sp>
        <p:nvSpPr>
          <p:cNvPr id="411" name="Shape 411"/>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None/>
            </a:pPr>
            <a:r>
              <a:t/>
            </a:r>
            <a:endParaRPr b="0" baseline="0" i="0" sz="1200" u="none" cap="none" strike="noStrike">
              <a:solidFill>
                <a:srgbClr val="888888"/>
              </a:solidFill>
              <a:latin typeface="Calibri"/>
              <a:ea typeface="Calibri"/>
              <a:cs typeface="Calibri"/>
              <a:sym typeface="Calibri"/>
            </a:endParaRPr>
          </a:p>
          <a:p>
            <a:pPr indent="0" lvl="0" marL="0" marR="0" rtl="0" algn="r">
              <a:spcBef>
                <a:spcPts val="0"/>
              </a:spcBef>
              <a:spcAft>
                <a:spcPts val="0"/>
              </a:spcAft>
              <a:buSzPct val="25000"/>
              <a:buNone/>
            </a:pPr>
            <a:r>
              <a:rPr b="0" baseline="0" i="0" lang="en-US" sz="1000" u="none" cap="none" strike="noStrike">
                <a:solidFill>
                  <a:srgbClr val="888888"/>
                </a:solidFill>
                <a:latin typeface="Calibri"/>
                <a:ea typeface="Calibri"/>
                <a:cs typeface="Calibri"/>
                <a:sym typeface="Calibri"/>
              </a:rPr>
              <a:t>Slide </a:t>
            </a:r>
            <a:fld id="{00000000-1234-1234-1234-123412341234}" type="slidenum">
              <a:rPr b="0" baseline="0" i="0" lang="en-US" sz="1000" u="none" cap="none" strike="noStrike">
                <a:solidFill>
                  <a:srgbClr val="888888"/>
                </a:solidFill>
                <a:latin typeface="Calibri"/>
                <a:ea typeface="Calibri"/>
                <a:cs typeface="Calibri"/>
                <a:sym typeface="Calibri"/>
              </a:rPr>
              <a:t>‹#›</a:t>
            </a:fld>
          </a:p>
        </p:txBody>
      </p:sp>
      <p:sp>
        <p:nvSpPr>
          <p:cNvPr id="412" name="Shape 412"/>
          <p:cNvSpPr txBox="1"/>
          <p:nvPr/>
        </p:nvSpPr>
        <p:spPr>
          <a:xfrm>
            <a:off x="228600" y="209550"/>
            <a:ext cx="5562600" cy="400049"/>
          </a:xfrm>
          <a:prstGeom prst="rect">
            <a:avLst/>
          </a:prstGeom>
          <a:noFill/>
          <a:ln>
            <a:noFill/>
          </a:ln>
        </p:spPr>
        <p:txBody>
          <a:bodyPr anchorCtr="0" anchor="t" bIns="45700" lIns="91425" rIns="91425" tIns="45700">
            <a:noAutofit/>
          </a:bodyPr>
          <a:lstStyle/>
          <a:p>
            <a:pPr indent="-457200" lvl="0" marL="457200" marR="0" rtl="0" algn="l">
              <a:spcBef>
                <a:spcPts val="0"/>
              </a:spcBef>
              <a:spcAft>
                <a:spcPts val="0"/>
              </a:spcAft>
              <a:buSzPct val="25000"/>
              <a:buNone/>
            </a:pPr>
            <a:r>
              <a:rPr b="1" baseline="0" i="1" lang="en-US" sz="2000" u="none" cap="none" strike="noStrike">
                <a:solidFill>
                  <a:srgbClr val="006600"/>
                </a:solidFill>
                <a:latin typeface="Arial"/>
                <a:ea typeface="Arial"/>
                <a:cs typeface="Arial"/>
                <a:sym typeface="Arial"/>
              </a:rPr>
              <a:t>An introduction to PHP web programming</a:t>
            </a:r>
          </a:p>
        </p:txBody>
      </p:sp>
      <p:sp>
        <p:nvSpPr>
          <p:cNvPr id="413" name="Shape 413"/>
          <p:cNvSpPr/>
          <p:nvPr/>
        </p:nvSpPr>
        <p:spPr>
          <a:xfrm>
            <a:off x="0" y="762000"/>
            <a:ext cx="9144000" cy="46037"/>
          </a:xfrm>
          <a:prstGeom prst="rect">
            <a:avLst/>
          </a:prstGeom>
          <a:solidFill>
            <a:srgbClr val="006600"/>
          </a:solidFill>
          <a:ln>
            <a:noFill/>
          </a:ln>
        </p:spPr>
        <p:txBody>
          <a:bodyPr anchorCtr="0" anchor="ctr" bIns="45700" lIns="91425" rIns="91425" tIns="45700">
            <a:noAutofit/>
          </a:bodyPr>
          <a:lstStyle/>
          <a:p>
            <a:pPr indent="0" lvl="0" marL="0" marR="0" rtl="0" algn="ctr">
              <a:spcBef>
                <a:spcPts val="0"/>
              </a:spcBef>
              <a:spcAft>
                <a:spcPts val="0"/>
              </a:spcAft>
              <a:buNone/>
            </a:pPr>
            <a:r>
              <a:t/>
            </a:r>
            <a:endParaRPr b="0" baseline="0" i="0" sz="2400" u="none" cap="none" strike="noStrike">
              <a:solidFill>
                <a:schemeClr val="lt1"/>
              </a:solidFill>
              <a:latin typeface="Times New Roman"/>
              <a:ea typeface="Times New Roman"/>
              <a:cs typeface="Times New Roman"/>
              <a:sym typeface="Times New Roman"/>
            </a:endParaRPr>
          </a:p>
        </p:txBody>
      </p:sp>
      <p:sp>
        <p:nvSpPr>
          <p:cNvPr id="414" name="Shape 414"/>
          <p:cNvSpPr txBox="1"/>
          <p:nvPr/>
        </p:nvSpPr>
        <p:spPr>
          <a:xfrm>
            <a:off x="228600" y="838200"/>
            <a:ext cx="8686800" cy="523219"/>
          </a:xfrm>
          <a:prstGeom prst="rect">
            <a:avLst/>
          </a:prstGeom>
          <a:noFill/>
          <a:ln>
            <a:noFill/>
          </a:ln>
        </p:spPr>
        <p:txBody>
          <a:bodyPr anchorCtr="0" anchor="t" bIns="45700" lIns="91425" rIns="91425" tIns="45700">
            <a:noAutofit/>
          </a:bodyPr>
          <a:lstStyle/>
          <a:p>
            <a:pPr indent="-457200" lvl="0" marL="457200" marR="0" rtl="0" algn="l">
              <a:spcBef>
                <a:spcPts val="0"/>
              </a:spcBef>
              <a:spcAft>
                <a:spcPts val="0"/>
              </a:spcAft>
              <a:buSzPct val="25000"/>
              <a:buNone/>
            </a:pPr>
            <a:r>
              <a:rPr b="1" baseline="0" i="0" lang="en-US" sz="2800" u="none" cap="none" strike="noStrike">
                <a:solidFill>
                  <a:srgbClr val="006600"/>
                </a:solidFill>
                <a:latin typeface="Arial"/>
                <a:ea typeface="Arial"/>
                <a:cs typeface="Arial"/>
                <a:sym typeface="Arial"/>
              </a:rPr>
              <a:t>Outputting Data</a:t>
            </a:r>
          </a:p>
        </p:txBody>
      </p:sp>
      <p:sp>
        <p:nvSpPr>
          <p:cNvPr id="415" name="Shape 415"/>
          <p:cNvSpPr txBox="1"/>
          <p:nvPr/>
        </p:nvSpPr>
        <p:spPr>
          <a:xfrm>
            <a:off x="304800" y="1371600"/>
            <a:ext cx="8305799" cy="2554544"/>
          </a:xfrm>
          <a:prstGeom prst="rect">
            <a:avLst/>
          </a:prstGeom>
          <a:noFill/>
          <a:ln>
            <a:noFill/>
          </a:ln>
        </p:spPr>
        <p:txBody>
          <a:bodyPr anchorCtr="0" anchor="t" bIns="45700" lIns="91425" rIns="91425" tIns="45700">
            <a:noAutofit/>
          </a:bodyPr>
          <a:lstStyle/>
          <a:p>
            <a:pPr indent="-457200" lvl="0" marL="457200" marR="0" rtl="0" algn="l">
              <a:spcBef>
                <a:spcPts val="0"/>
              </a:spcBef>
              <a:spcAft>
                <a:spcPts val="0"/>
              </a:spcAft>
              <a:buSzPct val="25000"/>
              <a:buNone/>
            </a:pPr>
            <a:r>
              <a:rPr b="1" baseline="0" i="0" lang="en-US" sz="2000" u="none" cap="none" strike="noStrike">
                <a:solidFill>
                  <a:schemeClr val="dk2"/>
                </a:solidFill>
                <a:latin typeface="Courier New"/>
                <a:ea typeface="Courier New"/>
                <a:cs typeface="Courier New"/>
                <a:sym typeface="Courier New"/>
              </a:rPr>
              <a:t>echo</a:t>
            </a:r>
            <a:r>
              <a:rPr b="1" baseline="0" i="0" lang="en-US" sz="2000" u="none" cap="none" strike="noStrike">
                <a:solidFill>
                  <a:srgbClr val="006600"/>
                </a:solidFill>
                <a:latin typeface="Arial"/>
                <a:ea typeface="Arial"/>
                <a:cs typeface="Arial"/>
                <a:sym typeface="Arial"/>
              </a:rPr>
              <a:t> syntax</a:t>
            </a:r>
          </a:p>
          <a:p>
            <a:pPr indent="-457200" lvl="0" marL="457200" marR="0" rtl="0" algn="l">
              <a:spcBef>
                <a:spcPts val="0"/>
              </a:spcBef>
              <a:spcAft>
                <a:spcPts val="0"/>
              </a:spcAft>
              <a:buSzPct val="25000"/>
              <a:buNone/>
            </a:pPr>
            <a:r>
              <a:rPr b="0" baseline="0" i="0" lang="en-US" sz="2000" u="none" cap="none" strike="noStrike">
                <a:solidFill>
                  <a:schemeClr val="dk2"/>
                </a:solidFill>
                <a:latin typeface="Arial"/>
                <a:ea typeface="Arial"/>
                <a:cs typeface="Arial"/>
                <a:sym typeface="Arial"/>
              </a:rPr>
              <a:t>	</a:t>
            </a:r>
            <a:r>
              <a:rPr b="1" baseline="0" i="0" lang="en-US" sz="2000" u="none" cap="none" strike="noStrike">
                <a:solidFill>
                  <a:schemeClr val="dk2"/>
                </a:solidFill>
                <a:latin typeface="Courier New"/>
                <a:ea typeface="Courier New"/>
                <a:cs typeface="Courier New"/>
                <a:sym typeface="Courier New"/>
              </a:rPr>
              <a:t>void echo(string argument1[,…string argumentN]</a:t>
            </a:r>
          </a:p>
          <a:p>
            <a:pPr indent="-457200" lvl="0" marL="457200" marR="0" rtl="0" algn="l">
              <a:spcBef>
                <a:spcPts val="0"/>
              </a:spcBef>
              <a:spcAft>
                <a:spcPts val="0"/>
              </a:spcAft>
              <a:buNone/>
            </a:pPr>
            <a:r>
              <a:t/>
            </a:r>
            <a:endParaRPr b="0" baseline="0" i="0" sz="2000" u="none" cap="none" strike="noStrike">
              <a:solidFill>
                <a:srgbClr val="006600"/>
              </a:solidFill>
              <a:latin typeface="Arial"/>
              <a:ea typeface="Arial"/>
              <a:cs typeface="Arial"/>
              <a:sym typeface="Arial"/>
            </a:endParaRPr>
          </a:p>
          <a:p>
            <a:pPr indent="-457200" lvl="0" marL="457200" marR="0" rtl="0" algn="l">
              <a:spcBef>
                <a:spcPts val="0"/>
              </a:spcBef>
              <a:spcAft>
                <a:spcPts val="0"/>
              </a:spcAft>
              <a:buSzPct val="25000"/>
              <a:buNone/>
            </a:pPr>
            <a:r>
              <a:rPr b="1" baseline="0" i="0" lang="en-US" sz="2000" u="none" cap="none" strike="noStrike">
                <a:solidFill>
                  <a:schemeClr val="dk2"/>
                </a:solidFill>
                <a:latin typeface="Courier New"/>
                <a:ea typeface="Courier New"/>
                <a:cs typeface="Courier New"/>
                <a:sym typeface="Courier New"/>
              </a:rPr>
              <a:t>print</a:t>
            </a:r>
            <a:r>
              <a:rPr b="1" baseline="0" i="0" lang="en-US" sz="2000" u="none" cap="none" strike="noStrike">
                <a:solidFill>
                  <a:srgbClr val="006600"/>
                </a:solidFill>
                <a:latin typeface="Arial"/>
                <a:ea typeface="Arial"/>
                <a:cs typeface="Arial"/>
                <a:sym typeface="Arial"/>
              </a:rPr>
              <a:t> syntax</a:t>
            </a:r>
          </a:p>
          <a:p>
            <a:pPr indent="-457200" lvl="0" marL="457200" marR="0" rtl="0" algn="l">
              <a:spcBef>
                <a:spcPts val="0"/>
              </a:spcBef>
              <a:spcAft>
                <a:spcPts val="0"/>
              </a:spcAft>
              <a:buSzPct val="25000"/>
              <a:buNone/>
            </a:pPr>
            <a:r>
              <a:rPr b="0" baseline="0" i="0" lang="en-US" sz="2000" u="none" cap="none" strike="noStrike">
                <a:solidFill>
                  <a:srgbClr val="006600"/>
                </a:solidFill>
                <a:latin typeface="Arial"/>
                <a:ea typeface="Arial"/>
                <a:cs typeface="Arial"/>
                <a:sym typeface="Arial"/>
              </a:rPr>
              <a:t>	</a:t>
            </a:r>
            <a:r>
              <a:rPr b="1" baseline="0" i="0" lang="en-US" sz="2000" u="none" cap="none" strike="noStrike">
                <a:solidFill>
                  <a:schemeClr val="dk2"/>
                </a:solidFill>
                <a:latin typeface="Courier New"/>
                <a:ea typeface="Courier New"/>
                <a:cs typeface="Courier New"/>
                <a:sym typeface="Courier New"/>
              </a:rPr>
              <a:t>int print(argument)</a:t>
            </a:r>
          </a:p>
          <a:p>
            <a:pPr indent="-457200" lvl="0" marL="457200" marR="0" rtl="0" algn="l">
              <a:spcBef>
                <a:spcPts val="0"/>
              </a:spcBef>
              <a:spcAft>
                <a:spcPts val="0"/>
              </a:spcAft>
              <a:buNone/>
            </a:pPr>
            <a:r>
              <a:t/>
            </a:r>
            <a:endParaRPr b="0" baseline="0" i="0" sz="2000" u="none" cap="none" strike="noStrike">
              <a:solidFill>
                <a:srgbClr val="006600"/>
              </a:solidFill>
              <a:latin typeface="Arial"/>
              <a:ea typeface="Arial"/>
              <a:cs typeface="Arial"/>
              <a:sym typeface="Arial"/>
            </a:endParaRPr>
          </a:p>
          <a:p>
            <a:pPr indent="-457200" lvl="0" marL="457200" marR="0" rtl="0" algn="l">
              <a:spcBef>
                <a:spcPts val="0"/>
              </a:spcBef>
              <a:spcAft>
                <a:spcPts val="0"/>
              </a:spcAft>
              <a:buSzPct val="25000"/>
              <a:buNone/>
            </a:pPr>
            <a:r>
              <a:rPr b="1" baseline="0" i="0" lang="en-US" sz="2000" u="none" cap="none" strike="noStrike">
                <a:solidFill>
                  <a:schemeClr val="dk2"/>
                </a:solidFill>
                <a:latin typeface="Courier New"/>
                <a:ea typeface="Courier New"/>
                <a:cs typeface="Courier New"/>
                <a:sym typeface="Courier New"/>
              </a:rPr>
              <a:t>printf</a:t>
            </a:r>
            <a:r>
              <a:rPr b="1" baseline="0" i="0" lang="en-US" sz="2000" u="none" cap="none" strike="noStrike">
                <a:solidFill>
                  <a:srgbClr val="006600"/>
                </a:solidFill>
                <a:latin typeface="Arial"/>
                <a:ea typeface="Arial"/>
                <a:cs typeface="Arial"/>
                <a:sym typeface="Arial"/>
              </a:rPr>
              <a:t> syntax</a:t>
            </a:r>
          </a:p>
          <a:p>
            <a:pPr indent="-457200" lvl="0" marL="457200" marR="0" rtl="0" algn="l">
              <a:spcBef>
                <a:spcPts val="0"/>
              </a:spcBef>
              <a:spcAft>
                <a:spcPts val="0"/>
              </a:spcAft>
              <a:buSzPct val="25000"/>
              <a:buNone/>
            </a:pPr>
            <a:r>
              <a:rPr b="0" baseline="0" i="0" lang="en-US" sz="2000" u="none" cap="none" strike="noStrike">
                <a:solidFill>
                  <a:srgbClr val="006600"/>
                </a:solidFill>
                <a:latin typeface="Arial"/>
                <a:ea typeface="Arial"/>
                <a:cs typeface="Arial"/>
                <a:sym typeface="Arial"/>
              </a:rPr>
              <a:t>	</a:t>
            </a:r>
            <a:r>
              <a:rPr b="1" baseline="0" i="0" lang="en-US" sz="2000" u="none" cap="none" strike="noStrike">
                <a:solidFill>
                  <a:schemeClr val="dk2"/>
                </a:solidFill>
                <a:latin typeface="Courier New"/>
                <a:ea typeface="Courier New"/>
                <a:cs typeface="Courier New"/>
                <a:sym typeface="Courier New"/>
              </a:rPr>
              <a:t>boolean printf(string format [, mixed args])</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0" name="Shape 420"/>
        <p:cNvGrpSpPr/>
        <p:nvPr/>
      </p:nvGrpSpPr>
      <p:grpSpPr>
        <a:xfrm>
          <a:off x="0" y="0"/>
          <a:ext cx="0" cy="0"/>
          <a:chOff x="0" y="0"/>
          <a:chExt cx="0" cy="0"/>
        </a:xfrm>
      </p:grpSpPr>
      <p:sp>
        <p:nvSpPr>
          <p:cNvPr id="421" name="Shape 421"/>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None/>
            </a:pPr>
            <a:r>
              <a:t/>
            </a:r>
            <a:endParaRPr b="0" baseline="0" i="0" sz="1200" u="none" cap="none" strike="noStrike">
              <a:solidFill>
                <a:srgbClr val="888888"/>
              </a:solidFill>
              <a:latin typeface="Calibri"/>
              <a:ea typeface="Calibri"/>
              <a:cs typeface="Calibri"/>
              <a:sym typeface="Calibri"/>
            </a:endParaRPr>
          </a:p>
          <a:p>
            <a:pPr indent="0" lvl="0" marL="0" marR="0" rtl="0" algn="r">
              <a:spcBef>
                <a:spcPts val="0"/>
              </a:spcBef>
              <a:spcAft>
                <a:spcPts val="0"/>
              </a:spcAft>
              <a:buSzPct val="25000"/>
              <a:buNone/>
            </a:pPr>
            <a:r>
              <a:rPr b="0" baseline="0" i="0" lang="en-US" sz="1000" u="none" cap="none" strike="noStrike">
                <a:solidFill>
                  <a:srgbClr val="888888"/>
                </a:solidFill>
                <a:latin typeface="Calibri"/>
                <a:ea typeface="Calibri"/>
                <a:cs typeface="Calibri"/>
                <a:sym typeface="Calibri"/>
              </a:rPr>
              <a:t>Slide </a:t>
            </a:r>
            <a:fld id="{00000000-1234-1234-1234-123412341234}" type="slidenum">
              <a:rPr b="0" baseline="0" i="0" lang="en-US" sz="1000" u="none" cap="none" strike="noStrike">
                <a:solidFill>
                  <a:srgbClr val="888888"/>
                </a:solidFill>
                <a:latin typeface="Calibri"/>
                <a:ea typeface="Calibri"/>
                <a:cs typeface="Calibri"/>
                <a:sym typeface="Calibri"/>
              </a:rPr>
              <a:t>‹#›</a:t>
            </a:fld>
          </a:p>
        </p:txBody>
      </p:sp>
      <p:sp>
        <p:nvSpPr>
          <p:cNvPr id="422" name="Shape 422"/>
          <p:cNvSpPr txBox="1"/>
          <p:nvPr/>
        </p:nvSpPr>
        <p:spPr>
          <a:xfrm>
            <a:off x="228600" y="209550"/>
            <a:ext cx="5562600" cy="400049"/>
          </a:xfrm>
          <a:prstGeom prst="rect">
            <a:avLst/>
          </a:prstGeom>
          <a:noFill/>
          <a:ln>
            <a:noFill/>
          </a:ln>
        </p:spPr>
        <p:txBody>
          <a:bodyPr anchorCtr="0" anchor="t" bIns="45700" lIns="91425" rIns="91425" tIns="45700">
            <a:noAutofit/>
          </a:bodyPr>
          <a:lstStyle/>
          <a:p>
            <a:pPr indent="-457200" lvl="0" marL="457200" marR="0" rtl="0" algn="l">
              <a:spcBef>
                <a:spcPts val="0"/>
              </a:spcBef>
              <a:spcAft>
                <a:spcPts val="0"/>
              </a:spcAft>
              <a:buSzPct val="25000"/>
              <a:buNone/>
            </a:pPr>
            <a:r>
              <a:rPr b="1" baseline="0" i="1" lang="en-US" sz="2000" u="none" cap="none" strike="noStrike">
                <a:solidFill>
                  <a:srgbClr val="006600"/>
                </a:solidFill>
                <a:latin typeface="Arial"/>
                <a:ea typeface="Arial"/>
                <a:cs typeface="Arial"/>
                <a:sym typeface="Arial"/>
              </a:rPr>
              <a:t>An introduction to PHP web programming</a:t>
            </a:r>
          </a:p>
        </p:txBody>
      </p:sp>
      <p:sp>
        <p:nvSpPr>
          <p:cNvPr id="423" name="Shape 423"/>
          <p:cNvSpPr/>
          <p:nvPr/>
        </p:nvSpPr>
        <p:spPr>
          <a:xfrm>
            <a:off x="0" y="762000"/>
            <a:ext cx="9144000" cy="46037"/>
          </a:xfrm>
          <a:prstGeom prst="rect">
            <a:avLst/>
          </a:prstGeom>
          <a:solidFill>
            <a:srgbClr val="006600"/>
          </a:solidFill>
          <a:ln>
            <a:noFill/>
          </a:ln>
        </p:spPr>
        <p:txBody>
          <a:bodyPr anchorCtr="0" anchor="ctr" bIns="45700" lIns="91425" rIns="91425" tIns="45700">
            <a:noAutofit/>
          </a:bodyPr>
          <a:lstStyle/>
          <a:p>
            <a:pPr indent="0" lvl="0" marL="0" marR="0" rtl="0" algn="ctr">
              <a:spcBef>
                <a:spcPts val="0"/>
              </a:spcBef>
              <a:spcAft>
                <a:spcPts val="0"/>
              </a:spcAft>
              <a:buNone/>
            </a:pPr>
            <a:r>
              <a:t/>
            </a:r>
            <a:endParaRPr b="0" baseline="0" i="0" sz="2400" u="none" cap="none" strike="noStrike">
              <a:solidFill>
                <a:schemeClr val="lt1"/>
              </a:solidFill>
              <a:latin typeface="Times New Roman"/>
              <a:ea typeface="Times New Roman"/>
              <a:cs typeface="Times New Roman"/>
              <a:sym typeface="Times New Roman"/>
            </a:endParaRPr>
          </a:p>
        </p:txBody>
      </p:sp>
      <p:sp>
        <p:nvSpPr>
          <p:cNvPr id="424" name="Shape 424"/>
          <p:cNvSpPr txBox="1"/>
          <p:nvPr/>
        </p:nvSpPr>
        <p:spPr>
          <a:xfrm>
            <a:off x="228600" y="838200"/>
            <a:ext cx="8686800" cy="523219"/>
          </a:xfrm>
          <a:prstGeom prst="rect">
            <a:avLst/>
          </a:prstGeom>
          <a:noFill/>
          <a:ln>
            <a:noFill/>
          </a:ln>
        </p:spPr>
        <p:txBody>
          <a:bodyPr anchorCtr="0" anchor="t" bIns="45700" lIns="91425" rIns="91425" tIns="45700">
            <a:noAutofit/>
          </a:bodyPr>
          <a:lstStyle/>
          <a:p>
            <a:pPr indent="-457200" lvl="0" marL="457200" marR="0" rtl="0" algn="l">
              <a:spcBef>
                <a:spcPts val="0"/>
              </a:spcBef>
              <a:spcAft>
                <a:spcPts val="0"/>
              </a:spcAft>
              <a:buSzPct val="25000"/>
              <a:buNone/>
            </a:pPr>
            <a:r>
              <a:rPr b="1" baseline="0" i="0" lang="en-US" sz="2800" u="none" cap="none" strike="noStrike">
                <a:solidFill>
                  <a:srgbClr val="006600"/>
                </a:solidFill>
                <a:latin typeface="Arial"/>
                <a:ea typeface="Arial"/>
                <a:cs typeface="Arial"/>
                <a:sym typeface="Arial"/>
              </a:rPr>
              <a:t>Outputting Data</a:t>
            </a:r>
          </a:p>
        </p:txBody>
      </p:sp>
      <p:sp>
        <p:nvSpPr>
          <p:cNvPr id="425" name="Shape 425"/>
          <p:cNvSpPr txBox="1"/>
          <p:nvPr/>
        </p:nvSpPr>
        <p:spPr>
          <a:xfrm>
            <a:off x="304800" y="1371600"/>
            <a:ext cx="1447800" cy="400109"/>
          </a:xfrm>
          <a:prstGeom prst="rect">
            <a:avLst/>
          </a:prstGeom>
          <a:noFill/>
          <a:ln>
            <a:noFill/>
          </a:ln>
        </p:spPr>
        <p:txBody>
          <a:bodyPr anchorCtr="0" anchor="t" bIns="45700" lIns="91425" rIns="91425" tIns="45700">
            <a:noAutofit/>
          </a:bodyPr>
          <a:lstStyle/>
          <a:p>
            <a:pPr indent="-457200" lvl="0" marL="457200" marR="0" rtl="0" algn="l">
              <a:spcBef>
                <a:spcPts val="0"/>
              </a:spcBef>
              <a:spcAft>
                <a:spcPts val="0"/>
              </a:spcAft>
              <a:buSzPct val="25000"/>
              <a:buNone/>
            </a:pPr>
            <a:r>
              <a:rPr b="1" baseline="0" i="0" lang="en-US" sz="2000" u="none" cap="none" strike="noStrike">
                <a:solidFill>
                  <a:srgbClr val="006600"/>
                </a:solidFill>
                <a:latin typeface="Arial"/>
                <a:ea typeface="Arial"/>
                <a:cs typeface="Arial"/>
                <a:sym typeface="Arial"/>
              </a:rPr>
              <a:t>Example:</a:t>
            </a:r>
          </a:p>
        </p:txBody>
      </p:sp>
      <p:pic>
        <p:nvPicPr>
          <p:cNvPr id="426" name="Shape 426"/>
          <p:cNvPicPr preferRelativeResize="0"/>
          <p:nvPr/>
        </p:nvPicPr>
        <p:blipFill rotWithShape="1">
          <a:blip r:embed="rId3">
            <a:alphaModFix/>
          </a:blip>
          <a:srcRect b="0" l="0" r="0" t="0"/>
          <a:stretch/>
        </p:blipFill>
        <p:spPr>
          <a:xfrm>
            <a:off x="838200" y="1905000"/>
            <a:ext cx="5810250" cy="2266949"/>
          </a:xfrm>
          <a:prstGeom prst="rect">
            <a:avLst/>
          </a:prstGeom>
          <a:noFill/>
          <a:ln>
            <a:noFill/>
          </a:ln>
        </p:spPr>
      </p:pic>
      <p:pic>
        <p:nvPicPr>
          <p:cNvPr id="427" name="Shape 427"/>
          <p:cNvPicPr preferRelativeResize="0"/>
          <p:nvPr/>
        </p:nvPicPr>
        <p:blipFill rotWithShape="1">
          <a:blip r:embed="rId4">
            <a:alphaModFix/>
          </a:blip>
          <a:srcRect b="0" l="0" r="0" t="0"/>
          <a:stretch/>
        </p:blipFill>
        <p:spPr>
          <a:xfrm>
            <a:off x="6553200" y="3633305"/>
            <a:ext cx="1981199" cy="2281719"/>
          </a:xfrm>
          <a:prstGeom prst="rect">
            <a:avLst/>
          </a:prstGeom>
          <a:noFill/>
          <a:ln>
            <a:noFill/>
          </a:ln>
        </p:spPr>
      </p:pic>
      <p:sp>
        <p:nvSpPr>
          <p:cNvPr id="428" name="Shape 428"/>
          <p:cNvSpPr txBox="1"/>
          <p:nvPr/>
        </p:nvSpPr>
        <p:spPr>
          <a:xfrm>
            <a:off x="6553200" y="3200400"/>
            <a:ext cx="1447800" cy="400109"/>
          </a:xfrm>
          <a:prstGeom prst="rect">
            <a:avLst/>
          </a:prstGeom>
          <a:noFill/>
          <a:ln>
            <a:noFill/>
          </a:ln>
        </p:spPr>
        <p:txBody>
          <a:bodyPr anchorCtr="0" anchor="t" bIns="45700" lIns="91425" rIns="91425" tIns="45700">
            <a:noAutofit/>
          </a:bodyPr>
          <a:lstStyle/>
          <a:p>
            <a:pPr indent="-457200" lvl="0" marL="457200" marR="0" rtl="0" algn="l">
              <a:spcBef>
                <a:spcPts val="0"/>
              </a:spcBef>
              <a:spcAft>
                <a:spcPts val="0"/>
              </a:spcAft>
              <a:buSzPct val="25000"/>
              <a:buNone/>
            </a:pPr>
            <a:r>
              <a:rPr b="1" baseline="0" i="0" lang="en-US" sz="2000" u="none" cap="none" strike="noStrike">
                <a:solidFill>
                  <a:srgbClr val="006600"/>
                </a:solidFill>
                <a:latin typeface="Arial"/>
                <a:ea typeface="Arial"/>
                <a:cs typeface="Arial"/>
                <a:sym typeface="Arial"/>
              </a:rPr>
              <a:t>Output:</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3" name="Shape 433"/>
        <p:cNvGrpSpPr/>
        <p:nvPr/>
      </p:nvGrpSpPr>
      <p:grpSpPr>
        <a:xfrm>
          <a:off x="0" y="0"/>
          <a:ext cx="0" cy="0"/>
          <a:chOff x="0" y="0"/>
          <a:chExt cx="0" cy="0"/>
        </a:xfrm>
      </p:grpSpPr>
      <p:sp>
        <p:nvSpPr>
          <p:cNvPr id="434" name="Shape 434"/>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None/>
            </a:pPr>
            <a:r>
              <a:t/>
            </a:r>
            <a:endParaRPr b="0" baseline="0" i="0" sz="1200" u="none" cap="none" strike="noStrike">
              <a:solidFill>
                <a:srgbClr val="888888"/>
              </a:solidFill>
              <a:latin typeface="Calibri"/>
              <a:ea typeface="Calibri"/>
              <a:cs typeface="Calibri"/>
              <a:sym typeface="Calibri"/>
            </a:endParaRPr>
          </a:p>
          <a:p>
            <a:pPr indent="0" lvl="0" marL="0" marR="0" rtl="0" algn="r">
              <a:spcBef>
                <a:spcPts val="0"/>
              </a:spcBef>
              <a:spcAft>
                <a:spcPts val="0"/>
              </a:spcAft>
              <a:buSzPct val="25000"/>
              <a:buNone/>
            </a:pPr>
            <a:r>
              <a:rPr b="0" baseline="0" i="0" lang="en-US" sz="1000" u="none" cap="none" strike="noStrike">
                <a:solidFill>
                  <a:srgbClr val="888888"/>
                </a:solidFill>
                <a:latin typeface="Calibri"/>
                <a:ea typeface="Calibri"/>
                <a:cs typeface="Calibri"/>
                <a:sym typeface="Calibri"/>
              </a:rPr>
              <a:t>Slide </a:t>
            </a:r>
            <a:fld id="{00000000-1234-1234-1234-123412341234}" type="slidenum">
              <a:rPr b="0" baseline="0" i="0" lang="en-US" sz="1000" u="none" cap="none" strike="noStrike">
                <a:solidFill>
                  <a:srgbClr val="888888"/>
                </a:solidFill>
                <a:latin typeface="Calibri"/>
                <a:ea typeface="Calibri"/>
                <a:cs typeface="Calibri"/>
                <a:sym typeface="Calibri"/>
              </a:rPr>
              <a:t>‹#›</a:t>
            </a:fld>
          </a:p>
        </p:txBody>
      </p:sp>
      <p:sp>
        <p:nvSpPr>
          <p:cNvPr id="435" name="Shape 435"/>
          <p:cNvSpPr txBox="1"/>
          <p:nvPr/>
        </p:nvSpPr>
        <p:spPr>
          <a:xfrm>
            <a:off x="228600" y="209550"/>
            <a:ext cx="5562600" cy="400049"/>
          </a:xfrm>
          <a:prstGeom prst="rect">
            <a:avLst/>
          </a:prstGeom>
          <a:noFill/>
          <a:ln>
            <a:noFill/>
          </a:ln>
        </p:spPr>
        <p:txBody>
          <a:bodyPr anchorCtr="0" anchor="t" bIns="45700" lIns="91425" rIns="91425" tIns="45700">
            <a:noAutofit/>
          </a:bodyPr>
          <a:lstStyle/>
          <a:p>
            <a:pPr indent="-457200" lvl="0" marL="457200" marR="0" rtl="0" algn="l">
              <a:spcBef>
                <a:spcPts val="0"/>
              </a:spcBef>
              <a:spcAft>
                <a:spcPts val="0"/>
              </a:spcAft>
              <a:buSzPct val="25000"/>
              <a:buNone/>
            </a:pPr>
            <a:r>
              <a:rPr b="1" baseline="0" i="1" lang="en-US" sz="2000" u="none" cap="none" strike="noStrike">
                <a:solidFill>
                  <a:srgbClr val="006600"/>
                </a:solidFill>
                <a:latin typeface="Arial"/>
                <a:ea typeface="Arial"/>
                <a:cs typeface="Arial"/>
                <a:sym typeface="Arial"/>
              </a:rPr>
              <a:t>An introduction to PHP web programming</a:t>
            </a:r>
          </a:p>
        </p:txBody>
      </p:sp>
      <p:sp>
        <p:nvSpPr>
          <p:cNvPr id="436" name="Shape 436"/>
          <p:cNvSpPr/>
          <p:nvPr/>
        </p:nvSpPr>
        <p:spPr>
          <a:xfrm>
            <a:off x="0" y="762000"/>
            <a:ext cx="9144000" cy="46037"/>
          </a:xfrm>
          <a:prstGeom prst="rect">
            <a:avLst/>
          </a:prstGeom>
          <a:solidFill>
            <a:srgbClr val="006600"/>
          </a:solidFill>
          <a:ln>
            <a:noFill/>
          </a:ln>
        </p:spPr>
        <p:txBody>
          <a:bodyPr anchorCtr="0" anchor="ctr" bIns="45700" lIns="91425" rIns="91425" tIns="45700">
            <a:noAutofit/>
          </a:bodyPr>
          <a:lstStyle/>
          <a:p>
            <a:pPr indent="0" lvl="0" marL="0" marR="0" rtl="0" algn="ctr">
              <a:spcBef>
                <a:spcPts val="0"/>
              </a:spcBef>
              <a:spcAft>
                <a:spcPts val="0"/>
              </a:spcAft>
              <a:buNone/>
            </a:pPr>
            <a:r>
              <a:t/>
            </a:r>
            <a:endParaRPr b="0" baseline="0" i="0" sz="2400" u="none" cap="none" strike="noStrike">
              <a:solidFill>
                <a:schemeClr val="lt1"/>
              </a:solidFill>
              <a:latin typeface="Times New Roman"/>
              <a:ea typeface="Times New Roman"/>
              <a:cs typeface="Times New Roman"/>
              <a:sym typeface="Times New Roman"/>
            </a:endParaRPr>
          </a:p>
        </p:txBody>
      </p:sp>
      <p:sp>
        <p:nvSpPr>
          <p:cNvPr id="437" name="Shape 437"/>
          <p:cNvSpPr txBox="1"/>
          <p:nvPr/>
        </p:nvSpPr>
        <p:spPr>
          <a:xfrm>
            <a:off x="228600" y="838200"/>
            <a:ext cx="8686800" cy="461664"/>
          </a:xfrm>
          <a:prstGeom prst="rect">
            <a:avLst/>
          </a:prstGeom>
          <a:noFill/>
          <a:ln>
            <a:noFill/>
          </a:ln>
        </p:spPr>
        <p:txBody>
          <a:bodyPr anchorCtr="0" anchor="t" bIns="45700" lIns="91425" rIns="91425" tIns="45700">
            <a:noAutofit/>
          </a:bodyPr>
          <a:lstStyle/>
          <a:p>
            <a:pPr indent="-457200" lvl="0" marL="457200" marR="0" rtl="0" algn="l">
              <a:spcBef>
                <a:spcPts val="0"/>
              </a:spcBef>
              <a:spcAft>
                <a:spcPts val="0"/>
              </a:spcAft>
              <a:buSzPct val="25000"/>
              <a:buNone/>
            </a:pPr>
            <a:r>
              <a:rPr b="1" baseline="0" i="0" lang="en-US" sz="2400" u="none" cap="none" strike="noStrike">
                <a:solidFill>
                  <a:srgbClr val="006600"/>
                </a:solidFill>
                <a:latin typeface="Arial"/>
                <a:ea typeface="Arial"/>
                <a:cs typeface="Arial"/>
                <a:sym typeface="Arial"/>
              </a:rPr>
              <a:t>Commonly Used Type Specifiers for printf function</a:t>
            </a:r>
          </a:p>
        </p:txBody>
      </p:sp>
      <p:pic>
        <p:nvPicPr>
          <p:cNvPr id="438" name="Shape 438"/>
          <p:cNvPicPr preferRelativeResize="0"/>
          <p:nvPr/>
        </p:nvPicPr>
        <p:blipFill rotWithShape="1">
          <a:blip r:embed="rId3">
            <a:alphaModFix/>
          </a:blip>
          <a:srcRect b="0" l="0" r="0" t="0"/>
          <a:stretch/>
        </p:blipFill>
        <p:spPr>
          <a:xfrm>
            <a:off x="533400" y="1447800"/>
            <a:ext cx="8314762" cy="4038598"/>
          </a:xfrm>
          <a:prstGeom prst="rect">
            <a:avLst/>
          </a:prstGeom>
          <a:noFill/>
          <a:ln>
            <a:noFill/>
          </a:ln>
        </p:spPr>
      </p:pic>
      <p:sp>
        <p:nvSpPr>
          <p:cNvPr id="439" name="Shape 439"/>
          <p:cNvSpPr txBox="1"/>
          <p:nvPr/>
        </p:nvSpPr>
        <p:spPr>
          <a:xfrm>
            <a:off x="2971800" y="5486400"/>
            <a:ext cx="5791200" cy="307777"/>
          </a:xfrm>
          <a:prstGeom prst="rect">
            <a:avLst/>
          </a:prstGeom>
          <a:noFill/>
          <a:ln>
            <a:noFill/>
          </a:ln>
        </p:spPr>
        <p:txBody>
          <a:bodyPr anchorCtr="0" anchor="t" bIns="45700" lIns="91425" rIns="91425" tIns="45700">
            <a:noAutofit/>
          </a:bodyPr>
          <a:lstStyle/>
          <a:p>
            <a:pPr indent="-457200" lvl="0" marL="457200" marR="0" rtl="0" algn="l">
              <a:spcBef>
                <a:spcPts val="0"/>
              </a:spcBef>
              <a:spcAft>
                <a:spcPts val="0"/>
              </a:spcAft>
              <a:buSzPct val="25000"/>
              <a:buNone/>
            </a:pPr>
            <a:r>
              <a:rPr b="0" baseline="0" i="1" lang="en-US" sz="1400" u="none" cap="none" strike="noStrike">
                <a:solidFill>
                  <a:srgbClr val="006600"/>
                </a:solidFill>
                <a:latin typeface="Arial"/>
                <a:ea typeface="Arial"/>
                <a:cs typeface="Arial"/>
                <a:sym typeface="Arial"/>
              </a:rPr>
              <a:t>Beginning PHP and MySQL 3</a:t>
            </a:r>
            <a:r>
              <a:rPr b="0" baseline="30000" i="1" lang="en-US" sz="1400" u="none" cap="none" strike="noStrike">
                <a:solidFill>
                  <a:srgbClr val="006600"/>
                </a:solidFill>
                <a:latin typeface="Arial"/>
                <a:ea typeface="Arial"/>
                <a:cs typeface="Arial"/>
                <a:sym typeface="Arial"/>
              </a:rPr>
              <a:t>rd</a:t>
            </a:r>
            <a:r>
              <a:rPr b="0" baseline="0" i="1" lang="en-US" sz="1400" u="none" cap="none" strike="noStrike">
                <a:solidFill>
                  <a:srgbClr val="006600"/>
                </a:solidFill>
                <a:latin typeface="Arial"/>
                <a:ea typeface="Arial"/>
                <a:cs typeface="Arial"/>
                <a:sym typeface="Arial"/>
              </a:rPr>
              <a:t> Edition by: W. Jason Gilmore pp.100</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4" name="Shape 444"/>
        <p:cNvGrpSpPr/>
        <p:nvPr/>
      </p:nvGrpSpPr>
      <p:grpSpPr>
        <a:xfrm>
          <a:off x="0" y="0"/>
          <a:ext cx="0" cy="0"/>
          <a:chOff x="0" y="0"/>
          <a:chExt cx="0" cy="0"/>
        </a:xfrm>
      </p:grpSpPr>
      <p:sp>
        <p:nvSpPr>
          <p:cNvPr id="445" name="Shape 445"/>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None/>
            </a:pPr>
            <a:r>
              <a:t/>
            </a:r>
            <a:endParaRPr b="0" baseline="0" i="0" sz="1200" u="none" cap="none" strike="noStrike">
              <a:solidFill>
                <a:srgbClr val="888888"/>
              </a:solidFill>
              <a:latin typeface="Calibri"/>
              <a:ea typeface="Calibri"/>
              <a:cs typeface="Calibri"/>
              <a:sym typeface="Calibri"/>
            </a:endParaRPr>
          </a:p>
          <a:p>
            <a:pPr indent="0" lvl="0" marL="0" marR="0" rtl="0" algn="r">
              <a:spcBef>
                <a:spcPts val="0"/>
              </a:spcBef>
              <a:spcAft>
                <a:spcPts val="0"/>
              </a:spcAft>
              <a:buSzPct val="25000"/>
              <a:buNone/>
            </a:pPr>
            <a:r>
              <a:rPr b="0" baseline="0" i="0" lang="en-US" sz="1000" u="none" cap="none" strike="noStrike">
                <a:solidFill>
                  <a:srgbClr val="888888"/>
                </a:solidFill>
                <a:latin typeface="Calibri"/>
                <a:ea typeface="Calibri"/>
                <a:cs typeface="Calibri"/>
                <a:sym typeface="Calibri"/>
              </a:rPr>
              <a:t>Slide </a:t>
            </a:r>
            <a:fld id="{00000000-1234-1234-1234-123412341234}" type="slidenum">
              <a:rPr b="0" baseline="0" i="0" lang="en-US" sz="1000" u="none" cap="none" strike="noStrike">
                <a:solidFill>
                  <a:srgbClr val="888888"/>
                </a:solidFill>
                <a:latin typeface="Calibri"/>
                <a:ea typeface="Calibri"/>
                <a:cs typeface="Calibri"/>
                <a:sym typeface="Calibri"/>
              </a:rPr>
              <a:t>‹#›</a:t>
            </a:fld>
          </a:p>
        </p:txBody>
      </p:sp>
      <p:sp>
        <p:nvSpPr>
          <p:cNvPr id="446" name="Shape 446"/>
          <p:cNvSpPr txBox="1"/>
          <p:nvPr/>
        </p:nvSpPr>
        <p:spPr>
          <a:xfrm>
            <a:off x="228600" y="209550"/>
            <a:ext cx="5562600" cy="400049"/>
          </a:xfrm>
          <a:prstGeom prst="rect">
            <a:avLst/>
          </a:prstGeom>
          <a:noFill/>
          <a:ln>
            <a:noFill/>
          </a:ln>
        </p:spPr>
        <p:txBody>
          <a:bodyPr anchorCtr="0" anchor="t" bIns="45700" lIns="91425" rIns="91425" tIns="45700">
            <a:noAutofit/>
          </a:bodyPr>
          <a:lstStyle/>
          <a:p>
            <a:pPr indent="-457200" lvl="0" marL="457200" marR="0" rtl="0" algn="l">
              <a:spcBef>
                <a:spcPts val="0"/>
              </a:spcBef>
              <a:spcAft>
                <a:spcPts val="0"/>
              </a:spcAft>
              <a:buSzPct val="25000"/>
              <a:buNone/>
            </a:pPr>
            <a:r>
              <a:rPr b="1" baseline="0" i="1" lang="en-US" sz="2000" u="none" cap="none" strike="noStrike">
                <a:solidFill>
                  <a:srgbClr val="006600"/>
                </a:solidFill>
                <a:latin typeface="Arial"/>
                <a:ea typeface="Arial"/>
                <a:cs typeface="Arial"/>
                <a:sym typeface="Arial"/>
              </a:rPr>
              <a:t>An introduction to PHP web programming</a:t>
            </a:r>
          </a:p>
        </p:txBody>
      </p:sp>
      <p:sp>
        <p:nvSpPr>
          <p:cNvPr id="447" name="Shape 447"/>
          <p:cNvSpPr/>
          <p:nvPr/>
        </p:nvSpPr>
        <p:spPr>
          <a:xfrm>
            <a:off x="0" y="762000"/>
            <a:ext cx="9144000" cy="46037"/>
          </a:xfrm>
          <a:prstGeom prst="rect">
            <a:avLst/>
          </a:prstGeom>
          <a:solidFill>
            <a:srgbClr val="006600"/>
          </a:solidFill>
          <a:ln>
            <a:noFill/>
          </a:ln>
        </p:spPr>
        <p:txBody>
          <a:bodyPr anchorCtr="0" anchor="ctr" bIns="45700" lIns="91425" rIns="91425" tIns="45700">
            <a:noAutofit/>
          </a:bodyPr>
          <a:lstStyle/>
          <a:p>
            <a:pPr indent="0" lvl="0" marL="0" marR="0" rtl="0" algn="ctr">
              <a:spcBef>
                <a:spcPts val="0"/>
              </a:spcBef>
              <a:spcAft>
                <a:spcPts val="0"/>
              </a:spcAft>
              <a:buNone/>
            </a:pPr>
            <a:r>
              <a:t/>
            </a:r>
            <a:endParaRPr b="0" baseline="0" i="0" sz="2400" u="none" cap="none" strike="noStrike">
              <a:solidFill>
                <a:schemeClr val="lt1"/>
              </a:solidFill>
              <a:latin typeface="Times New Roman"/>
              <a:ea typeface="Times New Roman"/>
              <a:cs typeface="Times New Roman"/>
              <a:sym typeface="Times New Roman"/>
            </a:endParaRPr>
          </a:p>
        </p:txBody>
      </p:sp>
      <p:sp>
        <p:nvSpPr>
          <p:cNvPr id="448" name="Shape 448"/>
          <p:cNvSpPr txBox="1"/>
          <p:nvPr/>
        </p:nvSpPr>
        <p:spPr>
          <a:xfrm>
            <a:off x="228600" y="838200"/>
            <a:ext cx="8686800" cy="5447644"/>
          </a:xfrm>
          <a:prstGeom prst="rect">
            <a:avLst/>
          </a:prstGeom>
          <a:noFill/>
          <a:ln>
            <a:noFill/>
          </a:ln>
        </p:spPr>
        <p:txBody>
          <a:bodyPr anchorCtr="0" anchor="t" bIns="45700" lIns="91425" rIns="91425" tIns="45700">
            <a:noAutofit/>
          </a:bodyPr>
          <a:lstStyle/>
          <a:p>
            <a:pPr indent="-457200" lvl="0" marL="457200" marR="0" rtl="0" algn="l">
              <a:spcBef>
                <a:spcPts val="0"/>
              </a:spcBef>
              <a:spcAft>
                <a:spcPts val="0"/>
              </a:spcAft>
              <a:buSzPct val="25000"/>
              <a:buNone/>
            </a:pPr>
            <a:r>
              <a:rPr b="1" baseline="0" i="0" lang="en-US" sz="2400" u="none" cap="none" strike="noStrike">
                <a:solidFill>
                  <a:srgbClr val="006600"/>
                </a:solidFill>
                <a:latin typeface="Arial"/>
                <a:ea typeface="Arial"/>
                <a:cs typeface="Arial"/>
                <a:sym typeface="Arial"/>
              </a:rPr>
              <a:t>PHP Datatypes</a:t>
            </a:r>
          </a:p>
          <a:p>
            <a:pPr indent="-457200" lvl="0" marL="457200" marR="0" rtl="0" algn="l">
              <a:spcBef>
                <a:spcPts val="0"/>
              </a:spcBef>
              <a:spcAft>
                <a:spcPts val="0"/>
              </a:spcAft>
              <a:buNone/>
            </a:pPr>
            <a:r>
              <a:t/>
            </a:r>
            <a:endParaRPr b="1" baseline="0" i="0" sz="2400" u="none" cap="none" strike="noStrike">
              <a:solidFill>
                <a:srgbClr val="006600"/>
              </a:solidFill>
              <a:latin typeface="Arial"/>
              <a:ea typeface="Arial"/>
              <a:cs typeface="Arial"/>
              <a:sym typeface="Arial"/>
            </a:endParaRPr>
          </a:p>
          <a:p>
            <a:pPr indent="-457200" lvl="0" marL="457200" marR="0" rtl="0" algn="l">
              <a:spcBef>
                <a:spcPts val="0"/>
              </a:spcBef>
              <a:spcAft>
                <a:spcPts val="0"/>
              </a:spcAft>
              <a:buSzPct val="25000"/>
              <a:buNone/>
            </a:pPr>
            <a:r>
              <a:rPr b="1" baseline="0" i="0" lang="en-US" sz="2400" u="none" cap="none" strike="noStrike">
                <a:solidFill>
                  <a:srgbClr val="006600"/>
                </a:solidFill>
                <a:latin typeface="Arial"/>
                <a:ea typeface="Arial"/>
                <a:cs typeface="Arial"/>
                <a:sym typeface="Arial"/>
              </a:rPr>
              <a:t>Datatypes</a:t>
            </a:r>
          </a:p>
          <a:p>
            <a:pPr indent="-457200" lvl="0" marL="457200" marR="0" rtl="0" algn="l">
              <a:spcBef>
                <a:spcPts val="0"/>
              </a:spcBef>
              <a:spcAft>
                <a:spcPts val="0"/>
              </a:spcAft>
              <a:buSzPct val="25000"/>
              <a:buNone/>
            </a:pPr>
            <a:r>
              <a:rPr b="1" baseline="0" i="0" lang="en-US" sz="2400" u="none" cap="none" strike="noStrike">
                <a:solidFill>
                  <a:srgbClr val="006600"/>
                </a:solidFill>
                <a:latin typeface="Arial"/>
                <a:ea typeface="Arial"/>
                <a:cs typeface="Arial"/>
                <a:sym typeface="Arial"/>
              </a:rPr>
              <a:t>	</a:t>
            </a:r>
            <a:r>
              <a:rPr b="0" baseline="0" i="0" lang="en-US" sz="2000" u="none" cap="none" strike="noStrike">
                <a:solidFill>
                  <a:srgbClr val="006600"/>
                </a:solidFill>
                <a:latin typeface="Arial"/>
                <a:ea typeface="Arial"/>
                <a:cs typeface="Arial"/>
                <a:sym typeface="Arial"/>
              </a:rPr>
              <a:t>is the generic name assigned to any data sharing a common set of characteristics.</a:t>
            </a:r>
          </a:p>
          <a:p>
            <a:pPr indent="-457200" lvl="0" marL="457200" marR="0" rtl="0" algn="l">
              <a:spcBef>
                <a:spcPts val="0"/>
              </a:spcBef>
              <a:spcAft>
                <a:spcPts val="0"/>
              </a:spcAft>
              <a:buSzPct val="25000"/>
              <a:buNone/>
            </a:pPr>
            <a:r>
              <a:rPr b="1" baseline="0" i="0" lang="en-US" sz="2400" u="none" cap="none" strike="noStrike">
                <a:solidFill>
                  <a:srgbClr val="006600"/>
                </a:solidFill>
                <a:latin typeface="Arial"/>
                <a:ea typeface="Arial"/>
                <a:cs typeface="Arial"/>
                <a:sym typeface="Arial"/>
              </a:rPr>
              <a:t>	</a:t>
            </a:r>
          </a:p>
          <a:p>
            <a:pPr indent="-457200" lvl="0" marL="457200" marR="0" rtl="0" algn="l">
              <a:spcBef>
                <a:spcPts val="0"/>
              </a:spcBef>
              <a:spcAft>
                <a:spcPts val="0"/>
              </a:spcAft>
              <a:buSzPct val="25000"/>
              <a:buNone/>
            </a:pPr>
            <a:r>
              <a:rPr b="1" baseline="0" i="0" lang="en-US" sz="2400" u="none" cap="none" strike="noStrike">
                <a:solidFill>
                  <a:srgbClr val="006600"/>
                </a:solidFill>
                <a:latin typeface="Arial"/>
                <a:ea typeface="Arial"/>
                <a:cs typeface="Arial"/>
                <a:sym typeface="Arial"/>
              </a:rPr>
              <a:t>Scalar Datatypes</a:t>
            </a:r>
          </a:p>
          <a:p>
            <a:pPr indent="-457200" lvl="0" marL="457200" marR="0" rtl="0" algn="l">
              <a:spcBef>
                <a:spcPts val="0"/>
              </a:spcBef>
              <a:spcAft>
                <a:spcPts val="0"/>
              </a:spcAft>
              <a:buSzPct val="25000"/>
              <a:buNone/>
            </a:pPr>
            <a:r>
              <a:rPr b="0" baseline="0" i="0" lang="en-US" sz="2000" u="none" cap="none" strike="noStrike">
                <a:solidFill>
                  <a:srgbClr val="006600"/>
                </a:solidFill>
                <a:latin typeface="Arial"/>
                <a:ea typeface="Arial"/>
                <a:cs typeface="Arial"/>
                <a:sym typeface="Arial"/>
              </a:rPr>
              <a:t>	Capable of containing a single item of information</a:t>
            </a:r>
          </a:p>
          <a:p>
            <a:pPr indent="-457200" lvl="0" marL="457200" marR="0" rtl="0" algn="l">
              <a:spcBef>
                <a:spcPts val="0"/>
              </a:spcBef>
              <a:spcAft>
                <a:spcPts val="0"/>
              </a:spcAft>
              <a:buSzPct val="25000"/>
              <a:buNone/>
            </a:pPr>
            <a:r>
              <a:rPr b="0" baseline="0" i="0" lang="en-US" sz="2000" u="none" cap="none" strike="noStrike">
                <a:solidFill>
                  <a:srgbClr val="006600"/>
                </a:solidFill>
                <a:latin typeface="Arial"/>
                <a:ea typeface="Arial"/>
                <a:cs typeface="Arial"/>
                <a:sym typeface="Arial"/>
              </a:rPr>
              <a:t>	(Boolean, Integer, Float (float, double or real numbers), String)</a:t>
            </a:r>
          </a:p>
          <a:p>
            <a:pPr indent="-457200" lvl="0" marL="457200" marR="0" rtl="0" algn="l">
              <a:spcBef>
                <a:spcPts val="0"/>
              </a:spcBef>
              <a:spcAft>
                <a:spcPts val="0"/>
              </a:spcAft>
              <a:buNone/>
            </a:pPr>
            <a:r>
              <a:t/>
            </a:r>
            <a:endParaRPr b="1" baseline="0" i="0" sz="2400" u="none" cap="none" strike="noStrike">
              <a:solidFill>
                <a:srgbClr val="006600"/>
              </a:solidFill>
              <a:latin typeface="Arial"/>
              <a:ea typeface="Arial"/>
              <a:cs typeface="Arial"/>
              <a:sym typeface="Arial"/>
            </a:endParaRPr>
          </a:p>
          <a:p>
            <a:pPr indent="-457200" lvl="0" marL="457200" marR="0" rtl="0" algn="l">
              <a:spcBef>
                <a:spcPts val="0"/>
              </a:spcBef>
              <a:spcAft>
                <a:spcPts val="0"/>
              </a:spcAft>
              <a:buSzPct val="25000"/>
              <a:buNone/>
            </a:pPr>
            <a:r>
              <a:rPr b="1" baseline="0" i="0" lang="en-US" sz="2400" u="none" cap="none" strike="noStrike">
                <a:solidFill>
                  <a:srgbClr val="006600"/>
                </a:solidFill>
                <a:latin typeface="Arial"/>
                <a:ea typeface="Arial"/>
                <a:cs typeface="Arial"/>
                <a:sym typeface="Arial"/>
              </a:rPr>
              <a:t>Compound Datatypes</a:t>
            </a:r>
          </a:p>
          <a:p>
            <a:pPr indent="-457200" lvl="0" marL="457200" marR="0" rtl="0" algn="l">
              <a:spcBef>
                <a:spcPts val="0"/>
              </a:spcBef>
              <a:spcAft>
                <a:spcPts val="0"/>
              </a:spcAft>
              <a:buSzPct val="25000"/>
              <a:buNone/>
            </a:pPr>
            <a:r>
              <a:rPr b="1" baseline="0" i="0" lang="en-US" sz="2400" u="none" cap="none" strike="noStrike">
                <a:solidFill>
                  <a:srgbClr val="006600"/>
                </a:solidFill>
                <a:latin typeface="Arial"/>
                <a:ea typeface="Arial"/>
                <a:cs typeface="Arial"/>
                <a:sym typeface="Arial"/>
              </a:rPr>
              <a:t>	</a:t>
            </a:r>
            <a:r>
              <a:rPr b="0" baseline="0" i="0" lang="en-US" sz="2000" u="none" cap="none" strike="noStrike">
                <a:solidFill>
                  <a:srgbClr val="006600"/>
                </a:solidFill>
                <a:latin typeface="Arial"/>
                <a:ea typeface="Arial"/>
                <a:cs typeface="Arial"/>
                <a:sym typeface="Arial"/>
              </a:rPr>
              <a:t>allow for multiple items of the same type to be aggregated under a single representative entity.</a:t>
            </a:r>
          </a:p>
          <a:p>
            <a:pPr indent="-457200" lvl="0" marL="457200" marR="0" rtl="0" algn="l">
              <a:spcBef>
                <a:spcPts val="0"/>
              </a:spcBef>
              <a:spcAft>
                <a:spcPts val="0"/>
              </a:spcAft>
              <a:buSzPct val="25000"/>
              <a:buNone/>
            </a:pPr>
            <a:r>
              <a:rPr b="0" baseline="0" i="0" lang="en-US" sz="2000" u="none" cap="none" strike="noStrike">
                <a:solidFill>
                  <a:srgbClr val="006600"/>
                </a:solidFill>
                <a:latin typeface="Arial"/>
                <a:ea typeface="Arial"/>
                <a:cs typeface="Arial"/>
                <a:sym typeface="Arial"/>
              </a:rPr>
              <a:t>	(Array and Objects) </a:t>
            </a:r>
          </a:p>
          <a:p>
            <a:pPr indent="-457200" lvl="0" marL="457200" marR="0" rtl="0" algn="l">
              <a:spcBef>
                <a:spcPts val="0"/>
              </a:spcBef>
              <a:spcAft>
                <a:spcPts val="0"/>
              </a:spcAft>
              <a:buSzPct val="25000"/>
              <a:buNone/>
            </a:pPr>
            <a:r>
              <a:rPr b="1" baseline="0" i="0" lang="en-US" sz="2400" u="none" cap="none" strike="noStrike">
                <a:solidFill>
                  <a:srgbClr val="006600"/>
                </a:solidFill>
                <a:latin typeface="Arial"/>
                <a:ea typeface="Arial"/>
                <a:cs typeface="Arial"/>
                <a:sym typeface="Arial"/>
              </a:rPr>
              <a:t>		</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3" name="Shape 453"/>
        <p:cNvGrpSpPr/>
        <p:nvPr/>
      </p:nvGrpSpPr>
      <p:grpSpPr>
        <a:xfrm>
          <a:off x="0" y="0"/>
          <a:ext cx="0" cy="0"/>
          <a:chOff x="0" y="0"/>
          <a:chExt cx="0" cy="0"/>
        </a:xfrm>
      </p:grpSpPr>
      <p:sp>
        <p:nvSpPr>
          <p:cNvPr id="454" name="Shape 454"/>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None/>
            </a:pPr>
            <a:r>
              <a:t/>
            </a:r>
            <a:endParaRPr b="0" baseline="0" i="0" sz="1200" u="none" cap="none" strike="noStrike">
              <a:solidFill>
                <a:srgbClr val="888888"/>
              </a:solidFill>
              <a:latin typeface="Calibri"/>
              <a:ea typeface="Calibri"/>
              <a:cs typeface="Calibri"/>
              <a:sym typeface="Calibri"/>
            </a:endParaRPr>
          </a:p>
          <a:p>
            <a:pPr indent="0" lvl="0" marL="0" marR="0" rtl="0" algn="r">
              <a:spcBef>
                <a:spcPts val="0"/>
              </a:spcBef>
              <a:spcAft>
                <a:spcPts val="0"/>
              </a:spcAft>
              <a:buSzPct val="25000"/>
              <a:buNone/>
            </a:pPr>
            <a:r>
              <a:rPr b="0" baseline="0" i="0" lang="en-US" sz="1000" u="none" cap="none" strike="noStrike">
                <a:solidFill>
                  <a:srgbClr val="888888"/>
                </a:solidFill>
                <a:latin typeface="Calibri"/>
                <a:ea typeface="Calibri"/>
                <a:cs typeface="Calibri"/>
                <a:sym typeface="Calibri"/>
              </a:rPr>
              <a:t>Slide </a:t>
            </a:r>
            <a:fld id="{00000000-1234-1234-1234-123412341234}" type="slidenum">
              <a:rPr b="0" baseline="0" i="0" lang="en-US" sz="1000" u="none" cap="none" strike="noStrike">
                <a:solidFill>
                  <a:srgbClr val="888888"/>
                </a:solidFill>
                <a:latin typeface="Calibri"/>
                <a:ea typeface="Calibri"/>
                <a:cs typeface="Calibri"/>
                <a:sym typeface="Calibri"/>
              </a:rPr>
              <a:t>‹#›</a:t>
            </a:fld>
          </a:p>
        </p:txBody>
      </p:sp>
      <p:sp>
        <p:nvSpPr>
          <p:cNvPr id="455" name="Shape 455"/>
          <p:cNvSpPr txBox="1"/>
          <p:nvPr/>
        </p:nvSpPr>
        <p:spPr>
          <a:xfrm>
            <a:off x="228600" y="209550"/>
            <a:ext cx="5562600" cy="400049"/>
          </a:xfrm>
          <a:prstGeom prst="rect">
            <a:avLst/>
          </a:prstGeom>
          <a:noFill/>
          <a:ln>
            <a:noFill/>
          </a:ln>
        </p:spPr>
        <p:txBody>
          <a:bodyPr anchorCtr="0" anchor="t" bIns="45700" lIns="91425" rIns="91425" tIns="45700">
            <a:noAutofit/>
          </a:bodyPr>
          <a:lstStyle/>
          <a:p>
            <a:pPr indent="-457200" lvl="0" marL="457200" marR="0" rtl="0" algn="l">
              <a:spcBef>
                <a:spcPts val="0"/>
              </a:spcBef>
              <a:spcAft>
                <a:spcPts val="0"/>
              </a:spcAft>
              <a:buSzPct val="25000"/>
              <a:buNone/>
            </a:pPr>
            <a:r>
              <a:rPr b="1" baseline="0" i="1" lang="en-US" sz="2000" u="none" cap="none" strike="noStrike">
                <a:solidFill>
                  <a:srgbClr val="006600"/>
                </a:solidFill>
                <a:latin typeface="Arial"/>
                <a:ea typeface="Arial"/>
                <a:cs typeface="Arial"/>
                <a:sym typeface="Arial"/>
              </a:rPr>
              <a:t>An introduction to PHP web programming</a:t>
            </a:r>
          </a:p>
        </p:txBody>
      </p:sp>
      <p:sp>
        <p:nvSpPr>
          <p:cNvPr id="456" name="Shape 456"/>
          <p:cNvSpPr/>
          <p:nvPr/>
        </p:nvSpPr>
        <p:spPr>
          <a:xfrm>
            <a:off x="0" y="762000"/>
            <a:ext cx="9144000" cy="46037"/>
          </a:xfrm>
          <a:prstGeom prst="rect">
            <a:avLst/>
          </a:prstGeom>
          <a:solidFill>
            <a:srgbClr val="006600"/>
          </a:solidFill>
          <a:ln>
            <a:noFill/>
          </a:ln>
        </p:spPr>
        <p:txBody>
          <a:bodyPr anchorCtr="0" anchor="ctr" bIns="45700" lIns="91425" rIns="91425" tIns="45700">
            <a:noAutofit/>
          </a:bodyPr>
          <a:lstStyle/>
          <a:p>
            <a:pPr indent="0" lvl="0" marL="0" marR="0" rtl="0" algn="ctr">
              <a:spcBef>
                <a:spcPts val="0"/>
              </a:spcBef>
              <a:spcAft>
                <a:spcPts val="0"/>
              </a:spcAft>
              <a:buNone/>
            </a:pPr>
            <a:r>
              <a:t/>
            </a:r>
            <a:endParaRPr b="0" baseline="0" i="0" sz="2400" u="none" cap="none" strike="noStrike">
              <a:solidFill>
                <a:schemeClr val="lt1"/>
              </a:solidFill>
              <a:latin typeface="Times New Roman"/>
              <a:ea typeface="Times New Roman"/>
              <a:cs typeface="Times New Roman"/>
              <a:sym typeface="Times New Roman"/>
            </a:endParaRPr>
          </a:p>
        </p:txBody>
      </p:sp>
      <p:sp>
        <p:nvSpPr>
          <p:cNvPr id="457" name="Shape 457"/>
          <p:cNvSpPr txBox="1"/>
          <p:nvPr/>
        </p:nvSpPr>
        <p:spPr>
          <a:xfrm>
            <a:off x="228600" y="838200"/>
            <a:ext cx="8686800" cy="769441"/>
          </a:xfrm>
          <a:prstGeom prst="rect">
            <a:avLst/>
          </a:prstGeom>
          <a:noFill/>
          <a:ln>
            <a:noFill/>
          </a:ln>
        </p:spPr>
        <p:txBody>
          <a:bodyPr anchorCtr="0" anchor="t" bIns="45700" lIns="91425" rIns="91425" tIns="45700">
            <a:noAutofit/>
          </a:bodyPr>
          <a:lstStyle/>
          <a:p>
            <a:pPr indent="-457200" lvl="0" marL="457200" marR="0" rtl="0" algn="l">
              <a:spcBef>
                <a:spcPts val="0"/>
              </a:spcBef>
              <a:spcAft>
                <a:spcPts val="0"/>
              </a:spcAft>
              <a:buSzPct val="25000"/>
              <a:buNone/>
            </a:pPr>
            <a:r>
              <a:rPr b="1" baseline="0" i="0" lang="en-US" sz="2400" u="none" cap="none" strike="noStrike">
                <a:solidFill>
                  <a:srgbClr val="006600"/>
                </a:solidFill>
                <a:latin typeface="Arial"/>
                <a:ea typeface="Arial"/>
                <a:cs typeface="Arial"/>
                <a:sym typeface="Arial"/>
              </a:rPr>
              <a:t>Scalar Datatypes</a:t>
            </a:r>
          </a:p>
          <a:p>
            <a:pPr indent="-457200" lvl="0" marL="457200" marR="0" rtl="0" algn="l">
              <a:spcBef>
                <a:spcPts val="0"/>
              </a:spcBef>
              <a:spcAft>
                <a:spcPts val="0"/>
              </a:spcAft>
              <a:buSzPct val="25000"/>
              <a:buNone/>
            </a:pPr>
            <a:r>
              <a:rPr b="1" baseline="0" i="0" lang="en-US" sz="2000" u="none" cap="none" strike="noStrike">
                <a:solidFill>
                  <a:srgbClr val="006600"/>
                </a:solidFill>
                <a:latin typeface="Arial"/>
                <a:ea typeface="Arial"/>
                <a:cs typeface="Arial"/>
                <a:sym typeface="Arial"/>
              </a:rPr>
              <a:t>Eample:		</a:t>
            </a:r>
          </a:p>
        </p:txBody>
      </p:sp>
      <p:pic>
        <p:nvPicPr>
          <p:cNvPr id="458" name="Shape 458"/>
          <p:cNvPicPr preferRelativeResize="0"/>
          <p:nvPr/>
        </p:nvPicPr>
        <p:blipFill rotWithShape="1">
          <a:blip r:embed="rId3">
            <a:alphaModFix/>
          </a:blip>
          <a:srcRect b="0" l="0" r="0" t="0"/>
          <a:stretch/>
        </p:blipFill>
        <p:spPr>
          <a:xfrm>
            <a:off x="4724400" y="2362200"/>
            <a:ext cx="3181349" cy="1828800"/>
          </a:xfrm>
          <a:prstGeom prst="rect">
            <a:avLst/>
          </a:prstGeom>
          <a:noFill/>
          <a:ln>
            <a:noFill/>
          </a:ln>
        </p:spPr>
      </p:pic>
      <p:pic>
        <p:nvPicPr>
          <p:cNvPr id="459" name="Shape 459"/>
          <p:cNvPicPr preferRelativeResize="0"/>
          <p:nvPr/>
        </p:nvPicPr>
        <p:blipFill rotWithShape="1">
          <a:blip r:embed="rId4">
            <a:alphaModFix/>
          </a:blip>
          <a:srcRect b="0" l="0" r="0" t="0"/>
          <a:stretch/>
        </p:blipFill>
        <p:spPr>
          <a:xfrm>
            <a:off x="990600" y="1752600"/>
            <a:ext cx="3009899" cy="1333499"/>
          </a:xfrm>
          <a:prstGeom prst="rect">
            <a:avLst/>
          </a:prstGeom>
          <a:noFill/>
          <a:ln>
            <a:noFill/>
          </a:ln>
        </p:spPr>
      </p:pic>
      <p:pic>
        <p:nvPicPr>
          <p:cNvPr id="460" name="Shape 460"/>
          <p:cNvPicPr preferRelativeResize="0"/>
          <p:nvPr/>
        </p:nvPicPr>
        <p:blipFill rotWithShape="1">
          <a:blip r:embed="rId5">
            <a:alphaModFix/>
          </a:blip>
          <a:srcRect b="0" l="0" r="0" t="0"/>
          <a:stretch/>
        </p:blipFill>
        <p:spPr>
          <a:xfrm>
            <a:off x="990600" y="3200400"/>
            <a:ext cx="3238499" cy="1295400"/>
          </a:xfrm>
          <a:prstGeom prst="rect">
            <a:avLst/>
          </a:prstGeom>
          <a:noFill/>
          <a:ln>
            <a:noFill/>
          </a:ln>
        </p:spPr>
      </p:pic>
      <p:pic>
        <p:nvPicPr>
          <p:cNvPr id="461" name="Shape 461"/>
          <p:cNvPicPr preferRelativeResize="0"/>
          <p:nvPr/>
        </p:nvPicPr>
        <p:blipFill rotWithShape="1">
          <a:blip r:embed="rId6">
            <a:alphaModFix/>
          </a:blip>
          <a:srcRect b="0" l="0" r="0" t="0"/>
          <a:stretch/>
        </p:blipFill>
        <p:spPr>
          <a:xfrm>
            <a:off x="1066800" y="4800600"/>
            <a:ext cx="5534024" cy="1314449"/>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None/>
            </a:pPr>
            <a:r>
              <a:t/>
            </a:r>
            <a:endParaRPr b="0" baseline="0" i="0" sz="1200" u="none" cap="none" strike="noStrike">
              <a:solidFill>
                <a:srgbClr val="888888"/>
              </a:solidFill>
              <a:latin typeface="Calibri"/>
              <a:ea typeface="Calibri"/>
              <a:cs typeface="Calibri"/>
              <a:sym typeface="Calibri"/>
            </a:endParaRPr>
          </a:p>
          <a:p>
            <a:pPr indent="0" lvl="0" marL="0" marR="0" rtl="0" algn="r">
              <a:spcBef>
                <a:spcPts val="0"/>
              </a:spcBef>
              <a:spcAft>
                <a:spcPts val="0"/>
              </a:spcAft>
              <a:buSzPct val="25000"/>
              <a:buNone/>
            </a:pPr>
            <a:r>
              <a:rPr b="0" baseline="0" i="0" lang="en-US" sz="1000" u="none" cap="none" strike="noStrike">
                <a:solidFill>
                  <a:srgbClr val="888888"/>
                </a:solidFill>
                <a:latin typeface="Calibri"/>
                <a:ea typeface="Calibri"/>
                <a:cs typeface="Calibri"/>
                <a:sym typeface="Calibri"/>
              </a:rPr>
              <a:t>Slide </a:t>
            </a:r>
            <a:fld id="{00000000-1234-1234-1234-123412341234}" type="slidenum">
              <a:rPr b="0" baseline="0" i="0" lang="en-US" sz="1000" u="none" cap="none" strike="noStrike">
                <a:solidFill>
                  <a:srgbClr val="888888"/>
                </a:solidFill>
                <a:latin typeface="Calibri"/>
                <a:ea typeface="Calibri"/>
                <a:cs typeface="Calibri"/>
                <a:sym typeface="Calibri"/>
              </a:rPr>
              <a:t>‹#›</a:t>
            </a:fld>
          </a:p>
        </p:txBody>
      </p:sp>
      <p:sp>
        <p:nvSpPr>
          <p:cNvPr id="72" name="Shape 72"/>
          <p:cNvSpPr txBox="1"/>
          <p:nvPr/>
        </p:nvSpPr>
        <p:spPr>
          <a:xfrm>
            <a:off x="228600" y="209550"/>
            <a:ext cx="5562600" cy="400049"/>
          </a:xfrm>
          <a:prstGeom prst="rect">
            <a:avLst/>
          </a:prstGeom>
          <a:noFill/>
          <a:ln>
            <a:noFill/>
          </a:ln>
        </p:spPr>
        <p:txBody>
          <a:bodyPr anchorCtr="0" anchor="t" bIns="45700" lIns="91425" rIns="91425" tIns="45700">
            <a:noAutofit/>
          </a:bodyPr>
          <a:lstStyle/>
          <a:p>
            <a:pPr indent="-457200" lvl="0" marL="457200" marR="0" rtl="0" algn="l">
              <a:spcBef>
                <a:spcPts val="0"/>
              </a:spcBef>
              <a:spcAft>
                <a:spcPts val="0"/>
              </a:spcAft>
              <a:buSzPct val="25000"/>
              <a:buNone/>
            </a:pPr>
            <a:r>
              <a:rPr b="1" baseline="0" i="1" lang="en-US" sz="2000" u="none" cap="none" strike="noStrike">
                <a:solidFill>
                  <a:srgbClr val="006600"/>
                </a:solidFill>
                <a:latin typeface="Arial"/>
                <a:ea typeface="Arial"/>
                <a:cs typeface="Arial"/>
                <a:sym typeface="Arial"/>
              </a:rPr>
              <a:t>An introduction to PHP web programming</a:t>
            </a:r>
          </a:p>
        </p:txBody>
      </p:sp>
      <p:sp>
        <p:nvSpPr>
          <p:cNvPr id="73" name="Shape 73"/>
          <p:cNvSpPr/>
          <p:nvPr/>
        </p:nvSpPr>
        <p:spPr>
          <a:xfrm>
            <a:off x="0" y="762000"/>
            <a:ext cx="9144000" cy="46037"/>
          </a:xfrm>
          <a:prstGeom prst="rect">
            <a:avLst/>
          </a:prstGeom>
          <a:solidFill>
            <a:srgbClr val="006600"/>
          </a:solidFill>
          <a:ln>
            <a:noFill/>
          </a:ln>
        </p:spPr>
        <p:txBody>
          <a:bodyPr anchorCtr="0" anchor="ctr" bIns="45700" lIns="91425" rIns="91425" tIns="45700">
            <a:noAutofit/>
          </a:bodyPr>
          <a:lstStyle/>
          <a:p>
            <a:pPr indent="0" lvl="0" marL="0" marR="0" rtl="0" algn="ctr">
              <a:spcBef>
                <a:spcPts val="0"/>
              </a:spcBef>
              <a:spcAft>
                <a:spcPts val="0"/>
              </a:spcAft>
              <a:buNone/>
            </a:pPr>
            <a:r>
              <a:t/>
            </a:r>
            <a:endParaRPr b="0" baseline="0" i="0" sz="2400" u="none" cap="none" strike="noStrike">
              <a:solidFill>
                <a:schemeClr val="lt1"/>
              </a:solidFill>
              <a:latin typeface="Times New Roman"/>
              <a:ea typeface="Times New Roman"/>
              <a:cs typeface="Times New Roman"/>
              <a:sym typeface="Times New Roman"/>
            </a:endParaRPr>
          </a:p>
        </p:txBody>
      </p:sp>
      <p:sp>
        <p:nvSpPr>
          <p:cNvPr id="74" name="Shape 74"/>
          <p:cNvSpPr txBox="1"/>
          <p:nvPr/>
        </p:nvSpPr>
        <p:spPr>
          <a:xfrm>
            <a:off x="228600" y="838200"/>
            <a:ext cx="1981199" cy="523874"/>
          </a:xfrm>
          <a:prstGeom prst="rect">
            <a:avLst/>
          </a:prstGeom>
          <a:noFill/>
          <a:ln>
            <a:noFill/>
          </a:ln>
        </p:spPr>
        <p:txBody>
          <a:bodyPr anchorCtr="0" anchor="t" bIns="45700" lIns="91425" rIns="91425" tIns="45700">
            <a:noAutofit/>
          </a:bodyPr>
          <a:lstStyle/>
          <a:p>
            <a:pPr indent="-457200" lvl="0" marL="457200" marR="0" rtl="0" algn="l">
              <a:spcBef>
                <a:spcPts val="0"/>
              </a:spcBef>
              <a:spcAft>
                <a:spcPts val="0"/>
              </a:spcAft>
              <a:buSzPct val="25000"/>
              <a:buNone/>
            </a:pPr>
            <a:r>
              <a:rPr b="1" baseline="0" i="0" lang="en-US" sz="2800" u="none" cap="none" strike="noStrike">
                <a:solidFill>
                  <a:srgbClr val="006600"/>
                </a:solidFill>
                <a:latin typeface="Arial"/>
                <a:ea typeface="Arial"/>
                <a:cs typeface="Arial"/>
                <a:sym typeface="Arial"/>
              </a:rPr>
              <a:t>HISTORY</a:t>
            </a:r>
          </a:p>
        </p:txBody>
      </p:sp>
      <p:sp>
        <p:nvSpPr>
          <p:cNvPr id="75" name="Shape 75"/>
          <p:cNvSpPr txBox="1"/>
          <p:nvPr/>
        </p:nvSpPr>
        <p:spPr>
          <a:xfrm>
            <a:off x="609600" y="1381125"/>
            <a:ext cx="8229600" cy="5324474"/>
          </a:xfrm>
          <a:prstGeom prst="rect">
            <a:avLst/>
          </a:prstGeom>
          <a:noFill/>
          <a:ln>
            <a:noFill/>
          </a:ln>
        </p:spPr>
        <p:txBody>
          <a:bodyPr anchorCtr="0" anchor="t" bIns="45700" lIns="91425" rIns="91425" tIns="45700">
            <a:noAutofit/>
          </a:bodyPr>
          <a:lstStyle/>
          <a:p>
            <a:pPr indent="-457200" lvl="0" marL="457200" marR="0" rtl="0" algn="l">
              <a:spcBef>
                <a:spcPts val="0"/>
              </a:spcBef>
              <a:spcAft>
                <a:spcPts val="0"/>
              </a:spcAft>
              <a:buClr>
                <a:srgbClr val="006600"/>
              </a:buClr>
              <a:buSzPct val="100000"/>
              <a:buFont typeface="Arial"/>
              <a:buChar char="•"/>
            </a:pPr>
            <a:r>
              <a:rPr b="1" baseline="0" i="1" lang="en-US" sz="2000" u="none" cap="none" strike="noStrike">
                <a:solidFill>
                  <a:srgbClr val="006600"/>
                </a:solidFill>
                <a:latin typeface="Arial"/>
                <a:ea typeface="Arial"/>
                <a:cs typeface="Arial"/>
                <a:sym typeface="Arial"/>
              </a:rPr>
              <a:t>1994/1995 (PHP 1.0)</a:t>
            </a:r>
          </a:p>
          <a:p>
            <a:pPr indent="-457200" lvl="1" marL="914400" marR="0" rtl="0" algn="l">
              <a:spcBef>
                <a:spcPts val="0"/>
              </a:spcBef>
              <a:spcAft>
                <a:spcPts val="0"/>
              </a:spcAft>
              <a:buClr>
                <a:srgbClr val="006600"/>
              </a:buClr>
              <a:buSzPct val="100000"/>
              <a:buFont typeface="Arial"/>
              <a:buChar char="•"/>
            </a:pPr>
            <a:r>
              <a:rPr b="1" baseline="0" i="1" lang="en-US" sz="2000" u="none" cap="none" strike="noStrike">
                <a:solidFill>
                  <a:srgbClr val="006600"/>
                </a:solidFill>
                <a:latin typeface="Arial"/>
                <a:ea typeface="Arial"/>
                <a:cs typeface="Arial"/>
                <a:sym typeface="Arial"/>
              </a:rPr>
              <a:t>Developed by Rasmus Lerdorf</a:t>
            </a:r>
          </a:p>
          <a:p>
            <a:pPr indent="-457200" lvl="1" marL="914400" marR="0" rtl="0" algn="l">
              <a:spcBef>
                <a:spcPts val="0"/>
              </a:spcBef>
              <a:spcAft>
                <a:spcPts val="0"/>
              </a:spcAft>
              <a:buClr>
                <a:srgbClr val="006600"/>
              </a:buClr>
              <a:buSzPct val="100000"/>
              <a:buFont typeface="Arial"/>
              <a:buChar char="•"/>
            </a:pPr>
            <a:r>
              <a:rPr b="1" baseline="0" i="1" lang="en-US" sz="2000" u="none" cap="none" strike="noStrike">
                <a:solidFill>
                  <a:srgbClr val="006600"/>
                </a:solidFill>
                <a:latin typeface="Arial"/>
                <a:ea typeface="Arial"/>
                <a:cs typeface="Arial"/>
                <a:sym typeface="Arial"/>
              </a:rPr>
              <a:t>To know how many visitors were reading his online resume based on PERL/CGI script</a:t>
            </a:r>
          </a:p>
          <a:p>
            <a:pPr indent="-457200" lvl="1" marL="914400" marR="0" rtl="0" algn="l">
              <a:spcBef>
                <a:spcPts val="0"/>
              </a:spcBef>
              <a:spcAft>
                <a:spcPts val="0"/>
              </a:spcAft>
              <a:buClr>
                <a:srgbClr val="006600"/>
              </a:buClr>
              <a:buSzPct val="100000"/>
              <a:buFont typeface="Arial"/>
              <a:buChar char="•"/>
            </a:pPr>
            <a:r>
              <a:rPr b="1" baseline="0" i="1" lang="en-US" sz="2000" u="none" cap="none" strike="noStrike">
                <a:solidFill>
                  <a:srgbClr val="006600"/>
                </a:solidFill>
                <a:latin typeface="Arial"/>
                <a:ea typeface="Arial"/>
                <a:cs typeface="Arial"/>
                <a:sym typeface="Arial"/>
              </a:rPr>
              <a:t>Personal Home Page (PHP)</a:t>
            </a:r>
          </a:p>
          <a:p>
            <a:pPr indent="-457200" lvl="0" marL="457200" marR="0" rtl="0" algn="l">
              <a:spcBef>
                <a:spcPts val="0"/>
              </a:spcBef>
              <a:spcAft>
                <a:spcPts val="0"/>
              </a:spcAft>
              <a:buClr>
                <a:srgbClr val="006600"/>
              </a:buClr>
              <a:buSzPct val="100000"/>
              <a:buFont typeface="Arial"/>
              <a:buChar char="•"/>
            </a:pPr>
            <a:r>
              <a:rPr b="1" baseline="0" i="1" lang="en-US" sz="2000" u="none" cap="none" strike="noStrike">
                <a:solidFill>
                  <a:srgbClr val="006600"/>
                </a:solidFill>
                <a:latin typeface="Arial"/>
                <a:ea typeface="Arial"/>
                <a:cs typeface="Arial"/>
                <a:sym typeface="Arial"/>
              </a:rPr>
              <a:t>1997 (PHP 2.0)</a:t>
            </a:r>
          </a:p>
          <a:p>
            <a:pPr indent="-457200" lvl="1" marL="914400" marR="0" rtl="0" algn="l">
              <a:spcBef>
                <a:spcPts val="0"/>
              </a:spcBef>
              <a:spcAft>
                <a:spcPts val="0"/>
              </a:spcAft>
              <a:buClr>
                <a:srgbClr val="006600"/>
              </a:buClr>
              <a:buSzPct val="100000"/>
              <a:buFont typeface="Arial"/>
              <a:buChar char="•"/>
            </a:pPr>
            <a:r>
              <a:rPr b="1" baseline="0" i="1" lang="en-US" sz="2000" u="none" cap="none" strike="noStrike">
                <a:solidFill>
                  <a:srgbClr val="006600"/>
                </a:solidFill>
                <a:latin typeface="Arial"/>
                <a:ea typeface="Arial"/>
                <a:cs typeface="Arial"/>
                <a:sym typeface="Arial"/>
              </a:rPr>
              <a:t>PHP is based on C rather than PERL</a:t>
            </a:r>
          </a:p>
          <a:p>
            <a:pPr indent="-457200" lvl="1" marL="914400" marR="0" rtl="0" algn="l">
              <a:spcBef>
                <a:spcPts val="0"/>
              </a:spcBef>
              <a:spcAft>
                <a:spcPts val="0"/>
              </a:spcAft>
              <a:buClr>
                <a:srgbClr val="006600"/>
              </a:buClr>
              <a:buSzPct val="100000"/>
              <a:buFont typeface="Arial"/>
              <a:buChar char="•"/>
            </a:pPr>
            <a:r>
              <a:rPr b="1" baseline="0" i="1" lang="en-US" sz="2000" u="none" cap="none" strike="noStrike">
                <a:solidFill>
                  <a:srgbClr val="006600"/>
                </a:solidFill>
                <a:latin typeface="Arial"/>
                <a:ea typeface="Arial"/>
                <a:cs typeface="Arial"/>
                <a:sym typeface="Arial"/>
              </a:rPr>
              <a:t>Personal Home Page/Form Interpreter</a:t>
            </a:r>
          </a:p>
          <a:p>
            <a:pPr indent="-457200" lvl="0" marL="457200" marR="0" rtl="0" algn="l">
              <a:spcBef>
                <a:spcPts val="0"/>
              </a:spcBef>
              <a:spcAft>
                <a:spcPts val="0"/>
              </a:spcAft>
              <a:buClr>
                <a:srgbClr val="006600"/>
              </a:buClr>
              <a:buSzPct val="100000"/>
              <a:buFont typeface="Arial"/>
              <a:buChar char="•"/>
            </a:pPr>
            <a:r>
              <a:rPr b="1" baseline="0" i="1" lang="en-US" sz="2000" u="none" cap="none" strike="noStrike">
                <a:solidFill>
                  <a:srgbClr val="006600"/>
                </a:solidFill>
                <a:latin typeface="Arial"/>
                <a:ea typeface="Arial"/>
                <a:cs typeface="Arial"/>
                <a:sym typeface="Arial"/>
              </a:rPr>
              <a:t>1998 (PHP 3.0)</a:t>
            </a:r>
          </a:p>
          <a:p>
            <a:pPr indent="-457200" lvl="1" marL="914400" marR="0" rtl="0" algn="l">
              <a:spcBef>
                <a:spcPts val="0"/>
              </a:spcBef>
              <a:spcAft>
                <a:spcPts val="0"/>
              </a:spcAft>
              <a:buClr>
                <a:srgbClr val="006600"/>
              </a:buClr>
              <a:buSzPct val="100000"/>
              <a:buFont typeface="Arial"/>
              <a:buChar char="•"/>
            </a:pPr>
            <a:r>
              <a:rPr b="1" baseline="0" i="1" lang="en-US" sz="2000" u="none" cap="none" strike="noStrike">
                <a:solidFill>
                  <a:srgbClr val="006600"/>
                </a:solidFill>
                <a:latin typeface="Arial"/>
                <a:ea typeface="Arial"/>
                <a:cs typeface="Arial"/>
                <a:sym typeface="Arial"/>
              </a:rPr>
              <a:t>50,000 users were using PHP to enhance their Web pages</a:t>
            </a:r>
          </a:p>
          <a:p>
            <a:pPr indent="-457200" lvl="1" marL="914400" marR="0" rtl="0" algn="l">
              <a:spcBef>
                <a:spcPts val="0"/>
              </a:spcBef>
              <a:spcAft>
                <a:spcPts val="0"/>
              </a:spcAft>
              <a:buClr>
                <a:srgbClr val="006600"/>
              </a:buClr>
              <a:buSzPct val="100000"/>
              <a:buFont typeface="Arial"/>
              <a:buChar char="•"/>
            </a:pPr>
            <a:r>
              <a:rPr b="1" baseline="0" i="1" lang="en-US" sz="2000" u="none" cap="none" strike="noStrike">
                <a:solidFill>
                  <a:srgbClr val="006600"/>
                </a:solidFill>
                <a:latin typeface="Arial"/>
                <a:ea typeface="Arial"/>
                <a:cs typeface="Arial"/>
                <a:sym typeface="Arial"/>
              </a:rPr>
              <a:t>Developers joined Lerdorf</a:t>
            </a:r>
          </a:p>
          <a:p>
            <a:pPr indent="-457200" lvl="0" marL="457200" marR="0" rtl="0" algn="l">
              <a:spcBef>
                <a:spcPts val="0"/>
              </a:spcBef>
              <a:spcAft>
                <a:spcPts val="0"/>
              </a:spcAft>
              <a:buClr>
                <a:srgbClr val="006600"/>
              </a:buClr>
              <a:buSzPct val="100000"/>
              <a:buFont typeface="Arial"/>
              <a:buChar char="•"/>
            </a:pPr>
            <a:r>
              <a:rPr b="1" baseline="0" i="1" lang="en-US" sz="2000" u="none" cap="none" strike="noStrike">
                <a:solidFill>
                  <a:srgbClr val="006600"/>
                </a:solidFill>
                <a:latin typeface="Arial"/>
                <a:ea typeface="Arial"/>
                <a:cs typeface="Arial"/>
                <a:sym typeface="Arial"/>
              </a:rPr>
              <a:t>1999 (PHP 4.0)</a:t>
            </a:r>
          </a:p>
          <a:p>
            <a:pPr indent="-457200" lvl="1" marL="914400" marR="0" rtl="0" algn="l">
              <a:spcBef>
                <a:spcPts val="0"/>
              </a:spcBef>
              <a:spcAft>
                <a:spcPts val="0"/>
              </a:spcAft>
              <a:buClr>
                <a:srgbClr val="006600"/>
              </a:buClr>
              <a:buSzPct val="100000"/>
              <a:buFont typeface="Arial"/>
              <a:buChar char="•"/>
            </a:pPr>
            <a:r>
              <a:rPr b="1" baseline="0" i="1" lang="en-US" sz="2000" u="none" cap="none" strike="noStrike">
                <a:solidFill>
                  <a:srgbClr val="006600"/>
                </a:solidFill>
                <a:latin typeface="Arial"/>
                <a:ea typeface="Arial"/>
                <a:cs typeface="Arial"/>
                <a:sym typeface="Arial"/>
              </a:rPr>
              <a:t>With core developers Zeev Suraski and Andi Gutmans</a:t>
            </a:r>
          </a:p>
          <a:p>
            <a:pPr indent="-457200" lvl="1" marL="914400" marR="0" rtl="0" algn="l">
              <a:spcBef>
                <a:spcPts val="0"/>
              </a:spcBef>
              <a:spcAft>
                <a:spcPts val="0"/>
              </a:spcAft>
              <a:buClr>
                <a:srgbClr val="006600"/>
              </a:buClr>
              <a:buSzPct val="100000"/>
              <a:buFont typeface="Arial"/>
              <a:buChar char="•"/>
            </a:pPr>
            <a:r>
              <a:rPr b="1" baseline="0" i="1" lang="en-US" sz="2000" u="none" cap="none" strike="noStrike">
                <a:solidFill>
                  <a:srgbClr val="006600"/>
                </a:solidFill>
                <a:latin typeface="Arial"/>
                <a:ea typeface="Arial"/>
                <a:cs typeface="Arial"/>
                <a:sym typeface="Arial"/>
              </a:rPr>
              <a:t>PHP makes the most popular scripting language with morethan one million user base by Netcraff</a:t>
            </a:r>
          </a:p>
          <a:p>
            <a:pPr indent="-457200" lvl="1" marL="914400" marR="0" rtl="0" algn="l">
              <a:spcBef>
                <a:spcPts val="0"/>
              </a:spcBef>
              <a:spcAft>
                <a:spcPts val="0"/>
              </a:spcAft>
              <a:buNone/>
            </a:pPr>
            <a:r>
              <a:t/>
            </a:r>
            <a:endParaRPr b="1" baseline="0" i="1" sz="2000" u="none" cap="none" strike="noStrike">
              <a:solidFill>
                <a:srgbClr val="006600"/>
              </a:solidFill>
              <a:latin typeface="Arial"/>
              <a:ea typeface="Arial"/>
              <a:cs typeface="Arial"/>
              <a:sym typeface="Arial"/>
            </a:endParaRPr>
          </a:p>
          <a:p>
            <a:pPr indent="-330200" lvl="0" marL="457200" marR="0" rtl="0" algn="l">
              <a:spcBef>
                <a:spcPts val="0"/>
              </a:spcBef>
              <a:spcAft>
                <a:spcPts val="0"/>
              </a:spcAft>
              <a:buClr>
                <a:schemeClr val="dk1"/>
              </a:buClr>
              <a:buFont typeface="Arial"/>
              <a:buNone/>
            </a:pPr>
            <a:r>
              <a:t/>
            </a:r>
            <a:endParaRPr b="1" baseline="0" i="1" sz="2000" u="none" cap="none" strike="noStrike">
              <a:solidFill>
                <a:srgbClr val="006600"/>
              </a:solidFill>
              <a:latin typeface="Arial"/>
              <a:ea typeface="Arial"/>
              <a:cs typeface="Arial"/>
              <a:sym typeface="Arial"/>
            </a:endParaRPr>
          </a:p>
        </p:txBody>
      </p:sp>
      <p:pic>
        <p:nvPicPr>
          <p:cNvPr id="76" name="Shape 76"/>
          <p:cNvPicPr preferRelativeResize="0"/>
          <p:nvPr/>
        </p:nvPicPr>
        <p:blipFill rotWithShape="1">
          <a:blip r:embed="rId3">
            <a:alphaModFix/>
          </a:blip>
          <a:srcRect b="0" l="0" r="0" t="0"/>
          <a:stretch/>
        </p:blipFill>
        <p:spPr>
          <a:xfrm>
            <a:off x="7924800" y="838200"/>
            <a:ext cx="1219199" cy="1719072"/>
          </a:xfrm>
          <a:prstGeom prst="rect">
            <a:avLst/>
          </a:prstGeom>
          <a:noFill/>
          <a:ln>
            <a:noFill/>
          </a:ln>
        </p:spPr>
      </p:pic>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gtEl>
                                        <p:attrNameLst>
                                          <p:attrName>style.visibility</p:attrName>
                                        </p:attrNameLst>
                                      </p:cBhvr>
                                      <p:to>
                                        <p:strVal val="visible"/>
                                      </p:to>
                                    </p:set>
                                    <p:animEffect filter="fade" transition="in">
                                      <p:cBhvr>
                                        <p:cTn dur="500"/>
                                        <p:tgtEl>
                                          <p:spTgt spid="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6" name="Shape 466"/>
        <p:cNvGrpSpPr/>
        <p:nvPr/>
      </p:nvGrpSpPr>
      <p:grpSpPr>
        <a:xfrm>
          <a:off x="0" y="0"/>
          <a:ext cx="0" cy="0"/>
          <a:chOff x="0" y="0"/>
          <a:chExt cx="0" cy="0"/>
        </a:xfrm>
      </p:grpSpPr>
      <p:sp>
        <p:nvSpPr>
          <p:cNvPr id="467" name="Shape 467"/>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None/>
            </a:pPr>
            <a:r>
              <a:t/>
            </a:r>
            <a:endParaRPr b="0" baseline="0" i="0" sz="1200" u="none" cap="none" strike="noStrike">
              <a:solidFill>
                <a:srgbClr val="888888"/>
              </a:solidFill>
              <a:latin typeface="Calibri"/>
              <a:ea typeface="Calibri"/>
              <a:cs typeface="Calibri"/>
              <a:sym typeface="Calibri"/>
            </a:endParaRPr>
          </a:p>
          <a:p>
            <a:pPr indent="0" lvl="0" marL="0" marR="0" rtl="0" algn="r">
              <a:spcBef>
                <a:spcPts val="0"/>
              </a:spcBef>
              <a:spcAft>
                <a:spcPts val="0"/>
              </a:spcAft>
              <a:buSzPct val="25000"/>
              <a:buNone/>
            </a:pPr>
            <a:r>
              <a:rPr b="0" baseline="0" i="0" lang="en-US" sz="1000" u="none" cap="none" strike="noStrike">
                <a:solidFill>
                  <a:srgbClr val="888888"/>
                </a:solidFill>
                <a:latin typeface="Calibri"/>
                <a:ea typeface="Calibri"/>
                <a:cs typeface="Calibri"/>
                <a:sym typeface="Calibri"/>
              </a:rPr>
              <a:t>Slide </a:t>
            </a:r>
            <a:fld id="{00000000-1234-1234-1234-123412341234}" type="slidenum">
              <a:rPr b="0" baseline="0" i="0" lang="en-US" sz="1000" u="none" cap="none" strike="noStrike">
                <a:solidFill>
                  <a:srgbClr val="888888"/>
                </a:solidFill>
                <a:latin typeface="Calibri"/>
                <a:ea typeface="Calibri"/>
                <a:cs typeface="Calibri"/>
                <a:sym typeface="Calibri"/>
              </a:rPr>
              <a:t>‹#›</a:t>
            </a:fld>
          </a:p>
        </p:txBody>
      </p:sp>
      <p:sp>
        <p:nvSpPr>
          <p:cNvPr id="468" name="Shape 468"/>
          <p:cNvSpPr txBox="1"/>
          <p:nvPr/>
        </p:nvSpPr>
        <p:spPr>
          <a:xfrm>
            <a:off x="228600" y="209550"/>
            <a:ext cx="5562600" cy="400049"/>
          </a:xfrm>
          <a:prstGeom prst="rect">
            <a:avLst/>
          </a:prstGeom>
          <a:noFill/>
          <a:ln>
            <a:noFill/>
          </a:ln>
        </p:spPr>
        <p:txBody>
          <a:bodyPr anchorCtr="0" anchor="t" bIns="45700" lIns="91425" rIns="91425" tIns="45700">
            <a:noAutofit/>
          </a:bodyPr>
          <a:lstStyle/>
          <a:p>
            <a:pPr indent="-457200" lvl="0" marL="457200" marR="0" rtl="0" algn="l">
              <a:spcBef>
                <a:spcPts val="0"/>
              </a:spcBef>
              <a:spcAft>
                <a:spcPts val="0"/>
              </a:spcAft>
              <a:buSzPct val="25000"/>
              <a:buNone/>
            </a:pPr>
            <a:r>
              <a:rPr b="1" baseline="0" i="1" lang="en-US" sz="2000" u="none" cap="none" strike="noStrike">
                <a:solidFill>
                  <a:srgbClr val="006600"/>
                </a:solidFill>
                <a:latin typeface="Arial"/>
                <a:ea typeface="Arial"/>
                <a:cs typeface="Arial"/>
                <a:sym typeface="Arial"/>
              </a:rPr>
              <a:t>An introduction to PHP web programming</a:t>
            </a:r>
          </a:p>
        </p:txBody>
      </p:sp>
      <p:sp>
        <p:nvSpPr>
          <p:cNvPr id="469" name="Shape 469"/>
          <p:cNvSpPr/>
          <p:nvPr/>
        </p:nvSpPr>
        <p:spPr>
          <a:xfrm>
            <a:off x="0" y="762000"/>
            <a:ext cx="9144000" cy="46037"/>
          </a:xfrm>
          <a:prstGeom prst="rect">
            <a:avLst/>
          </a:prstGeom>
          <a:solidFill>
            <a:srgbClr val="006600"/>
          </a:solidFill>
          <a:ln>
            <a:noFill/>
          </a:ln>
        </p:spPr>
        <p:txBody>
          <a:bodyPr anchorCtr="0" anchor="ctr" bIns="45700" lIns="91425" rIns="91425" tIns="45700">
            <a:noAutofit/>
          </a:bodyPr>
          <a:lstStyle/>
          <a:p>
            <a:pPr indent="0" lvl="0" marL="0" marR="0" rtl="0" algn="ctr">
              <a:spcBef>
                <a:spcPts val="0"/>
              </a:spcBef>
              <a:spcAft>
                <a:spcPts val="0"/>
              </a:spcAft>
              <a:buNone/>
            </a:pPr>
            <a:r>
              <a:t/>
            </a:r>
            <a:endParaRPr b="0" baseline="0" i="0" sz="2400" u="none" cap="none" strike="noStrike">
              <a:solidFill>
                <a:schemeClr val="lt1"/>
              </a:solidFill>
              <a:latin typeface="Times New Roman"/>
              <a:ea typeface="Times New Roman"/>
              <a:cs typeface="Times New Roman"/>
              <a:sym typeface="Times New Roman"/>
            </a:endParaRPr>
          </a:p>
        </p:txBody>
      </p:sp>
      <p:sp>
        <p:nvSpPr>
          <p:cNvPr id="470" name="Shape 470"/>
          <p:cNvSpPr txBox="1"/>
          <p:nvPr/>
        </p:nvSpPr>
        <p:spPr>
          <a:xfrm>
            <a:off x="228600" y="838200"/>
            <a:ext cx="8686800" cy="461664"/>
          </a:xfrm>
          <a:prstGeom prst="rect">
            <a:avLst/>
          </a:prstGeom>
          <a:noFill/>
          <a:ln>
            <a:noFill/>
          </a:ln>
        </p:spPr>
        <p:txBody>
          <a:bodyPr anchorCtr="0" anchor="t" bIns="45700" lIns="91425" rIns="91425" tIns="45700">
            <a:noAutofit/>
          </a:bodyPr>
          <a:lstStyle/>
          <a:p>
            <a:pPr indent="-457200" lvl="0" marL="457200" marR="0" rtl="0" algn="l">
              <a:spcBef>
                <a:spcPts val="0"/>
              </a:spcBef>
              <a:spcAft>
                <a:spcPts val="0"/>
              </a:spcAft>
              <a:buSzPct val="25000"/>
              <a:buNone/>
            </a:pPr>
            <a:r>
              <a:rPr b="1" baseline="0" i="0" lang="en-US" sz="2400" u="none" cap="none" strike="noStrike">
                <a:solidFill>
                  <a:srgbClr val="006600"/>
                </a:solidFill>
                <a:latin typeface="Arial"/>
                <a:ea typeface="Arial"/>
                <a:cs typeface="Arial"/>
                <a:sym typeface="Arial"/>
              </a:rPr>
              <a:t>Compound Datatypes		</a:t>
            </a:r>
          </a:p>
        </p:txBody>
      </p:sp>
      <p:pic>
        <p:nvPicPr>
          <p:cNvPr id="471" name="Shape 471"/>
          <p:cNvPicPr preferRelativeResize="0"/>
          <p:nvPr/>
        </p:nvPicPr>
        <p:blipFill rotWithShape="1">
          <a:blip r:embed="rId3">
            <a:alphaModFix/>
          </a:blip>
          <a:srcRect b="0" l="0" r="0" t="0"/>
          <a:stretch/>
        </p:blipFill>
        <p:spPr>
          <a:xfrm>
            <a:off x="304800" y="1676400"/>
            <a:ext cx="4343400" cy="2127560"/>
          </a:xfrm>
          <a:prstGeom prst="rect">
            <a:avLst/>
          </a:prstGeom>
          <a:noFill/>
          <a:ln>
            <a:noFill/>
          </a:ln>
        </p:spPr>
      </p:pic>
      <p:pic>
        <p:nvPicPr>
          <p:cNvPr id="472" name="Shape 472"/>
          <p:cNvPicPr preferRelativeResize="0"/>
          <p:nvPr/>
        </p:nvPicPr>
        <p:blipFill rotWithShape="1">
          <a:blip r:embed="rId4">
            <a:alphaModFix/>
          </a:blip>
          <a:srcRect b="0" l="0" r="0" t="0"/>
          <a:stretch/>
        </p:blipFill>
        <p:spPr>
          <a:xfrm>
            <a:off x="990600" y="4419600"/>
            <a:ext cx="962024" cy="1543049"/>
          </a:xfrm>
          <a:prstGeom prst="rect">
            <a:avLst/>
          </a:prstGeom>
          <a:noFill/>
          <a:ln>
            <a:noFill/>
          </a:ln>
        </p:spPr>
      </p:pic>
      <p:sp>
        <p:nvSpPr>
          <p:cNvPr id="473" name="Shape 473"/>
          <p:cNvSpPr txBox="1"/>
          <p:nvPr/>
        </p:nvSpPr>
        <p:spPr>
          <a:xfrm>
            <a:off x="304800" y="1295400"/>
            <a:ext cx="1447800" cy="400109"/>
          </a:xfrm>
          <a:prstGeom prst="rect">
            <a:avLst/>
          </a:prstGeom>
          <a:noFill/>
          <a:ln>
            <a:noFill/>
          </a:ln>
        </p:spPr>
        <p:txBody>
          <a:bodyPr anchorCtr="0" anchor="t" bIns="45700" lIns="91425" rIns="91425" tIns="45700">
            <a:noAutofit/>
          </a:bodyPr>
          <a:lstStyle/>
          <a:p>
            <a:pPr indent="-457200" lvl="0" marL="457200" marR="0" rtl="0" algn="l">
              <a:spcBef>
                <a:spcPts val="0"/>
              </a:spcBef>
              <a:spcAft>
                <a:spcPts val="0"/>
              </a:spcAft>
              <a:buSzPct val="25000"/>
              <a:buNone/>
            </a:pPr>
            <a:r>
              <a:rPr b="1" baseline="0" i="0" lang="en-US" sz="2000" u="none" cap="none" strike="noStrike">
                <a:solidFill>
                  <a:srgbClr val="006600"/>
                </a:solidFill>
                <a:latin typeface="Arial"/>
                <a:ea typeface="Arial"/>
                <a:cs typeface="Arial"/>
                <a:sym typeface="Arial"/>
              </a:rPr>
              <a:t>Example:</a:t>
            </a:r>
          </a:p>
        </p:txBody>
      </p:sp>
      <p:sp>
        <p:nvSpPr>
          <p:cNvPr id="474" name="Shape 474"/>
          <p:cNvSpPr txBox="1"/>
          <p:nvPr/>
        </p:nvSpPr>
        <p:spPr>
          <a:xfrm>
            <a:off x="990600" y="3962400"/>
            <a:ext cx="1447800" cy="400109"/>
          </a:xfrm>
          <a:prstGeom prst="rect">
            <a:avLst/>
          </a:prstGeom>
          <a:noFill/>
          <a:ln>
            <a:noFill/>
          </a:ln>
        </p:spPr>
        <p:txBody>
          <a:bodyPr anchorCtr="0" anchor="t" bIns="45700" lIns="91425" rIns="91425" tIns="45700">
            <a:noAutofit/>
          </a:bodyPr>
          <a:lstStyle/>
          <a:p>
            <a:pPr indent="-457200" lvl="0" marL="457200" marR="0" rtl="0" algn="l">
              <a:spcBef>
                <a:spcPts val="0"/>
              </a:spcBef>
              <a:spcAft>
                <a:spcPts val="0"/>
              </a:spcAft>
              <a:buSzPct val="25000"/>
              <a:buNone/>
            </a:pPr>
            <a:r>
              <a:rPr b="1" baseline="0" i="0" lang="en-US" sz="2000" u="none" cap="none" strike="noStrike">
                <a:solidFill>
                  <a:srgbClr val="006600"/>
                </a:solidFill>
                <a:latin typeface="Arial"/>
                <a:ea typeface="Arial"/>
                <a:cs typeface="Arial"/>
                <a:sym typeface="Arial"/>
              </a:rPr>
              <a:t>Output:</a:t>
            </a:r>
          </a:p>
        </p:txBody>
      </p:sp>
      <p:pic>
        <p:nvPicPr>
          <p:cNvPr id="475" name="Shape 475"/>
          <p:cNvPicPr preferRelativeResize="0"/>
          <p:nvPr/>
        </p:nvPicPr>
        <p:blipFill rotWithShape="1">
          <a:blip r:embed="rId5">
            <a:alphaModFix/>
          </a:blip>
          <a:srcRect b="0" l="0" r="0" t="0"/>
          <a:stretch/>
        </p:blipFill>
        <p:spPr>
          <a:xfrm>
            <a:off x="4952998" y="1143000"/>
            <a:ext cx="3977640" cy="3657600"/>
          </a:xfrm>
          <a:prstGeom prst="rect">
            <a:avLst/>
          </a:prstGeom>
          <a:noFill/>
          <a:ln>
            <a:noFill/>
          </a:ln>
        </p:spPr>
      </p:pic>
      <p:sp>
        <p:nvSpPr>
          <p:cNvPr id="476" name="Shape 476"/>
          <p:cNvSpPr txBox="1"/>
          <p:nvPr/>
        </p:nvSpPr>
        <p:spPr>
          <a:xfrm>
            <a:off x="4953000" y="4953000"/>
            <a:ext cx="1447800" cy="400109"/>
          </a:xfrm>
          <a:prstGeom prst="rect">
            <a:avLst/>
          </a:prstGeom>
          <a:noFill/>
          <a:ln>
            <a:noFill/>
          </a:ln>
        </p:spPr>
        <p:txBody>
          <a:bodyPr anchorCtr="0" anchor="t" bIns="45700" lIns="91425" rIns="91425" tIns="45700">
            <a:noAutofit/>
          </a:bodyPr>
          <a:lstStyle/>
          <a:p>
            <a:pPr indent="-457200" lvl="0" marL="457200" marR="0" rtl="0" algn="l">
              <a:spcBef>
                <a:spcPts val="0"/>
              </a:spcBef>
              <a:spcAft>
                <a:spcPts val="0"/>
              </a:spcAft>
              <a:buSzPct val="25000"/>
              <a:buNone/>
            </a:pPr>
            <a:r>
              <a:rPr b="1" baseline="0" i="0" lang="en-US" sz="2000" u="none" cap="none" strike="noStrike">
                <a:solidFill>
                  <a:srgbClr val="006600"/>
                </a:solidFill>
                <a:latin typeface="Arial"/>
                <a:ea typeface="Arial"/>
                <a:cs typeface="Arial"/>
                <a:sym typeface="Arial"/>
              </a:rPr>
              <a:t>Output:</a:t>
            </a:r>
          </a:p>
        </p:txBody>
      </p:sp>
      <p:pic>
        <p:nvPicPr>
          <p:cNvPr id="477" name="Shape 477"/>
          <p:cNvPicPr preferRelativeResize="0"/>
          <p:nvPr/>
        </p:nvPicPr>
        <p:blipFill rotWithShape="1">
          <a:blip r:embed="rId6">
            <a:alphaModFix/>
          </a:blip>
          <a:srcRect b="0" l="0" r="0" t="0"/>
          <a:stretch/>
        </p:blipFill>
        <p:spPr>
          <a:xfrm>
            <a:off x="5105400" y="5334000"/>
            <a:ext cx="1714500" cy="942975"/>
          </a:xfrm>
          <a:prstGeom prst="rect">
            <a:avLst/>
          </a:prstGeom>
          <a:noFill/>
          <a:ln>
            <a:noFill/>
          </a:ln>
        </p:spPr>
      </p:pic>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2" name="Shape 482"/>
        <p:cNvGrpSpPr/>
        <p:nvPr/>
      </p:nvGrpSpPr>
      <p:grpSpPr>
        <a:xfrm>
          <a:off x="0" y="0"/>
          <a:ext cx="0" cy="0"/>
          <a:chOff x="0" y="0"/>
          <a:chExt cx="0" cy="0"/>
        </a:xfrm>
      </p:grpSpPr>
      <p:sp>
        <p:nvSpPr>
          <p:cNvPr id="483" name="Shape 483"/>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None/>
            </a:pPr>
            <a:r>
              <a:t/>
            </a:r>
            <a:endParaRPr b="0" baseline="0" i="0" sz="1200" u="none" cap="none" strike="noStrike">
              <a:solidFill>
                <a:srgbClr val="888888"/>
              </a:solidFill>
              <a:latin typeface="Calibri"/>
              <a:ea typeface="Calibri"/>
              <a:cs typeface="Calibri"/>
              <a:sym typeface="Calibri"/>
            </a:endParaRPr>
          </a:p>
          <a:p>
            <a:pPr indent="0" lvl="0" marL="0" marR="0" rtl="0" algn="r">
              <a:spcBef>
                <a:spcPts val="0"/>
              </a:spcBef>
              <a:spcAft>
                <a:spcPts val="0"/>
              </a:spcAft>
              <a:buSzPct val="25000"/>
              <a:buNone/>
            </a:pPr>
            <a:r>
              <a:rPr b="0" baseline="0" i="0" lang="en-US" sz="1000" u="none" cap="none" strike="noStrike">
                <a:solidFill>
                  <a:srgbClr val="888888"/>
                </a:solidFill>
                <a:latin typeface="Calibri"/>
                <a:ea typeface="Calibri"/>
                <a:cs typeface="Calibri"/>
                <a:sym typeface="Calibri"/>
              </a:rPr>
              <a:t>Slide </a:t>
            </a:r>
            <a:fld id="{00000000-1234-1234-1234-123412341234}" type="slidenum">
              <a:rPr b="0" baseline="0" i="0" lang="en-US" sz="1000" u="none" cap="none" strike="noStrike">
                <a:solidFill>
                  <a:srgbClr val="888888"/>
                </a:solidFill>
                <a:latin typeface="Calibri"/>
                <a:ea typeface="Calibri"/>
                <a:cs typeface="Calibri"/>
                <a:sym typeface="Calibri"/>
              </a:rPr>
              <a:t>‹#›</a:t>
            </a:fld>
          </a:p>
        </p:txBody>
      </p:sp>
      <p:sp>
        <p:nvSpPr>
          <p:cNvPr id="484" name="Shape 484"/>
          <p:cNvSpPr txBox="1"/>
          <p:nvPr/>
        </p:nvSpPr>
        <p:spPr>
          <a:xfrm>
            <a:off x="228600" y="209550"/>
            <a:ext cx="5562600" cy="400049"/>
          </a:xfrm>
          <a:prstGeom prst="rect">
            <a:avLst/>
          </a:prstGeom>
          <a:noFill/>
          <a:ln>
            <a:noFill/>
          </a:ln>
        </p:spPr>
        <p:txBody>
          <a:bodyPr anchorCtr="0" anchor="t" bIns="45700" lIns="91425" rIns="91425" tIns="45700">
            <a:noAutofit/>
          </a:bodyPr>
          <a:lstStyle/>
          <a:p>
            <a:pPr indent="-457200" lvl="0" marL="457200" marR="0" rtl="0" algn="l">
              <a:spcBef>
                <a:spcPts val="0"/>
              </a:spcBef>
              <a:spcAft>
                <a:spcPts val="0"/>
              </a:spcAft>
              <a:buSzPct val="25000"/>
              <a:buNone/>
            </a:pPr>
            <a:r>
              <a:rPr b="1" baseline="0" i="1" lang="en-US" sz="2000" u="none" cap="none" strike="noStrike">
                <a:solidFill>
                  <a:srgbClr val="006600"/>
                </a:solidFill>
                <a:latin typeface="Arial"/>
                <a:ea typeface="Arial"/>
                <a:cs typeface="Arial"/>
                <a:sym typeface="Arial"/>
              </a:rPr>
              <a:t>An introduction to PHP web programming</a:t>
            </a:r>
          </a:p>
        </p:txBody>
      </p:sp>
      <p:sp>
        <p:nvSpPr>
          <p:cNvPr id="485" name="Shape 485"/>
          <p:cNvSpPr/>
          <p:nvPr/>
        </p:nvSpPr>
        <p:spPr>
          <a:xfrm>
            <a:off x="0" y="762000"/>
            <a:ext cx="9144000" cy="46037"/>
          </a:xfrm>
          <a:prstGeom prst="rect">
            <a:avLst/>
          </a:prstGeom>
          <a:solidFill>
            <a:srgbClr val="006600"/>
          </a:solidFill>
          <a:ln>
            <a:noFill/>
          </a:ln>
        </p:spPr>
        <p:txBody>
          <a:bodyPr anchorCtr="0" anchor="ctr" bIns="45700" lIns="91425" rIns="91425" tIns="45700">
            <a:noAutofit/>
          </a:bodyPr>
          <a:lstStyle/>
          <a:p>
            <a:pPr indent="0" lvl="0" marL="0" marR="0" rtl="0" algn="ctr">
              <a:spcBef>
                <a:spcPts val="0"/>
              </a:spcBef>
              <a:spcAft>
                <a:spcPts val="0"/>
              </a:spcAft>
              <a:buNone/>
            </a:pPr>
            <a:r>
              <a:t/>
            </a:r>
            <a:endParaRPr b="0" baseline="0" i="0" sz="2400" u="none" cap="none" strike="noStrike">
              <a:solidFill>
                <a:schemeClr val="lt1"/>
              </a:solidFill>
              <a:latin typeface="Times New Roman"/>
              <a:ea typeface="Times New Roman"/>
              <a:cs typeface="Times New Roman"/>
              <a:sym typeface="Times New Roman"/>
            </a:endParaRPr>
          </a:p>
        </p:txBody>
      </p:sp>
      <p:sp>
        <p:nvSpPr>
          <p:cNvPr id="486" name="Shape 486"/>
          <p:cNvSpPr txBox="1"/>
          <p:nvPr/>
        </p:nvSpPr>
        <p:spPr>
          <a:xfrm>
            <a:off x="228600" y="838200"/>
            <a:ext cx="8686800" cy="461664"/>
          </a:xfrm>
          <a:prstGeom prst="rect">
            <a:avLst/>
          </a:prstGeom>
          <a:noFill/>
          <a:ln>
            <a:noFill/>
          </a:ln>
        </p:spPr>
        <p:txBody>
          <a:bodyPr anchorCtr="0" anchor="t" bIns="45700" lIns="91425" rIns="91425" tIns="45700">
            <a:noAutofit/>
          </a:bodyPr>
          <a:lstStyle/>
          <a:p>
            <a:pPr indent="-457200" lvl="0" marL="457200" marR="0" rtl="0" algn="l">
              <a:spcBef>
                <a:spcPts val="0"/>
              </a:spcBef>
              <a:spcAft>
                <a:spcPts val="0"/>
              </a:spcAft>
              <a:buSzPct val="25000"/>
              <a:buNone/>
            </a:pPr>
            <a:r>
              <a:rPr b="1" baseline="0" i="0" lang="en-US" sz="2400" u="none" cap="none" strike="noStrike">
                <a:solidFill>
                  <a:srgbClr val="006600"/>
                </a:solidFill>
                <a:latin typeface="Arial"/>
                <a:ea typeface="Arial"/>
                <a:cs typeface="Arial"/>
                <a:sym typeface="Arial"/>
              </a:rPr>
              <a:t>PHP Type Casting Operators</a:t>
            </a:r>
          </a:p>
        </p:txBody>
      </p:sp>
      <p:pic>
        <p:nvPicPr>
          <p:cNvPr id="487" name="Shape 487"/>
          <p:cNvPicPr preferRelativeResize="0"/>
          <p:nvPr/>
        </p:nvPicPr>
        <p:blipFill rotWithShape="1">
          <a:blip r:embed="rId3">
            <a:alphaModFix/>
          </a:blip>
          <a:srcRect b="0" l="0" r="0" t="0"/>
          <a:stretch/>
        </p:blipFill>
        <p:spPr>
          <a:xfrm>
            <a:off x="304800" y="1371600"/>
            <a:ext cx="7887956" cy="3429000"/>
          </a:xfrm>
          <a:prstGeom prst="rect">
            <a:avLst/>
          </a:prstGeom>
          <a:noFill/>
          <a:ln>
            <a:noFill/>
          </a:ln>
        </p:spPr>
      </p:pic>
      <p:sp>
        <p:nvSpPr>
          <p:cNvPr id="488" name="Shape 488"/>
          <p:cNvSpPr txBox="1"/>
          <p:nvPr/>
        </p:nvSpPr>
        <p:spPr>
          <a:xfrm>
            <a:off x="2362200" y="4800600"/>
            <a:ext cx="5791200" cy="307777"/>
          </a:xfrm>
          <a:prstGeom prst="rect">
            <a:avLst/>
          </a:prstGeom>
          <a:noFill/>
          <a:ln>
            <a:noFill/>
          </a:ln>
        </p:spPr>
        <p:txBody>
          <a:bodyPr anchorCtr="0" anchor="t" bIns="45700" lIns="91425" rIns="91425" tIns="45700">
            <a:noAutofit/>
          </a:bodyPr>
          <a:lstStyle/>
          <a:p>
            <a:pPr indent="-457200" lvl="0" marL="457200" marR="0" rtl="0" algn="l">
              <a:spcBef>
                <a:spcPts val="0"/>
              </a:spcBef>
              <a:spcAft>
                <a:spcPts val="0"/>
              </a:spcAft>
              <a:buSzPct val="25000"/>
              <a:buNone/>
            </a:pPr>
            <a:r>
              <a:rPr b="0" baseline="0" i="1" lang="en-US" sz="1400" u="none" cap="none" strike="noStrike">
                <a:solidFill>
                  <a:srgbClr val="006600"/>
                </a:solidFill>
                <a:latin typeface="Arial"/>
                <a:ea typeface="Arial"/>
                <a:cs typeface="Arial"/>
                <a:sym typeface="Arial"/>
              </a:rPr>
              <a:t>Beginning PHP and MySQL 3</a:t>
            </a:r>
            <a:r>
              <a:rPr b="0" baseline="30000" i="1" lang="en-US" sz="1400" u="none" cap="none" strike="noStrike">
                <a:solidFill>
                  <a:srgbClr val="006600"/>
                </a:solidFill>
                <a:latin typeface="Arial"/>
                <a:ea typeface="Arial"/>
                <a:cs typeface="Arial"/>
                <a:sym typeface="Arial"/>
              </a:rPr>
              <a:t>rd</a:t>
            </a:r>
            <a:r>
              <a:rPr b="0" baseline="0" i="1" lang="en-US" sz="1400" u="none" cap="none" strike="noStrike">
                <a:solidFill>
                  <a:srgbClr val="006600"/>
                </a:solidFill>
                <a:latin typeface="Arial"/>
                <a:ea typeface="Arial"/>
                <a:cs typeface="Arial"/>
                <a:sym typeface="Arial"/>
              </a:rPr>
              <a:t> Edition by: W. Jason Gilmore pp.105</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3" name="Shape 493"/>
        <p:cNvGrpSpPr/>
        <p:nvPr/>
      </p:nvGrpSpPr>
      <p:grpSpPr>
        <a:xfrm>
          <a:off x="0" y="0"/>
          <a:ext cx="0" cy="0"/>
          <a:chOff x="0" y="0"/>
          <a:chExt cx="0" cy="0"/>
        </a:xfrm>
      </p:grpSpPr>
      <p:sp>
        <p:nvSpPr>
          <p:cNvPr id="494" name="Shape 494"/>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None/>
            </a:pPr>
            <a:r>
              <a:t/>
            </a:r>
            <a:endParaRPr b="0" baseline="0" i="0" sz="1200" u="none" cap="none" strike="noStrike">
              <a:solidFill>
                <a:srgbClr val="888888"/>
              </a:solidFill>
              <a:latin typeface="Calibri"/>
              <a:ea typeface="Calibri"/>
              <a:cs typeface="Calibri"/>
              <a:sym typeface="Calibri"/>
            </a:endParaRPr>
          </a:p>
          <a:p>
            <a:pPr indent="0" lvl="0" marL="0" marR="0" rtl="0" algn="r">
              <a:spcBef>
                <a:spcPts val="0"/>
              </a:spcBef>
              <a:spcAft>
                <a:spcPts val="0"/>
              </a:spcAft>
              <a:buSzPct val="25000"/>
              <a:buNone/>
            </a:pPr>
            <a:r>
              <a:rPr b="0" baseline="0" i="0" lang="en-US" sz="1000" u="none" cap="none" strike="noStrike">
                <a:solidFill>
                  <a:srgbClr val="888888"/>
                </a:solidFill>
                <a:latin typeface="Calibri"/>
                <a:ea typeface="Calibri"/>
                <a:cs typeface="Calibri"/>
                <a:sym typeface="Calibri"/>
              </a:rPr>
              <a:t>Slide </a:t>
            </a:r>
            <a:fld id="{00000000-1234-1234-1234-123412341234}" type="slidenum">
              <a:rPr b="0" baseline="0" i="0" lang="en-US" sz="1000" u="none" cap="none" strike="noStrike">
                <a:solidFill>
                  <a:srgbClr val="888888"/>
                </a:solidFill>
                <a:latin typeface="Calibri"/>
                <a:ea typeface="Calibri"/>
                <a:cs typeface="Calibri"/>
                <a:sym typeface="Calibri"/>
              </a:rPr>
              <a:t>‹#›</a:t>
            </a:fld>
          </a:p>
        </p:txBody>
      </p:sp>
      <p:sp>
        <p:nvSpPr>
          <p:cNvPr id="495" name="Shape 495"/>
          <p:cNvSpPr txBox="1"/>
          <p:nvPr/>
        </p:nvSpPr>
        <p:spPr>
          <a:xfrm>
            <a:off x="228600" y="209550"/>
            <a:ext cx="5562600" cy="400049"/>
          </a:xfrm>
          <a:prstGeom prst="rect">
            <a:avLst/>
          </a:prstGeom>
          <a:noFill/>
          <a:ln>
            <a:noFill/>
          </a:ln>
        </p:spPr>
        <p:txBody>
          <a:bodyPr anchorCtr="0" anchor="t" bIns="45700" lIns="91425" rIns="91425" tIns="45700">
            <a:noAutofit/>
          </a:bodyPr>
          <a:lstStyle/>
          <a:p>
            <a:pPr indent="-457200" lvl="0" marL="457200" marR="0" rtl="0" algn="l">
              <a:spcBef>
                <a:spcPts val="0"/>
              </a:spcBef>
              <a:spcAft>
                <a:spcPts val="0"/>
              </a:spcAft>
              <a:buSzPct val="25000"/>
              <a:buNone/>
            </a:pPr>
            <a:r>
              <a:rPr b="1" baseline="0" i="1" lang="en-US" sz="2000" u="none" cap="none" strike="noStrike">
                <a:solidFill>
                  <a:srgbClr val="006600"/>
                </a:solidFill>
                <a:latin typeface="Arial"/>
                <a:ea typeface="Arial"/>
                <a:cs typeface="Arial"/>
                <a:sym typeface="Arial"/>
              </a:rPr>
              <a:t>An introduction to PHP web programming</a:t>
            </a:r>
          </a:p>
        </p:txBody>
      </p:sp>
      <p:sp>
        <p:nvSpPr>
          <p:cNvPr id="496" name="Shape 496"/>
          <p:cNvSpPr/>
          <p:nvPr/>
        </p:nvSpPr>
        <p:spPr>
          <a:xfrm>
            <a:off x="0" y="762000"/>
            <a:ext cx="9144000" cy="46037"/>
          </a:xfrm>
          <a:prstGeom prst="rect">
            <a:avLst/>
          </a:prstGeom>
          <a:solidFill>
            <a:srgbClr val="006600"/>
          </a:solidFill>
          <a:ln>
            <a:noFill/>
          </a:ln>
        </p:spPr>
        <p:txBody>
          <a:bodyPr anchorCtr="0" anchor="ctr" bIns="45700" lIns="91425" rIns="91425" tIns="45700">
            <a:noAutofit/>
          </a:bodyPr>
          <a:lstStyle/>
          <a:p>
            <a:pPr indent="0" lvl="0" marL="0" marR="0" rtl="0" algn="ctr">
              <a:spcBef>
                <a:spcPts val="0"/>
              </a:spcBef>
              <a:spcAft>
                <a:spcPts val="0"/>
              </a:spcAft>
              <a:buNone/>
            </a:pPr>
            <a:r>
              <a:t/>
            </a:r>
            <a:endParaRPr b="0" baseline="0" i="0" sz="2400" u="none" cap="none" strike="noStrike">
              <a:solidFill>
                <a:schemeClr val="lt1"/>
              </a:solidFill>
              <a:latin typeface="Times New Roman"/>
              <a:ea typeface="Times New Roman"/>
              <a:cs typeface="Times New Roman"/>
              <a:sym typeface="Times New Roman"/>
            </a:endParaRPr>
          </a:p>
        </p:txBody>
      </p:sp>
      <p:sp>
        <p:nvSpPr>
          <p:cNvPr id="497" name="Shape 497"/>
          <p:cNvSpPr txBox="1"/>
          <p:nvPr/>
        </p:nvSpPr>
        <p:spPr>
          <a:xfrm>
            <a:off x="228600" y="838200"/>
            <a:ext cx="8686800" cy="461664"/>
          </a:xfrm>
          <a:prstGeom prst="rect">
            <a:avLst/>
          </a:prstGeom>
          <a:noFill/>
          <a:ln>
            <a:noFill/>
          </a:ln>
        </p:spPr>
        <p:txBody>
          <a:bodyPr anchorCtr="0" anchor="t" bIns="45700" lIns="91425" rIns="91425" tIns="45700">
            <a:noAutofit/>
          </a:bodyPr>
          <a:lstStyle/>
          <a:p>
            <a:pPr indent="-457200" lvl="0" marL="457200" marR="0" rtl="0" algn="l">
              <a:spcBef>
                <a:spcPts val="0"/>
              </a:spcBef>
              <a:spcAft>
                <a:spcPts val="0"/>
              </a:spcAft>
              <a:buSzPct val="25000"/>
              <a:buNone/>
            </a:pPr>
            <a:r>
              <a:rPr b="1" baseline="0" i="0" lang="en-US" sz="2400" u="none" cap="none" strike="noStrike">
                <a:solidFill>
                  <a:srgbClr val="006600"/>
                </a:solidFill>
                <a:latin typeface="Arial"/>
                <a:ea typeface="Arial"/>
                <a:cs typeface="Arial"/>
                <a:sym typeface="Arial"/>
              </a:rPr>
              <a:t>PHP Type Casting Operators</a:t>
            </a:r>
          </a:p>
        </p:txBody>
      </p:sp>
      <p:sp>
        <p:nvSpPr>
          <p:cNvPr id="498" name="Shape 498"/>
          <p:cNvSpPr txBox="1"/>
          <p:nvPr/>
        </p:nvSpPr>
        <p:spPr>
          <a:xfrm>
            <a:off x="838200" y="1447800"/>
            <a:ext cx="1447800" cy="400109"/>
          </a:xfrm>
          <a:prstGeom prst="rect">
            <a:avLst/>
          </a:prstGeom>
          <a:noFill/>
          <a:ln>
            <a:noFill/>
          </a:ln>
        </p:spPr>
        <p:txBody>
          <a:bodyPr anchorCtr="0" anchor="t" bIns="45700" lIns="91425" rIns="91425" tIns="45700">
            <a:noAutofit/>
          </a:bodyPr>
          <a:lstStyle/>
          <a:p>
            <a:pPr indent="-457200" lvl="0" marL="457200" marR="0" rtl="0" algn="l">
              <a:spcBef>
                <a:spcPts val="0"/>
              </a:spcBef>
              <a:spcAft>
                <a:spcPts val="0"/>
              </a:spcAft>
              <a:buSzPct val="25000"/>
              <a:buNone/>
            </a:pPr>
            <a:r>
              <a:rPr b="1" baseline="0" i="0" lang="en-US" sz="2000" u="none" cap="none" strike="noStrike">
                <a:solidFill>
                  <a:srgbClr val="006600"/>
                </a:solidFill>
                <a:latin typeface="Arial"/>
                <a:ea typeface="Arial"/>
                <a:cs typeface="Arial"/>
                <a:sym typeface="Arial"/>
              </a:rPr>
              <a:t>Example:</a:t>
            </a:r>
          </a:p>
        </p:txBody>
      </p:sp>
      <p:pic>
        <p:nvPicPr>
          <p:cNvPr id="499" name="Shape 499"/>
          <p:cNvPicPr preferRelativeResize="0"/>
          <p:nvPr/>
        </p:nvPicPr>
        <p:blipFill rotWithShape="1">
          <a:blip r:embed="rId3">
            <a:alphaModFix/>
          </a:blip>
          <a:srcRect b="0" l="0" r="0" t="0"/>
          <a:stretch/>
        </p:blipFill>
        <p:spPr>
          <a:xfrm>
            <a:off x="838200" y="1905000"/>
            <a:ext cx="4676775" cy="3286124"/>
          </a:xfrm>
          <a:prstGeom prst="rect">
            <a:avLst/>
          </a:prstGeom>
          <a:noFill/>
          <a:ln>
            <a:noFill/>
          </a:ln>
        </p:spPr>
      </p:pic>
      <p:sp>
        <p:nvSpPr>
          <p:cNvPr id="500" name="Shape 500"/>
          <p:cNvSpPr txBox="1"/>
          <p:nvPr/>
        </p:nvSpPr>
        <p:spPr>
          <a:xfrm>
            <a:off x="5943600" y="1524000"/>
            <a:ext cx="1447800" cy="400109"/>
          </a:xfrm>
          <a:prstGeom prst="rect">
            <a:avLst/>
          </a:prstGeom>
          <a:noFill/>
          <a:ln>
            <a:noFill/>
          </a:ln>
        </p:spPr>
        <p:txBody>
          <a:bodyPr anchorCtr="0" anchor="t" bIns="45700" lIns="91425" rIns="91425" tIns="45700">
            <a:noAutofit/>
          </a:bodyPr>
          <a:lstStyle/>
          <a:p>
            <a:pPr indent="-457200" lvl="0" marL="457200" marR="0" rtl="0" algn="l">
              <a:spcBef>
                <a:spcPts val="0"/>
              </a:spcBef>
              <a:spcAft>
                <a:spcPts val="0"/>
              </a:spcAft>
              <a:buSzPct val="25000"/>
              <a:buNone/>
            </a:pPr>
            <a:r>
              <a:rPr b="1" baseline="0" i="0" lang="en-US" sz="2000" u="none" cap="none" strike="noStrike">
                <a:solidFill>
                  <a:srgbClr val="006600"/>
                </a:solidFill>
                <a:latin typeface="Arial"/>
                <a:ea typeface="Arial"/>
                <a:cs typeface="Arial"/>
                <a:sym typeface="Arial"/>
              </a:rPr>
              <a:t>Output:</a:t>
            </a:r>
          </a:p>
        </p:txBody>
      </p:sp>
      <p:pic>
        <p:nvPicPr>
          <p:cNvPr id="501" name="Shape 501"/>
          <p:cNvPicPr preferRelativeResize="0"/>
          <p:nvPr/>
        </p:nvPicPr>
        <p:blipFill rotWithShape="1">
          <a:blip r:embed="rId4">
            <a:alphaModFix/>
          </a:blip>
          <a:srcRect b="0" l="0" r="0" t="0"/>
          <a:stretch/>
        </p:blipFill>
        <p:spPr>
          <a:xfrm>
            <a:off x="5943600" y="1905000"/>
            <a:ext cx="2362200" cy="3204931"/>
          </a:xfrm>
          <a:prstGeom prst="rect">
            <a:avLst/>
          </a:prstGeom>
          <a:noFill/>
          <a:ln>
            <a:noFill/>
          </a:ln>
        </p:spPr>
      </p:pic>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6" name="Shape 506"/>
        <p:cNvGrpSpPr/>
        <p:nvPr/>
      </p:nvGrpSpPr>
      <p:grpSpPr>
        <a:xfrm>
          <a:off x="0" y="0"/>
          <a:ext cx="0" cy="0"/>
          <a:chOff x="0" y="0"/>
          <a:chExt cx="0" cy="0"/>
        </a:xfrm>
      </p:grpSpPr>
      <p:sp>
        <p:nvSpPr>
          <p:cNvPr id="507" name="Shape 507"/>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None/>
            </a:pPr>
            <a:r>
              <a:t/>
            </a:r>
            <a:endParaRPr b="0" baseline="0" i="0" sz="1200" u="none" cap="none" strike="noStrike">
              <a:solidFill>
                <a:srgbClr val="888888"/>
              </a:solidFill>
              <a:latin typeface="Calibri"/>
              <a:ea typeface="Calibri"/>
              <a:cs typeface="Calibri"/>
              <a:sym typeface="Calibri"/>
            </a:endParaRPr>
          </a:p>
          <a:p>
            <a:pPr indent="0" lvl="0" marL="0" marR="0" rtl="0" algn="r">
              <a:spcBef>
                <a:spcPts val="0"/>
              </a:spcBef>
              <a:spcAft>
                <a:spcPts val="0"/>
              </a:spcAft>
              <a:buSzPct val="25000"/>
              <a:buNone/>
            </a:pPr>
            <a:r>
              <a:rPr b="0" baseline="0" i="0" lang="en-US" sz="1000" u="none" cap="none" strike="noStrike">
                <a:solidFill>
                  <a:srgbClr val="888888"/>
                </a:solidFill>
                <a:latin typeface="Calibri"/>
                <a:ea typeface="Calibri"/>
                <a:cs typeface="Calibri"/>
                <a:sym typeface="Calibri"/>
              </a:rPr>
              <a:t>Slide </a:t>
            </a:r>
            <a:fld id="{00000000-1234-1234-1234-123412341234}" type="slidenum">
              <a:rPr b="0" baseline="0" i="0" lang="en-US" sz="1000" u="none" cap="none" strike="noStrike">
                <a:solidFill>
                  <a:srgbClr val="888888"/>
                </a:solidFill>
                <a:latin typeface="Calibri"/>
                <a:ea typeface="Calibri"/>
                <a:cs typeface="Calibri"/>
                <a:sym typeface="Calibri"/>
              </a:rPr>
              <a:t>‹#›</a:t>
            </a:fld>
          </a:p>
        </p:txBody>
      </p:sp>
      <p:sp>
        <p:nvSpPr>
          <p:cNvPr id="508" name="Shape 508"/>
          <p:cNvSpPr txBox="1"/>
          <p:nvPr/>
        </p:nvSpPr>
        <p:spPr>
          <a:xfrm>
            <a:off x="228600" y="209550"/>
            <a:ext cx="5562600" cy="400049"/>
          </a:xfrm>
          <a:prstGeom prst="rect">
            <a:avLst/>
          </a:prstGeom>
          <a:noFill/>
          <a:ln>
            <a:noFill/>
          </a:ln>
        </p:spPr>
        <p:txBody>
          <a:bodyPr anchorCtr="0" anchor="t" bIns="45700" lIns="91425" rIns="91425" tIns="45700">
            <a:noAutofit/>
          </a:bodyPr>
          <a:lstStyle/>
          <a:p>
            <a:pPr indent="-457200" lvl="0" marL="457200" marR="0" rtl="0" algn="l">
              <a:spcBef>
                <a:spcPts val="0"/>
              </a:spcBef>
              <a:spcAft>
                <a:spcPts val="0"/>
              </a:spcAft>
              <a:buSzPct val="25000"/>
              <a:buNone/>
            </a:pPr>
            <a:r>
              <a:rPr b="1" baseline="0" i="1" lang="en-US" sz="2000" u="none" cap="none" strike="noStrike">
                <a:solidFill>
                  <a:srgbClr val="006600"/>
                </a:solidFill>
                <a:latin typeface="Arial"/>
                <a:ea typeface="Arial"/>
                <a:cs typeface="Arial"/>
                <a:sym typeface="Arial"/>
              </a:rPr>
              <a:t>An introduction to PHP web programming</a:t>
            </a:r>
          </a:p>
        </p:txBody>
      </p:sp>
      <p:sp>
        <p:nvSpPr>
          <p:cNvPr id="509" name="Shape 509"/>
          <p:cNvSpPr/>
          <p:nvPr/>
        </p:nvSpPr>
        <p:spPr>
          <a:xfrm>
            <a:off x="0" y="762000"/>
            <a:ext cx="9144000" cy="46037"/>
          </a:xfrm>
          <a:prstGeom prst="rect">
            <a:avLst/>
          </a:prstGeom>
          <a:solidFill>
            <a:srgbClr val="006600"/>
          </a:solidFill>
          <a:ln>
            <a:noFill/>
          </a:ln>
        </p:spPr>
        <p:txBody>
          <a:bodyPr anchorCtr="0" anchor="ctr" bIns="45700" lIns="91425" rIns="91425" tIns="45700">
            <a:noAutofit/>
          </a:bodyPr>
          <a:lstStyle/>
          <a:p>
            <a:pPr indent="0" lvl="0" marL="0" marR="0" rtl="0" algn="ctr">
              <a:spcBef>
                <a:spcPts val="0"/>
              </a:spcBef>
              <a:spcAft>
                <a:spcPts val="0"/>
              </a:spcAft>
              <a:buNone/>
            </a:pPr>
            <a:r>
              <a:t/>
            </a:r>
            <a:endParaRPr b="0" baseline="0" i="0" sz="2400" u="none" cap="none" strike="noStrike">
              <a:solidFill>
                <a:schemeClr val="lt1"/>
              </a:solidFill>
              <a:latin typeface="Times New Roman"/>
              <a:ea typeface="Times New Roman"/>
              <a:cs typeface="Times New Roman"/>
              <a:sym typeface="Times New Roman"/>
            </a:endParaRPr>
          </a:p>
        </p:txBody>
      </p:sp>
      <p:sp>
        <p:nvSpPr>
          <p:cNvPr id="510" name="Shape 510"/>
          <p:cNvSpPr txBox="1"/>
          <p:nvPr/>
        </p:nvSpPr>
        <p:spPr>
          <a:xfrm>
            <a:off x="228600" y="838200"/>
            <a:ext cx="8686800" cy="461664"/>
          </a:xfrm>
          <a:prstGeom prst="rect">
            <a:avLst/>
          </a:prstGeom>
          <a:noFill/>
          <a:ln>
            <a:noFill/>
          </a:ln>
        </p:spPr>
        <p:txBody>
          <a:bodyPr anchorCtr="0" anchor="t" bIns="45700" lIns="91425" rIns="91425" tIns="45700">
            <a:noAutofit/>
          </a:bodyPr>
          <a:lstStyle/>
          <a:p>
            <a:pPr indent="-457200" lvl="0" marL="457200" marR="0" rtl="0" algn="l">
              <a:spcBef>
                <a:spcPts val="0"/>
              </a:spcBef>
              <a:spcAft>
                <a:spcPts val="0"/>
              </a:spcAft>
              <a:buSzPct val="25000"/>
              <a:buNone/>
            </a:pPr>
            <a:r>
              <a:rPr b="1" baseline="0" i="0" lang="en-US" sz="2400" u="none" cap="none" strike="noStrike">
                <a:solidFill>
                  <a:srgbClr val="006600"/>
                </a:solidFill>
                <a:latin typeface="Arial"/>
                <a:ea typeface="Arial"/>
                <a:cs typeface="Arial"/>
                <a:sym typeface="Arial"/>
              </a:rPr>
              <a:t>PHP Type Juggling</a:t>
            </a:r>
          </a:p>
        </p:txBody>
      </p:sp>
      <p:sp>
        <p:nvSpPr>
          <p:cNvPr id="511" name="Shape 511"/>
          <p:cNvSpPr txBox="1"/>
          <p:nvPr/>
        </p:nvSpPr>
        <p:spPr>
          <a:xfrm>
            <a:off x="838200" y="1447800"/>
            <a:ext cx="1447800" cy="400109"/>
          </a:xfrm>
          <a:prstGeom prst="rect">
            <a:avLst/>
          </a:prstGeom>
          <a:noFill/>
          <a:ln>
            <a:noFill/>
          </a:ln>
        </p:spPr>
        <p:txBody>
          <a:bodyPr anchorCtr="0" anchor="t" bIns="45700" lIns="91425" rIns="91425" tIns="45700">
            <a:noAutofit/>
          </a:bodyPr>
          <a:lstStyle/>
          <a:p>
            <a:pPr indent="-457200" lvl="0" marL="457200" marR="0" rtl="0" algn="l">
              <a:spcBef>
                <a:spcPts val="0"/>
              </a:spcBef>
              <a:spcAft>
                <a:spcPts val="0"/>
              </a:spcAft>
              <a:buSzPct val="25000"/>
              <a:buNone/>
            </a:pPr>
            <a:r>
              <a:rPr b="1" baseline="0" i="0" lang="en-US" sz="2000" u="none" cap="none" strike="noStrike">
                <a:solidFill>
                  <a:srgbClr val="006600"/>
                </a:solidFill>
                <a:latin typeface="Arial"/>
                <a:ea typeface="Arial"/>
                <a:cs typeface="Arial"/>
                <a:sym typeface="Arial"/>
              </a:rPr>
              <a:t>Example:</a:t>
            </a:r>
          </a:p>
        </p:txBody>
      </p:sp>
      <p:pic>
        <p:nvPicPr>
          <p:cNvPr id="512" name="Shape 512"/>
          <p:cNvPicPr preferRelativeResize="0"/>
          <p:nvPr/>
        </p:nvPicPr>
        <p:blipFill rotWithShape="1">
          <a:blip r:embed="rId3">
            <a:alphaModFix/>
          </a:blip>
          <a:srcRect b="0" l="0" r="0" t="0"/>
          <a:stretch/>
        </p:blipFill>
        <p:spPr>
          <a:xfrm>
            <a:off x="1066800" y="1905000"/>
            <a:ext cx="3486150" cy="4057650"/>
          </a:xfrm>
          <a:prstGeom prst="rect">
            <a:avLst/>
          </a:prstGeom>
          <a:noFill/>
          <a:ln>
            <a:noFill/>
          </a:ln>
        </p:spPr>
      </p:pic>
      <p:sp>
        <p:nvSpPr>
          <p:cNvPr id="513" name="Shape 513"/>
          <p:cNvSpPr txBox="1"/>
          <p:nvPr/>
        </p:nvSpPr>
        <p:spPr>
          <a:xfrm>
            <a:off x="5334000" y="1524000"/>
            <a:ext cx="1447800" cy="400109"/>
          </a:xfrm>
          <a:prstGeom prst="rect">
            <a:avLst/>
          </a:prstGeom>
          <a:noFill/>
          <a:ln>
            <a:noFill/>
          </a:ln>
        </p:spPr>
        <p:txBody>
          <a:bodyPr anchorCtr="0" anchor="t" bIns="45700" lIns="91425" rIns="91425" tIns="45700">
            <a:noAutofit/>
          </a:bodyPr>
          <a:lstStyle/>
          <a:p>
            <a:pPr indent="-457200" lvl="0" marL="457200" marR="0" rtl="0" algn="l">
              <a:spcBef>
                <a:spcPts val="0"/>
              </a:spcBef>
              <a:spcAft>
                <a:spcPts val="0"/>
              </a:spcAft>
              <a:buSzPct val="25000"/>
              <a:buNone/>
            </a:pPr>
            <a:r>
              <a:rPr b="1" baseline="0" i="0" lang="en-US" sz="2000" u="none" cap="none" strike="noStrike">
                <a:solidFill>
                  <a:srgbClr val="006600"/>
                </a:solidFill>
                <a:latin typeface="Arial"/>
                <a:ea typeface="Arial"/>
                <a:cs typeface="Arial"/>
                <a:sym typeface="Arial"/>
              </a:rPr>
              <a:t>Output:</a:t>
            </a:r>
          </a:p>
        </p:txBody>
      </p:sp>
      <p:pic>
        <p:nvPicPr>
          <p:cNvPr id="514" name="Shape 514"/>
          <p:cNvPicPr preferRelativeResize="0"/>
          <p:nvPr/>
        </p:nvPicPr>
        <p:blipFill rotWithShape="1">
          <a:blip r:embed="rId4">
            <a:alphaModFix/>
          </a:blip>
          <a:srcRect b="0" l="0" r="0" t="0"/>
          <a:stretch/>
        </p:blipFill>
        <p:spPr>
          <a:xfrm>
            <a:off x="5486400" y="2057400"/>
            <a:ext cx="1219199" cy="2372139"/>
          </a:xfrm>
          <a:prstGeom prst="rect">
            <a:avLst/>
          </a:prstGeom>
          <a:noFill/>
          <a:ln>
            <a:noFill/>
          </a:ln>
        </p:spPr>
      </p:pic>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9" name="Shape 519"/>
        <p:cNvGrpSpPr/>
        <p:nvPr/>
      </p:nvGrpSpPr>
      <p:grpSpPr>
        <a:xfrm>
          <a:off x="0" y="0"/>
          <a:ext cx="0" cy="0"/>
          <a:chOff x="0" y="0"/>
          <a:chExt cx="0" cy="0"/>
        </a:xfrm>
      </p:grpSpPr>
      <p:sp>
        <p:nvSpPr>
          <p:cNvPr id="520" name="Shape 520"/>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None/>
            </a:pPr>
            <a:r>
              <a:t/>
            </a:r>
            <a:endParaRPr b="0" baseline="0" i="0" sz="1200" u="none" cap="none" strike="noStrike">
              <a:solidFill>
                <a:srgbClr val="888888"/>
              </a:solidFill>
              <a:latin typeface="Calibri"/>
              <a:ea typeface="Calibri"/>
              <a:cs typeface="Calibri"/>
              <a:sym typeface="Calibri"/>
            </a:endParaRPr>
          </a:p>
          <a:p>
            <a:pPr indent="0" lvl="0" marL="0" marR="0" rtl="0" algn="r">
              <a:spcBef>
                <a:spcPts val="0"/>
              </a:spcBef>
              <a:spcAft>
                <a:spcPts val="0"/>
              </a:spcAft>
              <a:buSzPct val="25000"/>
              <a:buNone/>
            </a:pPr>
            <a:r>
              <a:rPr b="0" baseline="0" i="0" lang="en-US" sz="1000" u="none" cap="none" strike="noStrike">
                <a:solidFill>
                  <a:srgbClr val="888888"/>
                </a:solidFill>
                <a:latin typeface="Calibri"/>
                <a:ea typeface="Calibri"/>
                <a:cs typeface="Calibri"/>
                <a:sym typeface="Calibri"/>
              </a:rPr>
              <a:t>Slide </a:t>
            </a:r>
            <a:fld id="{00000000-1234-1234-1234-123412341234}" type="slidenum">
              <a:rPr b="0" baseline="0" i="0" lang="en-US" sz="1000" u="none" cap="none" strike="noStrike">
                <a:solidFill>
                  <a:srgbClr val="888888"/>
                </a:solidFill>
                <a:latin typeface="Calibri"/>
                <a:ea typeface="Calibri"/>
                <a:cs typeface="Calibri"/>
                <a:sym typeface="Calibri"/>
              </a:rPr>
              <a:t>‹#›</a:t>
            </a:fld>
          </a:p>
        </p:txBody>
      </p:sp>
      <p:sp>
        <p:nvSpPr>
          <p:cNvPr id="521" name="Shape 521"/>
          <p:cNvSpPr txBox="1"/>
          <p:nvPr/>
        </p:nvSpPr>
        <p:spPr>
          <a:xfrm>
            <a:off x="228600" y="209550"/>
            <a:ext cx="5562600" cy="400049"/>
          </a:xfrm>
          <a:prstGeom prst="rect">
            <a:avLst/>
          </a:prstGeom>
          <a:noFill/>
          <a:ln>
            <a:noFill/>
          </a:ln>
        </p:spPr>
        <p:txBody>
          <a:bodyPr anchorCtr="0" anchor="t" bIns="45700" lIns="91425" rIns="91425" tIns="45700">
            <a:noAutofit/>
          </a:bodyPr>
          <a:lstStyle/>
          <a:p>
            <a:pPr indent="-457200" lvl="0" marL="457200" marR="0" rtl="0" algn="l">
              <a:spcBef>
                <a:spcPts val="0"/>
              </a:spcBef>
              <a:spcAft>
                <a:spcPts val="0"/>
              </a:spcAft>
              <a:buSzPct val="25000"/>
              <a:buNone/>
            </a:pPr>
            <a:r>
              <a:rPr b="1" baseline="0" i="1" lang="en-US" sz="2000" u="none" cap="none" strike="noStrike">
                <a:solidFill>
                  <a:srgbClr val="006600"/>
                </a:solidFill>
                <a:latin typeface="Arial"/>
                <a:ea typeface="Arial"/>
                <a:cs typeface="Arial"/>
                <a:sym typeface="Arial"/>
              </a:rPr>
              <a:t>An introduction to PHP web programming</a:t>
            </a:r>
          </a:p>
        </p:txBody>
      </p:sp>
      <p:sp>
        <p:nvSpPr>
          <p:cNvPr id="522" name="Shape 522"/>
          <p:cNvSpPr/>
          <p:nvPr/>
        </p:nvSpPr>
        <p:spPr>
          <a:xfrm>
            <a:off x="0" y="762000"/>
            <a:ext cx="9144000" cy="46037"/>
          </a:xfrm>
          <a:prstGeom prst="rect">
            <a:avLst/>
          </a:prstGeom>
          <a:solidFill>
            <a:srgbClr val="006600"/>
          </a:solidFill>
          <a:ln>
            <a:noFill/>
          </a:ln>
        </p:spPr>
        <p:txBody>
          <a:bodyPr anchorCtr="0" anchor="ctr" bIns="45700" lIns="91425" rIns="91425" tIns="45700">
            <a:noAutofit/>
          </a:bodyPr>
          <a:lstStyle/>
          <a:p>
            <a:pPr indent="0" lvl="0" marL="0" marR="0" rtl="0" algn="ctr">
              <a:spcBef>
                <a:spcPts val="0"/>
              </a:spcBef>
              <a:spcAft>
                <a:spcPts val="0"/>
              </a:spcAft>
              <a:buNone/>
            </a:pPr>
            <a:r>
              <a:t/>
            </a:r>
            <a:endParaRPr b="0" baseline="0" i="0" sz="2400" u="none" cap="none" strike="noStrike">
              <a:solidFill>
                <a:schemeClr val="lt1"/>
              </a:solidFill>
              <a:latin typeface="Times New Roman"/>
              <a:ea typeface="Times New Roman"/>
              <a:cs typeface="Times New Roman"/>
              <a:sym typeface="Times New Roman"/>
            </a:endParaRPr>
          </a:p>
        </p:txBody>
      </p:sp>
      <p:sp>
        <p:nvSpPr>
          <p:cNvPr id="523" name="Shape 523"/>
          <p:cNvSpPr txBox="1"/>
          <p:nvPr/>
        </p:nvSpPr>
        <p:spPr>
          <a:xfrm>
            <a:off x="228600" y="838200"/>
            <a:ext cx="8686800" cy="461664"/>
          </a:xfrm>
          <a:prstGeom prst="rect">
            <a:avLst/>
          </a:prstGeom>
          <a:noFill/>
          <a:ln>
            <a:noFill/>
          </a:ln>
        </p:spPr>
        <p:txBody>
          <a:bodyPr anchorCtr="0" anchor="t" bIns="45700" lIns="91425" rIns="91425" tIns="45700">
            <a:noAutofit/>
          </a:bodyPr>
          <a:lstStyle/>
          <a:p>
            <a:pPr indent="-457200" lvl="0" marL="457200" marR="0" rtl="0" algn="l">
              <a:spcBef>
                <a:spcPts val="0"/>
              </a:spcBef>
              <a:spcAft>
                <a:spcPts val="0"/>
              </a:spcAft>
              <a:buSzPct val="25000"/>
              <a:buNone/>
            </a:pPr>
            <a:r>
              <a:rPr b="1" baseline="0" i="0" lang="en-US" sz="2400" u="none" cap="none" strike="noStrike">
                <a:solidFill>
                  <a:srgbClr val="006600"/>
                </a:solidFill>
                <a:latin typeface="Arial"/>
                <a:ea typeface="Arial"/>
                <a:cs typeface="Arial"/>
                <a:sym typeface="Arial"/>
              </a:rPr>
              <a:t>Predefined Type Functions</a:t>
            </a:r>
          </a:p>
        </p:txBody>
      </p:sp>
      <p:sp>
        <p:nvSpPr>
          <p:cNvPr id="524" name="Shape 524"/>
          <p:cNvSpPr txBox="1"/>
          <p:nvPr/>
        </p:nvSpPr>
        <p:spPr>
          <a:xfrm>
            <a:off x="533400" y="1219200"/>
            <a:ext cx="7772400" cy="3477874"/>
          </a:xfrm>
          <a:prstGeom prst="rect">
            <a:avLst/>
          </a:prstGeom>
          <a:noFill/>
          <a:ln>
            <a:noFill/>
          </a:ln>
        </p:spPr>
        <p:txBody>
          <a:bodyPr anchorCtr="0" anchor="t" bIns="45700" lIns="91425" rIns="91425" tIns="45700">
            <a:noAutofit/>
          </a:bodyPr>
          <a:lstStyle/>
          <a:p>
            <a:pPr indent="-457200" lvl="0" marL="457200" marR="0" rtl="0" algn="l">
              <a:spcBef>
                <a:spcPts val="0"/>
              </a:spcBef>
              <a:spcAft>
                <a:spcPts val="0"/>
              </a:spcAft>
              <a:buSzPct val="25000"/>
              <a:buNone/>
            </a:pPr>
            <a:r>
              <a:rPr b="1" baseline="0" i="0" lang="en-US" sz="2000" u="none" cap="none" strike="noStrike">
                <a:solidFill>
                  <a:schemeClr val="dk2"/>
                </a:solidFill>
                <a:latin typeface="Courier New"/>
                <a:ea typeface="Courier New"/>
                <a:cs typeface="Courier New"/>
                <a:sym typeface="Courier New"/>
              </a:rPr>
              <a:t>gettype()</a:t>
            </a:r>
            <a:r>
              <a:rPr b="0" baseline="0" i="0" lang="en-US" sz="2000" u="none" cap="none" strike="noStrike">
                <a:solidFill>
                  <a:srgbClr val="006600"/>
                </a:solidFill>
                <a:latin typeface="Courier New"/>
                <a:ea typeface="Courier New"/>
                <a:cs typeface="Courier New"/>
                <a:sym typeface="Courier New"/>
              </a:rPr>
              <a:t> </a:t>
            </a:r>
            <a:r>
              <a:rPr b="1" baseline="0" i="0" lang="en-US" sz="2000" u="none" cap="none" strike="noStrike">
                <a:solidFill>
                  <a:srgbClr val="006600"/>
                </a:solidFill>
                <a:latin typeface="Arial"/>
                <a:ea typeface="Arial"/>
                <a:cs typeface="Arial"/>
                <a:sym typeface="Arial"/>
              </a:rPr>
              <a:t>function</a:t>
            </a:r>
          </a:p>
          <a:p>
            <a:pPr indent="-457200" lvl="0" marL="457200" marR="0" rtl="0" algn="l">
              <a:spcBef>
                <a:spcPts val="0"/>
              </a:spcBef>
              <a:spcAft>
                <a:spcPts val="0"/>
              </a:spcAft>
              <a:buSzPct val="25000"/>
              <a:buNone/>
            </a:pPr>
            <a:r>
              <a:rPr b="1" baseline="0" i="0" lang="en-US" sz="2000" u="none" cap="none" strike="noStrike">
                <a:solidFill>
                  <a:srgbClr val="006600"/>
                </a:solidFill>
                <a:latin typeface="Arial"/>
                <a:ea typeface="Arial"/>
                <a:cs typeface="Arial"/>
                <a:sym typeface="Arial"/>
              </a:rPr>
              <a:t>	returns the type of the variable. Possible return values are integer, double, boolean, string, array, object, resource, unknown types.</a:t>
            </a:r>
          </a:p>
          <a:p>
            <a:pPr indent="-457200" lvl="0" marL="457200" marR="0" rtl="0" algn="l">
              <a:spcBef>
                <a:spcPts val="0"/>
              </a:spcBef>
              <a:spcAft>
                <a:spcPts val="0"/>
              </a:spcAft>
              <a:buSzPct val="25000"/>
              <a:buNone/>
            </a:pPr>
            <a:r>
              <a:rPr b="1" baseline="0" i="0" lang="en-US" sz="2000" u="none" cap="none" strike="noStrike">
                <a:solidFill>
                  <a:srgbClr val="006600"/>
                </a:solidFill>
                <a:latin typeface="Arial"/>
                <a:ea typeface="Arial"/>
                <a:cs typeface="Arial"/>
                <a:sym typeface="Arial"/>
              </a:rPr>
              <a:t>	prototype:</a:t>
            </a:r>
          </a:p>
          <a:p>
            <a:pPr indent="-457200" lvl="0" marL="457200" marR="0" rtl="0" algn="l">
              <a:spcBef>
                <a:spcPts val="0"/>
              </a:spcBef>
              <a:spcAft>
                <a:spcPts val="0"/>
              </a:spcAft>
              <a:buSzPct val="25000"/>
              <a:buNone/>
            </a:pPr>
            <a:r>
              <a:rPr b="1" baseline="0" i="0" lang="en-US" sz="2000" u="none" cap="none" strike="noStrike">
                <a:solidFill>
                  <a:schemeClr val="dk2"/>
                </a:solidFill>
                <a:latin typeface="Arial"/>
                <a:ea typeface="Arial"/>
                <a:cs typeface="Arial"/>
                <a:sym typeface="Arial"/>
              </a:rPr>
              <a:t>	</a:t>
            </a:r>
            <a:r>
              <a:rPr b="1" baseline="0" i="0" lang="en-US" sz="2000" u="none" cap="none" strike="noStrike">
                <a:solidFill>
                  <a:schemeClr val="dk2"/>
                </a:solidFill>
                <a:latin typeface="Courier New"/>
                <a:ea typeface="Courier New"/>
                <a:cs typeface="Courier New"/>
                <a:sym typeface="Courier New"/>
              </a:rPr>
              <a:t>string gettype(mixed var)</a:t>
            </a:r>
          </a:p>
          <a:p>
            <a:pPr indent="-457200" lvl="0" marL="457200" marR="0" rtl="0" algn="l">
              <a:spcBef>
                <a:spcPts val="0"/>
              </a:spcBef>
              <a:spcAft>
                <a:spcPts val="0"/>
              </a:spcAft>
              <a:buNone/>
            </a:pPr>
            <a:r>
              <a:t/>
            </a:r>
            <a:endParaRPr b="1" baseline="0" i="0" sz="2000" u="none" cap="none" strike="noStrike">
              <a:solidFill>
                <a:srgbClr val="006600"/>
              </a:solidFill>
              <a:latin typeface="Arial"/>
              <a:ea typeface="Arial"/>
              <a:cs typeface="Arial"/>
              <a:sym typeface="Arial"/>
            </a:endParaRPr>
          </a:p>
          <a:p>
            <a:pPr indent="-457200" lvl="0" marL="457200" marR="0" rtl="0" algn="l">
              <a:spcBef>
                <a:spcPts val="0"/>
              </a:spcBef>
              <a:spcAft>
                <a:spcPts val="0"/>
              </a:spcAft>
              <a:buSzPct val="25000"/>
              <a:buNone/>
            </a:pPr>
            <a:r>
              <a:rPr b="1" baseline="0" i="0" lang="en-US" sz="2000" u="none" cap="none" strike="noStrike">
                <a:solidFill>
                  <a:schemeClr val="dk2"/>
                </a:solidFill>
                <a:latin typeface="Courier New"/>
                <a:ea typeface="Courier New"/>
                <a:cs typeface="Courier New"/>
                <a:sym typeface="Courier New"/>
              </a:rPr>
              <a:t>settype()</a:t>
            </a:r>
            <a:r>
              <a:rPr b="0" baseline="0" i="0" lang="en-US" sz="2000" u="none" cap="none" strike="noStrike">
                <a:solidFill>
                  <a:srgbClr val="006600"/>
                </a:solidFill>
                <a:latin typeface="Courier New"/>
                <a:ea typeface="Courier New"/>
                <a:cs typeface="Courier New"/>
                <a:sym typeface="Courier New"/>
              </a:rPr>
              <a:t> </a:t>
            </a:r>
            <a:r>
              <a:rPr b="1" baseline="0" i="0" lang="en-US" sz="2000" u="none" cap="none" strike="noStrike">
                <a:solidFill>
                  <a:srgbClr val="006600"/>
                </a:solidFill>
                <a:latin typeface="Arial"/>
                <a:ea typeface="Arial"/>
                <a:cs typeface="Arial"/>
                <a:sym typeface="Arial"/>
              </a:rPr>
              <a:t>function</a:t>
            </a:r>
          </a:p>
          <a:p>
            <a:pPr indent="-457200" lvl="0" marL="457200" marR="0" rtl="0" algn="l">
              <a:spcBef>
                <a:spcPts val="0"/>
              </a:spcBef>
              <a:spcAft>
                <a:spcPts val="0"/>
              </a:spcAft>
              <a:buSzPct val="25000"/>
              <a:buNone/>
            </a:pPr>
            <a:r>
              <a:rPr b="1" baseline="0" i="0" lang="en-US" sz="2000" u="none" cap="none" strike="noStrike">
                <a:solidFill>
                  <a:srgbClr val="006600"/>
                </a:solidFill>
                <a:latin typeface="Arial"/>
                <a:ea typeface="Arial"/>
                <a:cs typeface="Arial"/>
                <a:sym typeface="Arial"/>
              </a:rPr>
              <a:t>	converts a given variable to a specific type. </a:t>
            </a:r>
          </a:p>
          <a:p>
            <a:pPr indent="-457200" lvl="0" marL="457200" marR="0" rtl="0" algn="l">
              <a:spcBef>
                <a:spcPts val="0"/>
              </a:spcBef>
              <a:spcAft>
                <a:spcPts val="0"/>
              </a:spcAft>
              <a:buSzPct val="25000"/>
              <a:buNone/>
            </a:pPr>
            <a:r>
              <a:rPr b="1" baseline="0" i="0" lang="en-US" sz="2000" u="none" cap="none" strike="noStrike">
                <a:solidFill>
                  <a:srgbClr val="006600"/>
                </a:solidFill>
                <a:latin typeface="Arial"/>
                <a:ea typeface="Arial"/>
                <a:cs typeface="Arial"/>
                <a:sym typeface="Arial"/>
              </a:rPr>
              <a:t>	prototype:</a:t>
            </a:r>
          </a:p>
          <a:p>
            <a:pPr indent="-457200" lvl="0" marL="457200" marR="0" rtl="0" algn="l">
              <a:spcBef>
                <a:spcPts val="0"/>
              </a:spcBef>
              <a:spcAft>
                <a:spcPts val="0"/>
              </a:spcAft>
              <a:buSzPct val="25000"/>
              <a:buNone/>
            </a:pPr>
            <a:r>
              <a:rPr b="1" baseline="0" i="0" lang="en-US" sz="2000" u="none" cap="none" strike="noStrike">
                <a:solidFill>
                  <a:schemeClr val="dk2"/>
                </a:solidFill>
                <a:latin typeface="Arial"/>
                <a:ea typeface="Arial"/>
                <a:cs typeface="Arial"/>
                <a:sym typeface="Arial"/>
              </a:rPr>
              <a:t>	</a:t>
            </a:r>
            <a:r>
              <a:rPr b="1" baseline="0" i="0" lang="en-US" sz="2000" u="none" cap="none" strike="noStrike">
                <a:solidFill>
                  <a:schemeClr val="dk2"/>
                </a:solidFill>
                <a:latin typeface="Courier New"/>
                <a:ea typeface="Courier New"/>
                <a:cs typeface="Courier New"/>
                <a:sym typeface="Courier New"/>
              </a:rPr>
              <a:t>boolean settype(mixed var, string type)</a:t>
            </a:r>
          </a:p>
        </p:txBody>
      </p:sp>
      <p:sp>
        <p:nvSpPr>
          <p:cNvPr id="525" name="Shape 525"/>
          <p:cNvSpPr txBox="1"/>
          <p:nvPr/>
        </p:nvSpPr>
        <p:spPr>
          <a:xfrm>
            <a:off x="990600" y="5181600"/>
            <a:ext cx="7772400" cy="954106"/>
          </a:xfrm>
          <a:prstGeom prst="rect">
            <a:avLst/>
          </a:prstGeom>
          <a:noFill/>
          <a:ln>
            <a:noFill/>
          </a:ln>
        </p:spPr>
        <p:txBody>
          <a:bodyPr anchorCtr="0" anchor="t" bIns="45700" lIns="91425" rIns="91425" tIns="45700">
            <a:noAutofit/>
          </a:bodyPr>
          <a:lstStyle/>
          <a:p>
            <a:pPr indent="-457200" lvl="0" marL="457200" marR="0" rtl="0" algn="l">
              <a:spcBef>
                <a:spcPts val="0"/>
              </a:spcBef>
              <a:spcAft>
                <a:spcPts val="0"/>
              </a:spcAft>
              <a:buSzPct val="25000"/>
              <a:buNone/>
            </a:pPr>
            <a:r>
              <a:rPr b="1" baseline="0" i="0" lang="en-US" sz="2000" u="none" cap="none" strike="noStrike">
                <a:solidFill>
                  <a:srgbClr val="006600"/>
                </a:solidFill>
                <a:latin typeface="Arial"/>
                <a:ea typeface="Arial"/>
                <a:cs typeface="Arial"/>
                <a:sym typeface="Arial"/>
              </a:rPr>
              <a:t>	</a:t>
            </a:r>
            <a:r>
              <a:rPr b="1" baseline="0" i="0" lang="en-US" sz="1800" u="none" cap="none" strike="noStrike">
                <a:solidFill>
                  <a:schemeClr val="dk2"/>
                </a:solidFill>
                <a:latin typeface="Courier New"/>
                <a:ea typeface="Courier New"/>
                <a:cs typeface="Courier New"/>
                <a:sym typeface="Courier New"/>
              </a:rPr>
              <a:t>is_array(), is_bool(), is_float(), is_integer(), is_null(), is_numeric(), is_object(), is_resource(), is_scalar(), and is_string()</a:t>
            </a:r>
          </a:p>
        </p:txBody>
      </p:sp>
      <p:sp>
        <p:nvSpPr>
          <p:cNvPr id="526" name="Shape 526"/>
          <p:cNvSpPr txBox="1"/>
          <p:nvPr/>
        </p:nvSpPr>
        <p:spPr>
          <a:xfrm>
            <a:off x="457200" y="4800600"/>
            <a:ext cx="8686800" cy="461664"/>
          </a:xfrm>
          <a:prstGeom prst="rect">
            <a:avLst/>
          </a:prstGeom>
          <a:noFill/>
          <a:ln>
            <a:noFill/>
          </a:ln>
        </p:spPr>
        <p:txBody>
          <a:bodyPr anchorCtr="0" anchor="t" bIns="45700" lIns="91425" rIns="91425" tIns="45700">
            <a:noAutofit/>
          </a:bodyPr>
          <a:lstStyle/>
          <a:p>
            <a:pPr indent="-457200" lvl="0" marL="457200" marR="0" rtl="0" algn="l">
              <a:spcBef>
                <a:spcPts val="0"/>
              </a:spcBef>
              <a:spcAft>
                <a:spcPts val="0"/>
              </a:spcAft>
              <a:buSzPct val="25000"/>
              <a:buNone/>
            </a:pPr>
            <a:r>
              <a:rPr b="1" baseline="0" i="0" lang="en-US" sz="2400" u="none" cap="none" strike="noStrike">
                <a:solidFill>
                  <a:srgbClr val="006600"/>
                </a:solidFill>
                <a:latin typeface="Arial"/>
                <a:ea typeface="Arial"/>
                <a:cs typeface="Arial"/>
                <a:sym typeface="Arial"/>
              </a:rPr>
              <a:t>Predefined Type Identifier Functions</a:t>
            </a: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1" name="Shape 531"/>
        <p:cNvGrpSpPr/>
        <p:nvPr/>
      </p:nvGrpSpPr>
      <p:grpSpPr>
        <a:xfrm>
          <a:off x="0" y="0"/>
          <a:ext cx="0" cy="0"/>
          <a:chOff x="0" y="0"/>
          <a:chExt cx="0" cy="0"/>
        </a:xfrm>
      </p:grpSpPr>
      <p:pic>
        <p:nvPicPr>
          <p:cNvPr id="532" name="Shape 532"/>
          <p:cNvPicPr preferRelativeResize="0"/>
          <p:nvPr/>
        </p:nvPicPr>
        <p:blipFill rotWithShape="1">
          <a:blip r:embed="rId3">
            <a:alphaModFix/>
          </a:blip>
          <a:srcRect b="0" l="0" r="0" t="0"/>
          <a:stretch/>
        </p:blipFill>
        <p:spPr>
          <a:xfrm>
            <a:off x="1447800" y="1295400"/>
            <a:ext cx="4752974" cy="4981574"/>
          </a:xfrm>
          <a:prstGeom prst="rect">
            <a:avLst/>
          </a:prstGeom>
          <a:noFill/>
          <a:ln>
            <a:noFill/>
          </a:ln>
        </p:spPr>
      </p:pic>
      <p:sp>
        <p:nvSpPr>
          <p:cNvPr id="533" name="Shape 533"/>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None/>
            </a:pPr>
            <a:r>
              <a:t/>
            </a:r>
            <a:endParaRPr b="0" baseline="0" i="0" sz="1200" u="none" cap="none" strike="noStrike">
              <a:solidFill>
                <a:srgbClr val="888888"/>
              </a:solidFill>
              <a:latin typeface="Calibri"/>
              <a:ea typeface="Calibri"/>
              <a:cs typeface="Calibri"/>
              <a:sym typeface="Calibri"/>
            </a:endParaRPr>
          </a:p>
          <a:p>
            <a:pPr indent="0" lvl="0" marL="0" marR="0" rtl="0" algn="r">
              <a:spcBef>
                <a:spcPts val="0"/>
              </a:spcBef>
              <a:spcAft>
                <a:spcPts val="0"/>
              </a:spcAft>
              <a:buSzPct val="25000"/>
              <a:buNone/>
            </a:pPr>
            <a:r>
              <a:rPr b="0" baseline="0" i="0" lang="en-US" sz="1000" u="none" cap="none" strike="noStrike">
                <a:solidFill>
                  <a:srgbClr val="888888"/>
                </a:solidFill>
                <a:latin typeface="Calibri"/>
                <a:ea typeface="Calibri"/>
                <a:cs typeface="Calibri"/>
                <a:sym typeface="Calibri"/>
              </a:rPr>
              <a:t>Slide </a:t>
            </a:r>
            <a:fld id="{00000000-1234-1234-1234-123412341234}" type="slidenum">
              <a:rPr b="0" baseline="0" i="0" lang="en-US" sz="1000" u="none" cap="none" strike="noStrike">
                <a:solidFill>
                  <a:srgbClr val="888888"/>
                </a:solidFill>
                <a:latin typeface="Calibri"/>
                <a:ea typeface="Calibri"/>
                <a:cs typeface="Calibri"/>
                <a:sym typeface="Calibri"/>
              </a:rPr>
              <a:t>‹#›</a:t>
            </a:fld>
          </a:p>
        </p:txBody>
      </p:sp>
      <p:sp>
        <p:nvSpPr>
          <p:cNvPr id="534" name="Shape 534"/>
          <p:cNvSpPr txBox="1"/>
          <p:nvPr/>
        </p:nvSpPr>
        <p:spPr>
          <a:xfrm>
            <a:off x="228600" y="209550"/>
            <a:ext cx="5562600" cy="400049"/>
          </a:xfrm>
          <a:prstGeom prst="rect">
            <a:avLst/>
          </a:prstGeom>
          <a:noFill/>
          <a:ln>
            <a:noFill/>
          </a:ln>
        </p:spPr>
        <p:txBody>
          <a:bodyPr anchorCtr="0" anchor="t" bIns="45700" lIns="91425" rIns="91425" tIns="45700">
            <a:noAutofit/>
          </a:bodyPr>
          <a:lstStyle/>
          <a:p>
            <a:pPr indent="-457200" lvl="0" marL="457200" marR="0" rtl="0" algn="l">
              <a:spcBef>
                <a:spcPts val="0"/>
              </a:spcBef>
              <a:spcAft>
                <a:spcPts val="0"/>
              </a:spcAft>
              <a:buSzPct val="25000"/>
              <a:buNone/>
            </a:pPr>
            <a:r>
              <a:rPr b="1" baseline="0" i="1" lang="en-US" sz="2000" u="none" cap="none" strike="noStrike">
                <a:solidFill>
                  <a:srgbClr val="006600"/>
                </a:solidFill>
                <a:latin typeface="Arial"/>
                <a:ea typeface="Arial"/>
                <a:cs typeface="Arial"/>
                <a:sym typeface="Arial"/>
              </a:rPr>
              <a:t>An introduction to PHP web programming</a:t>
            </a:r>
          </a:p>
        </p:txBody>
      </p:sp>
      <p:sp>
        <p:nvSpPr>
          <p:cNvPr id="535" name="Shape 535"/>
          <p:cNvSpPr/>
          <p:nvPr/>
        </p:nvSpPr>
        <p:spPr>
          <a:xfrm>
            <a:off x="0" y="762000"/>
            <a:ext cx="9144000" cy="46037"/>
          </a:xfrm>
          <a:prstGeom prst="rect">
            <a:avLst/>
          </a:prstGeom>
          <a:solidFill>
            <a:srgbClr val="006600"/>
          </a:solidFill>
          <a:ln>
            <a:noFill/>
          </a:ln>
        </p:spPr>
        <p:txBody>
          <a:bodyPr anchorCtr="0" anchor="ctr" bIns="45700" lIns="91425" rIns="91425" tIns="45700">
            <a:noAutofit/>
          </a:bodyPr>
          <a:lstStyle/>
          <a:p>
            <a:pPr indent="0" lvl="0" marL="0" marR="0" rtl="0" algn="ctr">
              <a:spcBef>
                <a:spcPts val="0"/>
              </a:spcBef>
              <a:spcAft>
                <a:spcPts val="0"/>
              </a:spcAft>
              <a:buNone/>
            </a:pPr>
            <a:r>
              <a:t/>
            </a:r>
            <a:endParaRPr b="0" baseline="0" i="0" sz="2400" u="none" cap="none" strike="noStrike">
              <a:solidFill>
                <a:schemeClr val="lt1"/>
              </a:solidFill>
              <a:latin typeface="Times New Roman"/>
              <a:ea typeface="Times New Roman"/>
              <a:cs typeface="Times New Roman"/>
              <a:sym typeface="Times New Roman"/>
            </a:endParaRPr>
          </a:p>
        </p:txBody>
      </p:sp>
      <p:sp>
        <p:nvSpPr>
          <p:cNvPr id="536" name="Shape 536"/>
          <p:cNvSpPr txBox="1"/>
          <p:nvPr/>
        </p:nvSpPr>
        <p:spPr>
          <a:xfrm>
            <a:off x="228600" y="838200"/>
            <a:ext cx="8686800" cy="461664"/>
          </a:xfrm>
          <a:prstGeom prst="rect">
            <a:avLst/>
          </a:prstGeom>
          <a:noFill/>
          <a:ln>
            <a:noFill/>
          </a:ln>
        </p:spPr>
        <p:txBody>
          <a:bodyPr anchorCtr="0" anchor="t" bIns="45700" lIns="91425" rIns="91425" tIns="45700">
            <a:noAutofit/>
          </a:bodyPr>
          <a:lstStyle/>
          <a:p>
            <a:pPr indent="-457200" lvl="0" marL="457200" marR="0" rtl="0" algn="l">
              <a:spcBef>
                <a:spcPts val="0"/>
              </a:spcBef>
              <a:spcAft>
                <a:spcPts val="0"/>
              </a:spcAft>
              <a:buSzPct val="25000"/>
              <a:buNone/>
            </a:pPr>
            <a:r>
              <a:rPr b="1" baseline="0" i="0" lang="en-US" sz="2400" u="none" cap="none" strike="noStrike">
                <a:solidFill>
                  <a:srgbClr val="006600"/>
                </a:solidFill>
                <a:latin typeface="Arial"/>
                <a:ea typeface="Arial"/>
                <a:cs typeface="Arial"/>
                <a:sym typeface="Arial"/>
              </a:rPr>
              <a:t>Type Functions</a:t>
            </a:r>
          </a:p>
        </p:txBody>
      </p:sp>
      <p:sp>
        <p:nvSpPr>
          <p:cNvPr id="537" name="Shape 537"/>
          <p:cNvSpPr txBox="1"/>
          <p:nvPr/>
        </p:nvSpPr>
        <p:spPr>
          <a:xfrm>
            <a:off x="381000" y="1600200"/>
            <a:ext cx="1752600" cy="400109"/>
          </a:xfrm>
          <a:prstGeom prst="rect">
            <a:avLst/>
          </a:prstGeom>
          <a:noFill/>
          <a:ln>
            <a:noFill/>
          </a:ln>
        </p:spPr>
        <p:txBody>
          <a:bodyPr anchorCtr="0" anchor="t" bIns="45700" lIns="91425" rIns="91425" tIns="45700">
            <a:noAutofit/>
          </a:bodyPr>
          <a:lstStyle/>
          <a:p>
            <a:pPr indent="-457200" lvl="0" marL="457200" marR="0" rtl="0" algn="l">
              <a:spcBef>
                <a:spcPts val="0"/>
              </a:spcBef>
              <a:spcAft>
                <a:spcPts val="0"/>
              </a:spcAft>
              <a:buSzPct val="25000"/>
              <a:buNone/>
            </a:pPr>
            <a:r>
              <a:rPr b="1" baseline="0" i="0" lang="en-US" sz="2000" u="none" cap="none" strike="noStrike">
                <a:solidFill>
                  <a:srgbClr val="006600"/>
                </a:solidFill>
                <a:latin typeface="Arial"/>
                <a:ea typeface="Arial"/>
                <a:cs typeface="Arial"/>
                <a:sym typeface="Arial"/>
              </a:rPr>
              <a:t>Example:</a:t>
            </a:r>
          </a:p>
        </p:txBody>
      </p:sp>
      <p:sp>
        <p:nvSpPr>
          <p:cNvPr id="538" name="Shape 538"/>
          <p:cNvSpPr txBox="1"/>
          <p:nvPr/>
        </p:nvSpPr>
        <p:spPr>
          <a:xfrm>
            <a:off x="5562600" y="2743200"/>
            <a:ext cx="1752600" cy="400109"/>
          </a:xfrm>
          <a:prstGeom prst="rect">
            <a:avLst/>
          </a:prstGeom>
          <a:noFill/>
          <a:ln>
            <a:noFill/>
          </a:ln>
        </p:spPr>
        <p:txBody>
          <a:bodyPr anchorCtr="0" anchor="t" bIns="45700" lIns="91425" rIns="91425" tIns="45700">
            <a:noAutofit/>
          </a:bodyPr>
          <a:lstStyle/>
          <a:p>
            <a:pPr indent="-457200" lvl="0" marL="457200" marR="0" rtl="0" algn="l">
              <a:spcBef>
                <a:spcPts val="0"/>
              </a:spcBef>
              <a:spcAft>
                <a:spcPts val="0"/>
              </a:spcAft>
              <a:buSzPct val="25000"/>
              <a:buNone/>
            </a:pPr>
            <a:r>
              <a:rPr b="1" baseline="0" i="0" lang="en-US" sz="2000" u="none" cap="none" strike="noStrike">
                <a:solidFill>
                  <a:srgbClr val="006600"/>
                </a:solidFill>
                <a:latin typeface="Arial"/>
                <a:ea typeface="Arial"/>
                <a:cs typeface="Arial"/>
                <a:sym typeface="Arial"/>
              </a:rPr>
              <a:t>Output:</a:t>
            </a:r>
          </a:p>
        </p:txBody>
      </p:sp>
      <p:pic>
        <p:nvPicPr>
          <p:cNvPr id="539" name="Shape 539"/>
          <p:cNvPicPr preferRelativeResize="0"/>
          <p:nvPr/>
        </p:nvPicPr>
        <p:blipFill rotWithShape="1">
          <a:blip r:embed="rId4">
            <a:alphaModFix/>
          </a:blip>
          <a:srcRect b="0" l="0" r="0" t="0"/>
          <a:stretch/>
        </p:blipFill>
        <p:spPr>
          <a:xfrm>
            <a:off x="5638800" y="3200400"/>
            <a:ext cx="2181224" cy="1419225"/>
          </a:xfrm>
          <a:prstGeom prst="rect">
            <a:avLst/>
          </a:prstGeom>
          <a:noFill/>
          <a:ln>
            <a:noFill/>
          </a:ln>
        </p:spPr>
      </p:pic>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4" name="Shape 544"/>
        <p:cNvGrpSpPr/>
        <p:nvPr/>
      </p:nvGrpSpPr>
      <p:grpSpPr>
        <a:xfrm>
          <a:off x="0" y="0"/>
          <a:ext cx="0" cy="0"/>
          <a:chOff x="0" y="0"/>
          <a:chExt cx="0" cy="0"/>
        </a:xfrm>
      </p:grpSpPr>
      <p:sp>
        <p:nvSpPr>
          <p:cNvPr id="545" name="Shape 545"/>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None/>
            </a:pPr>
            <a:r>
              <a:t/>
            </a:r>
            <a:endParaRPr b="0" baseline="0" i="0" sz="1200" u="none" cap="none" strike="noStrike">
              <a:solidFill>
                <a:srgbClr val="888888"/>
              </a:solidFill>
              <a:latin typeface="Calibri"/>
              <a:ea typeface="Calibri"/>
              <a:cs typeface="Calibri"/>
              <a:sym typeface="Calibri"/>
            </a:endParaRPr>
          </a:p>
          <a:p>
            <a:pPr indent="0" lvl="0" marL="0" marR="0" rtl="0" algn="r">
              <a:spcBef>
                <a:spcPts val="0"/>
              </a:spcBef>
              <a:spcAft>
                <a:spcPts val="0"/>
              </a:spcAft>
              <a:buSzPct val="25000"/>
              <a:buNone/>
            </a:pPr>
            <a:r>
              <a:rPr b="0" baseline="0" i="0" lang="en-US" sz="1000" u="none" cap="none" strike="noStrike">
                <a:solidFill>
                  <a:srgbClr val="888888"/>
                </a:solidFill>
                <a:latin typeface="Calibri"/>
                <a:ea typeface="Calibri"/>
                <a:cs typeface="Calibri"/>
                <a:sym typeface="Calibri"/>
              </a:rPr>
              <a:t>Slide </a:t>
            </a:r>
            <a:fld id="{00000000-1234-1234-1234-123412341234}" type="slidenum">
              <a:rPr b="0" baseline="0" i="0" lang="en-US" sz="1000" u="none" cap="none" strike="noStrike">
                <a:solidFill>
                  <a:srgbClr val="888888"/>
                </a:solidFill>
                <a:latin typeface="Calibri"/>
                <a:ea typeface="Calibri"/>
                <a:cs typeface="Calibri"/>
                <a:sym typeface="Calibri"/>
              </a:rPr>
              <a:t>‹#›</a:t>
            </a:fld>
          </a:p>
        </p:txBody>
      </p:sp>
      <p:sp>
        <p:nvSpPr>
          <p:cNvPr id="546" name="Shape 546"/>
          <p:cNvSpPr txBox="1"/>
          <p:nvPr/>
        </p:nvSpPr>
        <p:spPr>
          <a:xfrm>
            <a:off x="228600" y="209550"/>
            <a:ext cx="5562600" cy="400049"/>
          </a:xfrm>
          <a:prstGeom prst="rect">
            <a:avLst/>
          </a:prstGeom>
          <a:noFill/>
          <a:ln>
            <a:noFill/>
          </a:ln>
        </p:spPr>
        <p:txBody>
          <a:bodyPr anchorCtr="0" anchor="t" bIns="45700" lIns="91425" rIns="91425" tIns="45700">
            <a:noAutofit/>
          </a:bodyPr>
          <a:lstStyle/>
          <a:p>
            <a:pPr indent="-457200" lvl="0" marL="457200" marR="0" rtl="0" algn="l">
              <a:spcBef>
                <a:spcPts val="0"/>
              </a:spcBef>
              <a:spcAft>
                <a:spcPts val="0"/>
              </a:spcAft>
              <a:buSzPct val="25000"/>
              <a:buNone/>
            </a:pPr>
            <a:r>
              <a:rPr b="1" baseline="0" i="1" lang="en-US" sz="2000" u="none" cap="none" strike="noStrike">
                <a:solidFill>
                  <a:srgbClr val="006600"/>
                </a:solidFill>
                <a:latin typeface="Arial"/>
                <a:ea typeface="Arial"/>
                <a:cs typeface="Arial"/>
                <a:sym typeface="Arial"/>
              </a:rPr>
              <a:t>An introduction to PHP web programming</a:t>
            </a:r>
          </a:p>
        </p:txBody>
      </p:sp>
      <p:sp>
        <p:nvSpPr>
          <p:cNvPr id="547" name="Shape 547"/>
          <p:cNvSpPr/>
          <p:nvPr/>
        </p:nvSpPr>
        <p:spPr>
          <a:xfrm>
            <a:off x="0" y="762000"/>
            <a:ext cx="9144000" cy="46037"/>
          </a:xfrm>
          <a:prstGeom prst="rect">
            <a:avLst/>
          </a:prstGeom>
          <a:solidFill>
            <a:srgbClr val="006600"/>
          </a:solidFill>
          <a:ln>
            <a:noFill/>
          </a:ln>
        </p:spPr>
        <p:txBody>
          <a:bodyPr anchorCtr="0" anchor="ctr" bIns="45700" lIns="91425" rIns="91425" tIns="45700">
            <a:noAutofit/>
          </a:bodyPr>
          <a:lstStyle/>
          <a:p>
            <a:pPr indent="0" lvl="0" marL="0" marR="0" rtl="0" algn="ctr">
              <a:spcBef>
                <a:spcPts val="0"/>
              </a:spcBef>
              <a:spcAft>
                <a:spcPts val="0"/>
              </a:spcAft>
              <a:buNone/>
            </a:pPr>
            <a:r>
              <a:t/>
            </a:r>
            <a:endParaRPr b="0" baseline="0" i="0" sz="2400" u="none" cap="none" strike="noStrike">
              <a:solidFill>
                <a:schemeClr val="lt1"/>
              </a:solidFill>
              <a:latin typeface="Times New Roman"/>
              <a:ea typeface="Times New Roman"/>
              <a:cs typeface="Times New Roman"/>
              <a:sym typeface="Times New Roman"/>
            </a:endParaRPr>
          </a:p>
        </p:txBody>
      </p:sp>
      <p:sp>
        <p:nvSpPr>
          <p:cNvPr id="548" name="Shape 548"/>
          <p:cNvSpPr txBox="1"/>
          <p:nvPr/>
        </p:nvSpPr>
        <p:spPr>
          <a:xfrm>
            <a:off x="228600" y="1066800"/>
            <a:ext cx="2743199" cy="523874"/>
          </a:xfrm>
          <a:prstGeom prst="rect">
            <a:avLst/>
          </a:prstGeom>
          <a:noFill/>
          <a:ln>
            <a:noFill/>
          </a:ln>
        </p:spPr>
        <p:txBody>
          <a:bodyPr anchorCtr="0" anchor="t" bIns="45700" lIns="91425" rIns="91425" tIns="45700">
            <a:noAutofit/>
          </a:bodyPr>
          <a:lstStyle/>
          <a:p>
            <a:pPr indent="-457200" lvl="0" marL="457200" marR="0" rtl="0" algn="l">
              <a:spcBef>
                <a:spcPts val="0"/>
              </a:spcBef>
              <a:spcAft>
                <a:spcPts val="0"/>
              </a:spcAft>
              <a:buSzPct val="25000"/>
              <a:buNone/>
            </a:pPr>
            <a:r>
              <a:rPr b="1" baseline="0" i="0" lang="en-US" sz="2800" u="none" cap="none" strike="noStrike">
                <a:solidFill>
                  <a:srgbClr val="006600"/>
                </a:solidFill>
                <a:latin typeface="Arial"/>
                <a:ea typeface="Arial"/>
                <a:cs typeface="Arial"/>
                <a:sym typeface="Arial"/>
              </a:rPr>
              <a:t>Summary</a:t>
            </a:r>
          </a:p>
        </p:txBody>
      </p:sp>
      <p:sp>
        <p:nvSpPr>
          <p:cNvPr id="549" name="Shape 549"/>
          <p:cNvSpPr txBox="1"/>
          <p:nvPr/>
        </p:nvSpPr>
        <p:spPr>
          <a:xfrm>
            <a:off x="609600" y="1676400"/>
            <a:ext cx="8305799" cy="5324535"/>
          </a:xfrm>
          <a:prstGeom prst="rect">
            <a:avLst/>
          </a:prstGeom>
          <a:noFill/>
          <a:ln>
            <a:noFill/>
          </a:ln>
        </p:spPr>
        <p:txBody>
          <a:bodyPr anchorCtr="0" anchor="t" bIns="45700" lIns="91425" rIns="91425" tIns="45700">
            <a:noAutofit/>
          </a:bodyPr>
          <a:lstStyle/>
          <a:p>
            <a:pPr indent="-457200" lvl="0" marL="457200" marR="0" rtl="0" algn="l">
              <a:spcBef>
                <a:spcPts val="0"/>
              </a:spcBef>
              <a:spcAft>
                <a:spcPts val="0"/>
              </a:spcAft>
              <a:buClr>
                <a:srgbClr val="006600"/>
              </a:buClr>
              <a:buSzPct val="100000"/>
              <a:buFont typeface="Arial"/>
              <a:buChar char="•"/>
            </a:pPr>
            <a:r>
              <a:rPr b="0" baseline="0" i="1" lang="en-US" sz="2000" u="none" cap="none" strike="noStrike">
                <a:solidFill>
                  <a:srgbClr val="006600"/>
                </a:solidFill>
                <a:latin typeface="Arial"/>
                <a:ea typeface="Arial"/>
                <a:cs typeface="Arial"/>
                <a:sym typeface="Arial"/>
              </a:rPr>
              <a:t>PHP was developed originally by Rasmus Lerdorf</a:t>
            </a:r>
          </a:p>
          <a:p>
            <a:pPr indent="-457200" lvl="0" marL="457200" marR="0" rtl="0" algn="l">
              <a:spcBef>
                <a:spcPts val="0"/>
              </a:spcBef>
              <a:spcAft>
                <a:spcPts val="0"/>
              </a:spcAft>
              <a:buClr>
                <a:srgbClr val="006600"/>
              </a:buClr>
              <a:buSzPct val="100000"/>
              <a:buFont typeface="Arial"/>
              <a:buChar char="•"/>
            </a:pPr>
            <a:r>
              <a:rPr b="0" baseline="0" i="1" lang="en-US" sz="2000" u="none" cap="none" strike="noStrike">
                <a:solidFill>
                  <a:srgbClr val="006600"/>
                </a:solidFill>
                <a:latin typeface="Arial"/>
                <a:ea typeface="Arial"/>
                <a:cs typeface="Arial"/>
                <a:sym typeface="Arial"/>
              </a:rPr>
              <a:t>Seev Suraski and Andi Gutsman were the one who contribute most in PHP development. </a:t>
            </a:r>
          </a:p>
          <a:p>
            <a:pPr indent="-457200" lvl="0" marL="457200" marR="0" rtl="0" algn="l">
              <a:spcBef>
                <a:spcPts val="0"/>
              </a:spcBef>
              <a:spcAft>
                <a:spcPts val="0"/>
              </a:spcAft>
              <a:buClr>
                <a:srgbClr val="006600"/>
              </a:buClr>
              <a:buSzPct val="100000"/>
              <a:buFont typeface="Arial"/>
              <a:buChar char="•"/>
            </a:pPr>
            <a:r>
              <a:rPr b="0" baseline="0" i="1" lang="en-US" sz="2000" u="none" cap="none" strike="noStrike">
                <a:solidFill>
                  <a:srgbClr val="006600"/>
                </a:solidFill>
                <a:latin typeface="Arial"/>
                <a:ea typeface="Arial"/>
                <a:cs typeface="Arial"/>
                <a:sym typeface="Arial"/>
              </a:rPr>
              <a:t>PHP key categories are practicality, power, possibility, and price.</a:t>
            </a:r>
          </a:p>
          <a:p>
            <a:pPr indent="-457200" lvl="0" marL="457200" marR="0" rtl="0" algn="l">
              <a:spcBef>
                <a:spcPts val="0"/>
              </a:spcBef>
              <a:spcAft>
                <a:spcPts val="0"/>
              </a:spcAft>
              <a:buClr>
                <a:srgbClr val="006600"/>
              </a:buClr>
              <a:buSzPct val="100000"/>
              <a:buFont typeface="Arial"/>
              <a:buChar char="•"/>
            </a:pPr>
            <a:r>
              <a:rPr b="0" baseline="0" i="1" lang="en-US" sz="2000" u="none" cap="none" strike="noStrike">
                <a:solidFill>
                  <a:srgbClr val="006600"/>
                </a:solidFill>
                <a:latin typeface="Arial"/>
                <a:ea typeface="Arial"/>
                <a:cs typeface="Arial"/>
                <a:sym typeface="Arial"/>
              </a:rPr>
              <a:t>PHP is a embedded language that is commonly embedded on HTML</a:t>
            </a:r>
          </a:p>
          <a:p>
            <a:pPr indent="-457200" lvl="0" marL="457200" marR="0" rtl="0" algn="l">
              <a:spcBef>
                <a:spcPts val="0"/>
              </a:spcBef>
              <a:spcAft>
                <a:spcPts val="0"/>
              </a:spcAft>
              <a:buClr>
                <a:srgbClr val="006600"/>
              </a:buClr>
              <a:buSzPct val="100000"/>
              <a:buFont typeface="Arial"/>
              <a:buChar char="•"/>
            </a:pPr>
            <a:r>
              <a:rPr b="0" baseline="0" i="1" lang="en-US" sz="2000" u="none" cap="none" strike="noStrike">
                <a:solidFill>
                  <a:srgbClr val="006600"/>
                </a:solidFill>
                <a:latin typeface="Arial"/>
                <a:ea typeface="Arial"/>
                <a:cs typeface="Arial"/>
                <a:sym typeface="Arial"/>
              </a:rPr>
              <a:t>PHP is a server-side scripting language that runs its application on a Web server.</a:t>
            </a:r>
          </a:p>
          <a:p>
            <a:pPr indent="-457200" lvl="0" marL="457200" marR="0" rtl="0" algn="l">
              <a:spcBef>
                <a:spcPts val="0"/>
              </a:spcBef>
              <a:spcAft>
                <a:spcPts val="0"/>
              </a:spcAft>
              <a:buClr>
                <a:srgbClr val="006600"/>
              </a:buClr>
              <a:buSzPct val="100000"/>
              <a:buFont typeface="Arial"/>
              <a:buChar char="•"/>
            </a:pPr>
            <a:r>
              <a:rPr b="0" baseline="0" i="1" lang="en-US" sz="2000" u="none" cap="none" strike="noStrike">
                <a:solidFill>
                  <a:srgbClr val="006600"/>
                </a:solidFill>
                <a:latin typeface="Arial"/>
                <a:ea typeface="Arial"/>
                <a:cs typeface="Arial"/>
                <a:sym typeface="Arial"/>
              </a:rPr>
              <a:t>Much of the PHP syntax were derive from C programming Language.</a:t>
            </a:r>
          </a:p>
          <a:p>
            <a:pPr indent="-457200" lvl="0" marL="457200" marR="0" rtl="0" algn="l">
              <a:spcBef>
                <a:spcPts val="0"/>
              </a:spcBef>
              <a:spcAft>
                <a:spcPts val="0"/>
              </a:spcAft>
              <a:buClr>
                <a:srgbClr val="006600"/>
              </a:buClr>
              <a:buSzPct val="100000"/>
              <a:buFont typeface="Arial"/>
              <a:buChar char="•"/>
            </a:pPr>
            <a:r>
              <a:rPr b="0" baseline="0" i="1" lang="en-US" sz="2000" u="none" cap="none" strike="noStrike">
                <a:solidFill>
                  <a:srgbClr val="006600"/>
                </a:solidFill>
                <a:latin typeface="Arial"/>
                <a:ea typeface="Arial"/>
                <a:cs typeface="Arial"/>
                <a:sym typeface="Arial"/>
              </a:rPr>
              <a:t>You can integrate database easily in PHP.</a:t>
            </a:r>
          </a:p>
          <a:p>
            <a:pPr indent="-457200" lvl="0" marL="457200" marR="0" rtl="0" algn="l">
              <a:spcBef>
                <a:spcPts val="0"/>
              </a:spcBef>
              <a:spcAft>
                <a:spcPts val="0"/>
              </a:spcAft>
              <a:buClr>
                <a:srgbClr val="006600"/>
              </a:buClr>
              <a:buSzPct val="100000"/>
              <a:buFont typeface="Arial"/>
              <a:buChar char="•"/>
            </a:pPr>
            <a:r>
              <a:rPr b="0" baseline="0" i="1" lang="en-US" sz="2000" u="none" cap="none" strike="noStrike">
                <a:solidFill>
                  <a:srgbClr val="006600"/>
                </a:solidFill>
                <a:latin typeface="Arial"/>
                <a:ea typeface="Arial"/>
                <a:cs typeface="Arial"/>
                <a:sym typeface="Arial"/>
              </a:rPr>
              <a:t>Standard PHP script are enclosed by &lt;?php and ?&gt; tags.</a:t>
            </a:r>
          </a:p>
          <a:p>
            <a:pPr indent="-457200" lvl="0" marL="457200" marR="0" rtl="0" algn="l">
              <a:spcBef>
                <a:spcPts val="0"/>
              </a:spcBef>
              <a:spcAft>
                <a:spcPts val="0"/>
              </a:spcAft>
              <a:buClr>
                <a:srgbClr val="006600"/>
              </a:buClr>
              <a:buSzPct val="100000"/>
              <a:buFont typeface="Arial"/>
              <a:buChar char="•"/>
            </a:pPr>
            <a:r>
              <a:rPr b="0" baseline="0" i="1" lang="en-US" sz="2000" u="none" cap="none" strike="noStrike">
                <a:solidFill>
                  <a:srgbClr val="006600"/>
                </a:solidFill>
                <a:latin typeface="Arial"/>
                <a:ea typeface="Arial"/>
                <a:cs typeface="Arial"/>
                <a:sym typeface="Arial"/>
              </a:rPr>
              <a:t>Each statement in PHP must be terminated with a semi-colon(;).</a:t>
            </a:r>
          </a:p>
          <a:p>
            <a:pPr indent="-457200" lvl="0" marL="457200" marR="0" rtl="0" algn="l">
              <a:spcBef>
                <a:spcPts val="0"/>
              </a:spcBef>
              <a:spcAft>
                <a:spcPts val="0"/>
              </a:spcAft>
              <a:buClr>
                <a:srgbClr val="006600"/>
              </a:buClr>
              <a:buSzPct val="100000"/>
              <a:buFont typeface="Arial"/>
              <a:buChar char="•"/>
            </a:pPr>
            <a:r>
              <a:rPr b="0" baseline="0" i="1" lang="en-US" sz="2000" u="none" cap="none" strike="noStrike">
                <a:solidFill>
                  <a:srgbClr val="006600"/>
                </a:solidFill>
                <a:latin typeface="Arial"/>
                <a:ea typeface="Arial"/>
                <a:cs typeface="Arial"/>
                <a:sym typeface="Arial"/>
              </a:rPr>
              <a:t>All variable in PHP must have a dollar ($) character before its identifier.</a:t>
            </a:r>
          </a:p>
          <a:p>
            <a:pPr indent="-330200" lvl="0" marL="457200" marR="0" rtl="0" algn="l">
              <a:spcBef>
                <a:spcPts val="0"/>
              </a:spcBef>
              <a:spcAft>
                <a:spcPts val="0"/>
              </a:spcAft>
              <a:buClr>
                <a:schemeClr val="dk1"/>
              </a:buClr>
              <a:buFont typeface="Arial"/>
              <a:buNone/>
            </a:pPr>
            <a:r>
              <a:t/>
            </a:r>
            <a:endParaRPr b="0" baseline="0" i="1" sz="2000" u="none" cap="none" strike="noStrike">
              <a:solidFill>
                <a:srgbClr val="006600"/>
              </a:solidFill>
              <a:latin typeface="Arial"/>
              <a:ea typeface="Arial"/>
              <a:cs typeface="Arial"/>
              <a:sym typeface="Arial"/>
            </a:endParaRPr>
          </a:p>
          <a:p>
            <a:pPr indent="-330200" lvl="0" marL="457200" marR="0" rtl="0" algn="l">
              <a:spcBef>
                <a:spcPts val="0"/>
              </a:spcBef>
              <a:spcAft>
                <a:spcPts val="0"/>
              </a:spcAft>
              <a:buClr>
                <a:schemeClr val="dk1"/>
              </a:buClr>
              <a:buFont typeface="Arial"/>
              <a:buNone/>
            </a:pPr>
            <a:r>
              <a:t/>
            </a:r>
            <a:endParaRPr b="0" baseline="0" i="1" sz="2000" u="none" cap="none" strike="noStrike">
              <a:solidFill>
                <a:srgbClr val="006600"/>
              </a:solidFill>
              <a:latin typeface="Arial"/>
              <a:ea typeface="Arial"/>
              <a:cs typeface="Arial"/>
              <a:sym typeface="Arial"/>
            </a:endParaRP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4" name="Shape 554"/>
        <p:cNvGrpSpPr/>
        <p:nvPr/>
      </p:nvGrpSpPr>
      <p:grpSpPr>
        <a:xfrm>
          <a:off x="0" y="0"/>
          <a:ext cx="0" cy="0"/>
          <a:chOff x="0" y="0"/>
          <a:chExt cx="0" cy="0"/>
        </a:xfrm>
      </p:grpSpPr>
      <p:sp>
        <p:nvSpPr>
          <p:cNvPr id="555" name="Shape 555"/>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None/>
            </a:pPr>
            <a:r>
              <a:t/>
            </a:r>
            <a:endParaRPr b="0" baseline="0" i="0" sz="1200" u="none" cap="none" strike="noStrike">
              <a:solidFill>
                <a:srgbClr val="888888"/>
              </a:solidFill>
              <a:latin typeface="Calibri"/>
              <a:ea typeface="Calibri"/>
              <a:cs typeface="Calibri"/>
              <a:sym typeface="Calibri"/>
            </a:endParaRPr>
          </a:p>
          <a:p>
            <a:pPr indent="0" lvl="0" marL="0" marR="0" rtl="0" algn="r">
              <a:spcBef>
                <a:spcPts val="0"/>
              </a:spcBef>
              <a:spcAft>
                <a:spcPts val="0"/>
              </a:spcAft>
              <a:buSzPct val="25000"/>
              <a:buNone/>
            </a:pPr>
            <a:r>
              <a:rPr b="0" baseline="0" i="0" lang="en-US" sz="1000" u="none" cap="none" strike="noStrike">
                <a:solidFill>
                  <a:srgbClr val="888888"/>
                </a:solidFill>
                <a:latin typeface="Calibri"/>
                <a:ea typeface="Calibri"/>
                <a:cs typeface="Calibri"/>
                <a:sym typeface="Calibri"/>
              </a:rPr>
              <a:t>Slide </a:t>
            </a:r>
            <a:fld id="{00000000-1234-1234-1234-123412341234}" type="slidenum">
              <a:rPr b="0" baseline="0" i="0" lang="en-US" sz="1000" u="none" cap="none" strike="noStrike">
                <a:solidFill>
                  <a:srgbClr val="888888"/>
                </a:solidFill>
                <a:latin typeface="Calibri"/>
                <a:ea typeface="Calibri"/>
                <a:cs typeface="Calibri"/>
                <a:sym typeface="Calibri"/>
              </a:rPr>
              <a:t>‹#›</a:t>
            </a:fld>
          </a:p>
        </p:txBody>
      </p:sp>
      <p:sp>
        <p:nvSpPr>
          <p:cNvPr id="556" name="Shape 556"/>
          <p:cNvSpPr txBox="1"/>
          <p:nvPr/>
        </p:nvSpPr>
        <p:spPr>
          <a:xfrm>
            <a:off x="228600" y="209550"/>
            <a:ext cx="5562600" cy="400049"/>
          </a:xfrm>
          <a:prstGeom prst="rect">
            <a:avLst/>
          </a:prstGeom>
          <a:noFill/>
          <a:ln>
            <a:noFill/>
          </a:ln>
        </p:spPr>
        <p:txBody>
          <a:bodyPr anchorCtr="0" anchor="t" bIns="45700" lIns="91425" rIns="91425" tIns="45700">
            <a:noAutofit/>
          </a:bodyPr>
          <a:lstStyle/>
          <a:p>
            <a:pPr indent="-457200" lvl="0" marL="457200" marR="0" rtl="0" algn="l">
              <a:spcBef>
                <a:spcPts val="0"/>
              </a:spcBef>
              <a:spcAft>
                <a:spcPts val="0"/>
              </a:spcAft>
              <a:buSzPct val="25000"/>
              <a:buNone/>
            </a:pPr>
            <a:r>
              <a:rPr b="1" baseline="0" i="1" lang="en-US" sz="2000" u="none" cap="none" strike="noStrike">
                <a:solidFill>
                  <a:srgbClr val="006600"/>
                </a:solidFill>
                <a:latin typeface="Arial"/>
                <a:ea typeface="Arial"/>
                <a:cs typeface="Arial"/>
                <a:sym typeface="Arial"/>
              </a:rPr>
              <a:t>An introduction to PHP web programming</a:t>
            </a:r>
          </a:p>
        </p:txBody>
      </p:sp>
      <p:sp>
        <p:nvSpPr>
          <p:cNvPr id="557" name="Shape 557"/>
          <p:cNvSpPr/>
          <p:nvPr/>
        </p:nvSpPr>
        <p:spPr>
          <a:xfrm>
            <a:off x="0" y="762000"/>
            <a:ext cx="9144000" cy="46037"/>
          </a:xfrm>
          <a:prstGeom prst="rect">
            <a:avLst/>
          </a:prstGeom>
          <a:solidFill>
            <a:srgbClr val="006600"/>
          </a:solidFill>
          <a:ln>
            <a:noFill/>
          </a:ln>
        </p:spPr>
        <p:txBody>
          <a:bodyPr anchorCtr="0" anchor="ctr" bIns="45700" lIns="91425" rIns="91425" tIns="45700">
            <a:noAutofit/>
          </a:bodyPr>
          <a:lstStyle/>
          <a:p>
            <a:pPr indent="0" lvl="0" marL="0" marR="0" rtl="0" algn="ctr">
              <a:spcBef>
                <a:spcPts val="0"/>
              </a:spcBef>
              <a:spcAft>
                <a:spcPts val="0"/>
              </a:spcAft>
              <a:buNone/>
            </a:pPr>
            <a:r>
              <a:t/>
            </a:r>
            <a:endParaRPr b="0" baseline="0" i="0" sz="2400" u="none" cap="none" strike="noStrike">
              <a:solidFill>
                <a:schemeClr val="lt1"/>
              </a:solidFill>
              <a:latin typeface="Times New Roman"/>
              <a:ea typeface="Times New Roman"/>
              <a:cs typeface="Times New Roman"/>
              <a:sym typeface="Times New Roman"/>
            </a:endParaRPr>
          </a:p>
        </p:txBody>
      </p:sp>
      <p:sp>
        <p:nvSpPr>
          <p:cNvPr id="558" name="Shape 558"/>
          <p:cNvSpPr txBox="1"/>
          <p:nvPr/>
        </p:nvSpPr>
        <p:spPr>
          <a:xfrm>
            <a:off x="228600" y="914400"/>
            <a:ext cx="7772400" cy="523219"/>
          </a:xfrm>
          <a:prstGeom prst="rect">
            <a:avLst/>
          </a:prstGeom>
          <a:noFill/>
          <a:ln>
            <a:noFill/>
          </a:ln>
        </p:spPr>
        <p:txBody>
          <a:bodyPr anchorCtr="0" anchor="t" bIns="45700" lIns="91425" rIns="91425" tIns="45700">
            <a:noAutofit/>
          </a:bodyPr>
          <a:lstStyle/>
          <a:p>
            <a:pPr indent="-457200" lvl="0" marL="457200" marR="0" rtl="0" algn="l">
              <a:spcBef>
                <a:spcPts val="0"/>
              </a:spcBef>
              <a:spcAft>
                <a:spcPts val="0"/>
              </a:spcAft>
              <a:buSzPct val="25000"/>
              <a:buNone/>
            </a:pPr>
            <a:r>
              <a:rPr b="1" baseline="0" i="0" lang="en-US" sz="2800" u="none" cap="none" strike="noStrike">
                <a:solidFill>
                  <a:srgbClr val="006600"/>
                </a:solidFill>
                <a:latin typeface="Arial"/>
                <a:ea typeface="Arial"/>
                <a:cs typeface="Arial"/>
                <a:sym typeface="Arial"/>
              </a:rPr>
              <a:t>Summary (Continue)</a:t>
            </a:r>
          </a:p>
        </p:txBody>
      </p:sp>
      <p:sp>
        <p:nvSpPr>
          <p:cNvPr id="559" name="Shape 559"/>
          <p:cNvSpPr txBox="1"/>
          <p:nvPr/>
        </p:nvSpPr>
        <p:spPr>
          <a:xfrm>
            <a:off x="609600" y="1371600"/>
            <a:ext cx="8229600" cy="5324535"/>
          </a:xfrm>
          <a:prstGeom prst="rect">
            <a:avLst/>
          </a:prstGeom>
          <a:noFill/>
          <a:ln>
            <a:noFill/>
          </a:ln>
        </p:spPr>
        <p:txBody>
          <a:bodyPr anchorCtr="0" anchor="t" bIns="45700" lIns="91425" rIns="91425" tIns="45700">
            <a:noAutofit/>
          </a:bodyPr>
          <a:lstStyle/>
          <a:p>
            <a:pPr indent="-457200" lvl="0" marL="457200" marR="0" rtl="0" algn="l">
              <a:spcBef>
                <a:spcPts val="0"/>
              </a:spcBef>
              <a:spcAft>
                <a:spcPts val="0"/>
              </a:spcAft>
              <a:buClr>
                <a:srgbClr val="006600"/>
              </a:buClr>
              <a:buSzPct val="100000"/>
              <a:buFont typeface="Arial"/>
              <a:buChar char="•"/>
            </a:pPr>
            <a:r>
              <a:rPr b="0" baseline="0" i="1" lang="en-US" sz="2000" u="none" cap="none" strike="noStrike">
                <a:solidFill>
                  <a:srgbClr val="006600"/>
                </a:solidFill>
                <a:latin typeface="Arial"/>
                <a:ea typeface="Arial"/>
                <a:cs typeface="Arial"/>
                <a:sym typeface="Arial"/>
              </a:rPr>
              <a:t>PHP variables are not explicitly declared.</a:t>
            </a:r>
          </a:p>
          <a:p>
            <a:pPr indent="-457200" lvl="0" marL="457200" marR="0" rtl="0" algn="l">
              <a:spcBef>
                <a:spcPts val="0"/>
              </a:spcBef>
              <a:spcAft>
                <a:spcPts val="0"/>
              </a:spcAft>
              <a:buClr>
                <a:srgbClr val="006600"/>
              </a:buClr>
              <a:buSzPct val="100000"/>
              <a:buFont typeface="Arial"/>
              <a:buChar char="•"/>
            </a:pPr>
            <a:r>
              <a:rPr b="0" baseline="0" i="1" lang="en-US" sz="2000" u="none" cap="none" strike="noStrike">
                <a:solidFill>
                  <a:srgbClr val="006600"/>
                </a:solidFill>
                <a:latin typeface="Arial"/>
                <a:ea typeface="Arial"/>
                <a:cs typeface="Arial"/>
                <a:sym typeface="Arial"/>
              </a:rPr>
              <a:t>You can use echo, print, or printf function for outputting strings to internet browser.</a:t>
            </a:r>
          </a:p>
          <a:p>
            <a:pPr indent="-457200" lvl="0" marL="457200" marR="0" rtl="0" algn="l">
              <a:spcBef>
                <a:spcPts val="0"/>
              </a:spcBef>
              <a:spcAft>
                <a:spcPts val="0"/>
              </a:spcAft>
              <a:buClr>
                <a:srgbClr val="006600"/>
              </a:buClr>
              <a:buSzPct val="100000"/>
              <a:buFont typeface="Arial"/>
              <a:buChar char="•"/>
            </a:pPr>
            <a:r>
              <a:rPr b="0" baseline="0" i="1" lang="en-US" sz="2000" u="none" cap="none" strike="noStrike">
                <a:solidFill>
                  <a:srgbClr val="006600"/>
                </a:solidFill>
                <a:latin typeface="Arial"/>
                <a:ea typeface="Arial"/>
                <a:cs typeface="Arial"/>
                <a:sym typeface="Arial"/>
              </a:rPr>
              <a:t>You can enclosed string using a pair of single quote or pair of double quote.</a:t>
            </a:r>
          </a:p>
          <a:p>
            <a:pPr indent="-457200" lvl="0" marL="457200" marR="0" rtl="0" algn="l">
              <a:spcBef>
                <a:spcPts val="0"/>
              </a:spcBef>
              <a:spcAft>
                <a:spcPts val="0"/>
              </a:spcAft>
              <a:buClr>
                <a:srgbClr val="006600"/>
              </a:buClr>
              <a:buSzPct val="100000"/>
              <a:buFont typeface="Arial"/>
              <a:buChar char="•"/>
            </a:pPr>
            <a:r>
              <a:rPr b="0" baseline="0" i="1" lang="en-US" sz="2000" u="none" cap="none" strike="noStrike">
                <a:solidFill>
                  <a:srgbClr val="006600"/>
                </a:solidFill>
                <a:latin typeface="Arial"/>
                <a:ea typeface="Arial"/>
                <a:cs typeface="Arial"/>
                <a:sym typeface="Arial"/>
              </a:rPr>
              <a:t>String inside a pair of single quote interpreted as literal except for the single quote itself.</a:t>
            </a:r>
          </a:p>
          <a:p>
            <a:pPr indent="-457200" lvl="0" marL="457200" marR="0" rtl="0" algn="l">
              <a:spcBef>
                <a:spcPts val="0"/>
              </a:spcBef>
              <a:spcAft>
                <a:spcPts val="0"/>
              </a:spcAft>
              <a:buClr>
                <a:srgbClr val="006600"/>
              </a:buClr>
              <a:buSzPct val="100000"/>
              <a:buFont typeface="Arial"/>
              <a:buChar char="•"/>
            </a:pPr>
            <a:r>
              <a:rPr b="0" baseline="0" i="1" lang="en-US" sz="2000" u="none" cap="none" strike="noStrike">
                <a:solidFill>
                  <a:srgbClr val="006600"/>
                </a:solidFill>
                <a:latin typeface="Arial"/>
                <a:ea typeface="Arial"/>
                <a:cs typeface="Arial"/>
                <a:sym typeface="Arial"/>
              </a:rPr>
              <a:t>String inside a pair of double quote interpreted as literal with some exception like using dollar character.</a:t>
            </a:r>
          </a:p>
          <a:p>
            <a:pPr indent="-457200" lvl="0" marL="457200" marR="0" rtl="0" algn="l">
              <a:spcBef>
                <a:spcPts val="0"/>
              </a:spcBef>
              <a:spcAft>
                <a:spcPts val="0"/>
              </a:spcAft>
              <a:buClr>
                <a:srgbClr val="006600"/>
              </a:buClr>
              <a:buSzPct val="100000"/>
              <a:buFont typeface="Arial"/>
              <a:buChar char="•"/>
            </a:pPr>
            <a:r>
              <a:rPr b="0" baseline="0" i="1" lang="en-US" sz="2000" u="none" cap="none" strike="noStrike">
                <a:solidFill>
                  <a:srgbClr val="006600"/>
                </a:solidFill>
                <a:latin typeface="Arial"/>
                <a:ea typeface="Arial"/>
                <a:cs typeface="Arial"/>
                <a:sym typeface="Arial"/>
              </a:rPr>
              <a:t>To explicitly display the character on the internet browser use backslash (\) character like \$, \’, \” and etc.</a:t>
            </a:r>
          </a:p>
          <a:p>
            <a:pPr indent="-457200" lvl="0" marL="457200" marR="0" rtl="0" algn="l">
              <a:spcBef>
                <a:spcPts val="0"/>
              </a:spcBef>
              <a:spcAft>
                <a:spcPts val="0"/>
              </a:spcAft>
              <a:buClr>
                <a:srgbClr val="006600"/>
              </a:buClr>
              <a:buSzPct val="100000"/>
              <a:buFont typeface="Arial"/>
              <a:buChar char="•"/>
            </a:pPr>
            <a:r>
              <a:rPr b="0" baseline="0" i="1" lang="en-US" sz="2000" u="none" cap="none" strike="noStrike">
                <a:solidFill>
                  <a:srgbClr val="006600"/>
                </a:solidFill>
                <a:latin typeface="Arial"/>
                <a:ea typeface="Arial"/>
                <a:cs typeface="Arial"/>
                <a:sym typeface="Arial"/>
              </a:rPr>
              <a:t>Datatypes in PHP can be categorized as scalar or compound datatypes.</a:t>
            </a:r>
          </a:p>
          <a:p>
            <a:pPr indent="-457200" lvl="0" marL="457200" marR="0" rtl="0" algn="l">
              <a:spcBef>
                <a:spcPts val="0"/>
              </a:spcBef>
              <a:spcAft>
                <a:spcPts val="0"/>
              </a:spcAft>
              <a:buClr>
                <a:srgbClr val="006600"/>
              </a:buClr>
              <a:buSzPct val="100000"/>
              <a:buFont typeface="Arial"/>
              <a:buChar char="•"/>
            </a:pPr>
            <a:r>
              <a:rPr b="0" baseline="0" i="1" lang="en-US" sz="2000" u="none" cap="none" strike="noStrike">
                <a:solidFill>
                  <a:srgbClr val="006600"/>
                </a:solidFill>
                <a:latin typeface="Arial"/>
                <a:ea typeface="Arial"/>
                <a:cs typeface="Arial"/>
                <a:sym typeface="Arial"/>
              </a:rPr>
              <a:t>You can explicitly change the type of a variable in PHP.</a:t>
            </a:r>
          </a:p>
          <a:p>
            <a:pPr indent="-457200" lvl="0" marL="457200" marR="0" rtl="0" algn="l">
              <a:spcBef>
                <a:spcPts val="0"/>
              </a:spcBef>
              <a:spcAft>
                <a:spcPts val="0"/>
              </a:spcAft>
              <a:buClr>
                <a:srgbClr val="006600"/>
              </a:buClr>
              <a:buSzPct val="100000"/>
              <a:buFont typeface="Arial"/>
              <a:buChar char="•"/>
            </a:pPr>
            <a:r>
              <a:rPr b="0" baseline="0" i="1" lang="en-US" sz="2000" u="none" cap="none" strike="noStrike">
                <a:solidFill>
                  <a:srgbClr val="006600"/>
                </a:solidFill>
                <a:latin typeface="Arial"/>
                <a:ea typeface="Arial"/>
                <a:cs typeface="Arial"/>
                <a:sym typeface="Arial"/>
              </a:rPr>
              <a:t>PHP support some predefined type function that can be used in manipulating type variables.</a:t>
            </a:r>
          </a:p>
          <a:p>
            <a:pPr indent="-330200" lvl="0" marL="457200" marR="0" rtl="0" algn="l">
              <a:spcBef>
                <a:spcPts val="0"/>
              </a:spcBef>
              <a:spcAft>
                <a:spcPts val="0"/>
              </a:spcAft>
              <a:buClr>
                <a:schemeClr val="dk1"/>
              </a:buClr>
              <a:buFont typeface="Arial"/>
              <a:buNone/>
            </a:pPr>
            <a:r>
              <a:t/>
            </a:r>
            <a:endParaRPr b="0" baseline="0" i="1" sz="2000" u="none" cap="none" strike="noStrike">
              <a:solidFill>
                <a:srgbClr val="006600"/>
              </a:solidFill>
              <a:latin typeface="Arial"/>
              <a:ea typeface="Arial"/>
              <a:cs typeface="Arial"/>
              <a:sym typeface="Arial"/>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x="0" y="0"/>
          <a:ext cx="0" cy="0"/>
          <a:chOff x="0" y="0"/>
          <a:chExt cx="0" cy="0"/>
        </a:xfrm>
      </p:grpSpPr>
      <p:sp>
        <p:nvSpPr>
          <p:cNvPr id="82" name="Shape 82"/>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None/>
            </a:pPr>
            <a:r>
              <a:t/>
            </a:r>
            <a:endParaRPr b="0" baseline="0" i="0" sz="1200" u="none" cap="none" strike="noStrike">
              <a:solidFill>
                <a:srgbClr val="888888"/>
              </a:solidFill>
              <a:latin typeface="Calibri"/>
              <a:ea typeface="Calibri"/>
              <a:cs typeface="Calibri"/>
              <a:sym typeface="Calibri"/>
            </a:endParaRPr>
          </a:p>
          <a:p>
            <a:pPr indent="0" lvl="0" marL="0" marR="0" rtl="0" algn="r">
              <a:spcBef>
                <a:spcPts val="0"/>
              </a:spcBef>
              <a:spcAft>
                <a:spcPts val="0"/>
              </a:spcAft>
              <a:buSzPct val="25000"/>
              <a:buNone/>
            </a:pPr>
            <a:r>
              <a:rPr b="0" baseline="0" i="0" lang="en-US" sz="1000" u="none" cap="none" strike="noStrike">
                <a:solidFill>
                  <a:srgbClr val="888888"/>
                </a:solidFill>
                <a:latin typeface="Calibri"/>
                <a:ea typeface="Calibri"/>
                <a:cs typeface="Calibri"/>
                <a:sym typeface="Calibri"/>
              </a:rPr>
              <a:t>Slide </a:t>
            </a:r>
            <a:fld id="{00000000-1234-1234-1234-123412341234}" type="slidenum">
              <a:rPr b="0" baseline="0" i="0" lang="en-US" sz="1000" u="none" cap="none" strike="noStrike">
                <a:solidFill>
                  <a:srgbClr val="888888"/>
                </a:solidFill>
                <a:latin typeface="Calibri"/>
                <a:ea typeface="Calibri"/>
                <a:cs typeface="Calibri"/>
                <a:sym typeface="Calibri"/>
              </a:rPr>
              <a:t>‹#›</a:t>
            </a:fld>
          </a:p>
        </p:txBody>
      </p:sp>
      <p:sp>
        <p:nvSpPr>
          <p:cNvPr id="83" name="Shape 83"/>
          <p:cNvSpPr txBox="1"/>
          <p:nvPr/>
        </p:nvSpPr>
        <p:spPr>
          <a:xfrm>
            <a:off x="228600" y="209550"/>
            <a:ext cx="5562600" cy="400049"/>
          </a:xfrm>
          <a:prstGeom prst="rect">
            <a:avLst/>
          </a:prstGeom>
          <a:noFill/>
          <a:ln>
            <a:noFill/>
          </a:ln>
        </p:spPr>
        <p:txBody>
          <a:bodyPr anchorCtr="0" anchor="t" bIns="45700" lIns="91425" rIns="91425" tIns="45700">
            <a:noAutofit/>
          </a:bodyPr>
          <a:lstStyle/>
          <a:p>
            <a:pPr indent="-457200" lvl="0" marL="457200" marR="0" rtl="0" algn="l">
              <a:spcBef>
                <a:spcPts val="0"/>
              </a:spcBef>
              <a:spcAft>
                <a:spcPts val="0"/>
              </a:spcAft>
              <a:buSzPct val="25000"/>
              <a:buNone/>
            </a:pPr>
            <a:r>
              <a:rPr b="1" baseline="0" i="1" lang="en-US" sz="2000" u="none" cap="none" strike="noStrike">
                <a:solidFill>
                  <a:srgbClr val="006600"/>
                </a:solidFill>
                <a:latin typeface="Arial"/>
                <a:ea typeface="Arial"/>
                <a:cs typeface="Arial"/>
                <a:sym typeface="Arial"/>
              </a:rPr>
              <a:t>An introduction to PHP web programming</a:t>
            </a:r>
          </a:p>
        </p:txBody>
      </p:sp>
      <p:sp>
        <p:nvSpPr>
          <p:cNvPr id="84" name="Shape 84"/>
          <p:cNvSpPr/>
          <p:nvPr/>
        </p:nvSpPr>
        <p:spPr>
          <a:xfrm>
            <a:off x="0" y="762000"/>
            <a:ext cx="9144000" cy="46037"/>
          </a:xfrm>
          <a:prstGeom prst="rect">
            <a:avLst/>
          </a:prstGeom>
          <a:solidFill>
            <a:srgbClr val="006600"/>
          </a:solidFill>
          <a:ln>
            <a:noFill/>
          </a:ln>
        </p:spPr>
        <p:txBody>
          <a:bodyPr anchorCtr="0" anchor="ctr" bIns="45700" lIns="91425" rIns="91425" tIns="45700">
            <a:noAutofit/>
          </a:bodyPr>
          <a:lstStyle/>
          <a:p>
            <a:pPr indent="0" lvl="0" marL="0" marR="0" rtl="0" algn="ctr">
              <a:spcBef>
                <a:spcPts val="0"/>
              </a:spcBef>
              <a:spcAft>
                <a:spcPts val="0"/>
              </a:spcAft>
              <a:buNone/>
            </a:pPr>
            <a:r>
              <a:t/>
            </a:r>
            <a:endParaRPr b="0" baseline="0" i="0" sz="2400" u="none" cap="none" strike="noStrike">
              <a:solidFill>
                <a:schemeClr val="lt1"/>
              </a:solidFill>
              <a:latin typeface="Times New Roman"/>
              <a:ea typeface="Times New Roman"/>
              <a:cs typeface="Times New Roman"/>
              <a:sym typeface="Times New Roman"/>
            </a:endParaRPr>
          </a:p>
        </p:txBody>
      </p:sp>
      <p:sp>
        <p:nvSpPr>
          <p:cNvPr id="85" name="Shape 85"/>
          <p:cNvSpPr txBox="1"/>
          <p:nvPr/>
        </p:nvSpPr>
        <p:spPr>
          <a:xfrm>
            <a:off x="228600" y="838200"/>
            <a:ext cx="4343400" cy="523874"/>
          </a:xfrm>
          <a:prstGeom prst="rect">
            <a:avLst/>
          </a:prstGeom>
          <a:noFill/>
          <a:ln>
            <a:noFill/>
          </a:ln>
        </p:spPr>
        <p:txBody>
          <a:bodyPr anchorCtr="0" anchor="t" bIns="45700" lIns="91425" rIns="91425" tIns="45700">
            <a:noAutofit/>
          </a:bodyPr>
          <a:lstStyle/>
          <a:p>
            <a:pPr indent="-457200" lvl="0" marL="457200" marR="0" rtl="0" algn="l">
              <a:spcBef>
                <a:spcPts val="0"/>
              </a:spcBef>
              <a:spcAft>
                <a:spcPts val="0"/>
              </a:spcAft>
              <a:buSzPct val="25000"/>
              <a:buNone/>
            </a:pPr>
            <a:r>
              <a:rPr b="1" baseline="0" i="0" lang="en-US" sz="2800" u="none" cap="none" strike="noStrike">
                <a:solidFill>
                  <a:srgbClr val="006600"/>
                </a:solidFill>
                <a:latin typeface="Arial"/>
                <a:ea typeface="Arial"/>
                <a:cs typeface="Arial"/>
                <a:sym typeface="Arial"/>
              </a:rPr>
              <a:t>HISTORY (Con’t.)</a:t>
            </a:r>
          </a:p>
        </p:txBody>
      </p:sp>
      <p:sp>
        <p:nvSpPr>
          <p:cNvPr id="86" name="Shape 86"/>
          <p:cNvSpPr txBox="1"/>
          <p:nvPr/>
        </p:nvSpPr>
        <p:spPr>
          <a:xfrm>
            <a:off x="609600" y="1381125"/>
            <a:ext cx="8229600" cy="4708524"/>
          </a:xfrm>
          <a:prstGeom prst="rect">
            <a:avLst/>
          </a:prstGeom>
          <a:noFill/>
          <a:ln>
            <a:noFill/>
          </a:ln>
        </p:spPr>
        <p:txBody>
          <a:bodyPr anchorCtr="0" anchor="t" bIns="45700" lIns="91425" rIns="91425" tIns="45700">
            <a:noAutofit/>
          </a:bodyPr>
          <a:lstStyle/>
          <a:p>
            <a:pPr indent="-457200" lvl="1" marL="914400" marR="0" rtl="0" algn="l">
              <a:spcBef>
                <a:spcPts val="0"/>
              </a:spcBef>
              <a:spcAft>
                <a:spcPts val="0"/>
              </a:spcAft>
              <a:buClr>
                <a:srgbClr val="006600"/>
              </a:buClr>
              <a:buSzPct val="100000"/>
              <a:buFont typeface="Arial"/>
              <a:buChar char="•"/>
            </a:pPr>
            <a:r>
              <a:rPr b="1" baseline="0" i="1" lang="en-US" sz="2000" u="none" cap="none" strike="noStrike">
                <a:solidFill>
                  <a:srgbClr val="006600"/>
                </a:solidFill>
                <a:latin typeface="Arial"/>
                <a:ea typeface="Arial"/>
                <a:cs typeface="Arial"/>
                <a:sym typeface="Arial"/>
              </a:rPr>
              <a:t>Hundreds of functions being added</a:t>
            </a:r>
          </a:p>
          <a:p>
            <a:pPr indent="-457200" lvl="1" marL="914400" marR="0" rtl="0" algn="l">
              <a:spcBef>
                <a:spcPts val="0"/>
              </a:spcBef>
              <a:spcAft>
                <a:spcPts val="0"/>
              </a:spcAft>
              <a:buClr>
                <a:srgbClr val="006600"/>
              </a:buClr>
              <a:buSzPct val="100000"/>
              <a:buFont typeface="Arial"/>
              <a:buChar char="•"/>
            </a:pPr>
            <a:r>
              <a:rPr b="1" baseline="0" i="1" lang="en-US" sz="2000" u="none" cap="none" strike="noStrike">
                <a:solidFill>
                  <a:srgbClr val="006600"/>
                </a:solidFill>
                <a:latin typeface="Arial"/>
                <a:ea typeface="Arial"/>
                <a:cs typeface="Arial"/>
                <a:sym typeface="Arial"/>
              </a:rPr>
              <a:t>Dubbed the Zend scripting engine</a:t>
            </a:r>
          </a:p>
          <a:p>
            <a:pPr indent="-457200" lvl="0" marL="457200" marR="0" rtl="0" algn="l">
              <a:spcBef>
                <a:spcPts val="0"/>
              </a:spcBef>
              <a:spcAft>
                <a:spcPts val="0"/>
              </a:spcAft>
              <a:buClr>
                <a:srgbClr val="006600"/>
              </a:buClr>
              <a:buSzPct val="100000"/>
              <a:buFont typeface="Arial"/>
              <a:buChar char="•"/>
            </a:pPr>
            <a:r>
              <a:rPr b="1" baseline="0" i="1" lang="en-US" sz="2000" u="none" cap="none" strike="noStrike">
                <a:solidFill>
                  <a:srgbClr val="006600"/>
                </a:solidFill>
                <a:latin typeface="Arial"/>
                <a:ea typeface="Arial"/>
                <a:cs typeface="Arial"/>
                <a:sym typeface="Arial"/>
              </a:rPr>
              <a:t>May 22, 2000 (PHP 4.0)</a:t>
            </a:r>
          </a:p>
          <a:p>
            <a:pPr indent="-457200" lvl="1" marL="914400" marR="0" rtl="0" algn="l">
              <a:spcBef>
                <a:spcPts val="0"/>
              </a:spcBef>
              <a:spcAft>
                <a:spcPts val="0"/>
              </a:spcAft>
              <a:buClr>
                <a:srgbClr val="006600"/>
              </a:buClr>
              <a:buSzPct val="100000"/>
              <a:buFont typeface="Arial"/>
              <a:buChar char="•"/>
            </a:pPr>
            <a:r>
              <a:rPr b="1" baseline="0" i="1" lang="en-US" sz="2000" u="none" cap="none" strike="noStrike">
                <a:solidFill>
                  <a:srgbClr val="006600"/>
                </a:solidFill>
                <a:latin typeface="Arial"/>
                <a:ea typeface="Arial"/>
                <a:cs typeface="Arial"/>
                <a:sym typeface="Arial"/>
              </a:rPr>
              <a:t>PHP: Hypertext Preprocessor (recursive acronym)</a:t>
            </a:r>
          </a:p>
          <a:p>
            <a:pPr indent="-457200" lvl="1" marL="914400" marR="0" rtl="0" algn="l">
              <a:spcBef>
                <a:spcPts val="0"/>
              </a:spcBef>
              <a:spcAft>
                <a:spcPts val="0"/>
              </a:spcAft>
              <a:buClr>
                <a:srgbClr val="006600"/>
              </a:buClr>
              <a:buSzPct val="100000"/>
              <a:buFont typeface="Arial"/>
              <a:buChar char="•"/>
            </a:pPr>
            <a:r>
              <a:rPr b="1" baseline="0" i="1" lang="en-US" sz="2000" u="none" cap="none" strike="noStrike">
                <a:solidFill>
                  <a:srgbClr val="006600"/>
                </a:solidFill>
                <a:latin typeface="Arial"/>
                <a:ea typeface="Arial"/>
                <a:cs typeface="Arial"/>
                <a:sym typeface="Arial"/>
              </a:rPr>
              <a:t>3.6 million domain PHP installed</a:t>
            </a:r>
          </a:p>
          <a:p>
            <a:pPr indent="-457200" lvl="1" marL="914400" marR="0" rtl="0" algn="l">
              <a:spcBef>
                <a:spcPts val="0"/>
              </a:spcBef>
              <a:spcAft>
                <a:spcPts val="0"/>
              </a:spcAft>
              <a:buClr>
                <a:srgbClr val="006600"/>
              </a:buClr>
              <a:buSzPct val="100000"/>
              <a:buFont typeface="Arial"/>
              <a:buChar char="•"/>
            </a:pPr>
            <a:r>
              <a:rPr b="1" baseline="0" i="1" lang="en-US" sz="2000" u="none" cap="none" strike="noStrike">
                <a:solidFill>
                  <a:srgbClr val="006600"/>
                </a:solidFill>
                <a:latin typeface="Arial"/>
                <a:ea typeface="Arial"/>
                <a:cs typeface="Arial"/>
                <a:sym typeface="Arial"/>
              </a:rPr>
              <a:t>Enterprise development</a:t>
            </a:r>
          </a:p>
          <a:p>
            <a:pPr indent="-457200" lvl="2" marL="1371600" marR="0" rtl="0" algn="l">
              <a:spcBef>
                <a:spcPts val="0"/>
              </a:spcBef>
              <a:spcAft>
                <a:spcPts val="0"/>
              </a:spcAft>
              <a:buClr>
                <a:srgbClr val="006600"/>
              </a:buClr>
              <a:buSzPct val="100000"/>
              <a:buFont typeface="Arial"/>
              <a:buChar char="•"/>
            </a:pPr>
            <a:r>
              <a:rPr b="1" baseline="0" i="1" lang="en-US" sz="2000" u="none" cap="none" strike="noStrike">
                <a:solidFill>
                  <a:srgbClr val="006600"/>
                </a:solidFill>
                <a:latin typeface="Arial"/>
                <a:ea typeface="Arial"/>
                <a:cs typeface="Arial"/>
                <a:sym typeface="Arial"/>
              </a:rPr>
              <a:t>Improved resource handling (scalability)</a:t>
            </a:r>
          </a:p>
          <a:p>
            <a:pPr indent="-457200" lvl="2" marL="1371600" marR="0" rtl="0" algn="l">
              <a:spcBef>
                <a:spcPts val="0"/>
              </a:spcBef>
              <a:spcAft>
                <a:spcPts val="0"/>
              </a:spcAft>
              <a:buClr>
                <a:srgbClr val="006600"/>
              </a:buClr>
              <a:buSzPct val="100000"/>
              <a:buFont typeface="Arial"/>
              <a:buChar char="•"/>
            </a:pPr>
            <a:r>
              <a:rPr b="1" baseline="0" i="1" lang="en-US" sz="2000" u="none" cap="none" strike="noStrike">
                <a:solidFill>
                  <a:srgbClr val="006600"/>
                </a:solidFill>
                <a:latin typeface="Arial"/>
                <a:ea typeface="Arial"/>
                <a:cs typeface="Arial"/>
                <a:sym typeface="Arial"/>
              </a:rPr>
              <a:t>Object-oriented support (Classes and Objects)</a:t>
            </a:r>
          </a:p>
          <a:p>
            <a:pPr indent="-457200" lvl="2" marL="1371600" marR="0" rtl="0" algn="l">
              <a:spcBef>
                <a:spcPts val="0"/>
              </a:spcBef>
              <a:spcAft>
                <a:spcPts val="0"/>
              </a:spcAft>
              <a:buClr>
                <a:srgbClr val="006600"/>
              </a:buClr>
              <a:buSzPct val="100000"/>
              <a:buFont typeface="Arial"/>
              <a:buChar char="•"/>
            </a:pPr>
            <a:r>
              <a:rPr b="1" baseline="0" i="1" lang="en-US" sz="2000" u="none" cap="none" strike="noStrike">
                <a:solidFill>
                  <a:srgbClr val="006600"/>
                </a:solidFill>
                <a:latin typeface="Arial"/>
                <a:ea typeface="Arial"/>
                <a:cs typeface="Arial"/>
                <a:sym typeface="Arial"/>
              </a:rPr>
              <a:t>Native session-handling support (session)</a:t>
            </a:r>
          </a:p>
          <a:p>
            <a:pPr indent="-457200" lvl="2" marL="1371600" marR="0" rtl="0" algn="l">
              <a:spcBef>
                <a:spcPts val="0"/>
              </a:spcBef>
              <a:spcAft>
                <a:spcPts val="0"/>
              </a:spcAft>
              <a:buClr>
                <a:srgbClr val="006600"/>
              </a:buClr>
              <a:buSzPct val="100000"/>
              <a:buFont typeface="Arial"/>
              <a:buChar char="•"/>
            </a:pPr>
            <a:r>
              <a:rPr b="1" baseline="0" i="1" lang="en-US" sz="2000" u="none" cap="none" strike="noStrike">
                <a:solidFill>
                  <a:srgbClr val="006600"/>
                </a:solidFill>
                <a:latin typeface="Arial"/>
                <a:ea typeface="Arial"/>
                <a:cs typeface="Arial"/>
                <a:sym typeface="Arial"/>
              </a:rPr>
              <a:t>Encryption (encryption algoritms)</a:t>
            </a:r>
          </a:p>
          <a:p>
            <a:pPr indent="-457200" lvl="2" marL="1371600" marR="0" rtl="0" algn="l">
              <a:spcBef>
                <a:spcPts val="0"/>
              </a:spcBef>
              <a:spcAft>
                <a:spcPts val="0"/>
              </a:spcAft>
              <a:buClr>
                <a:srgbClr val="006600"/>
              </a:buClr>
              <a:buSzPct val="100000"/>
              <a:buFont typeface="Arial"/>
              <a:buChar char="•"/>
            </a:pPr>
            <a:r>
              <a:rPr b="1" baseline="0" i="1" lang="en-US" sz="2000" u="none" cap="none" strike="noStrike">
                <a:solidFill>
                  <a:srgbClr val="006600"/>
                </a:solidFill>
                <a:latin typeface="Arial"/>
                <a:ea typeface="Arial"/>
                <a:cs typeface="Arial"/>
                <a:sym typeface="Arial"/>
              </a:rPr>
              <a:t>ISAPI Support (for IIS)</a:t>
            </a:r>
          </a:p>
          <a:p>
            <a:pPr indent="-457200" lvl="2" marL="1371600" marR="0" rtl="0" algn="l">
              <a:spcBef>
                <a:spcPts val="0"/>
              </a:spcBef>
              <a:spcAft>
                <a:spcPts val="0"/>
              </a:spcAft>
              <a:buClr>
                <a:srgbClr val="006600"/>
              </a:buClr>
              <a:buSzPct val="100000"/>
              <a:buFont typeface="Arial"/>
              <a:buChar char="•"/>
            </a:pPr>
            <a:r>
              <a:rPr b="1" baseline="0" i="1" lang="en-US" sz="2000" u="none" cap="none" strike="noStrike">
                <a:solidFill>
                  <a:srgbClr val="006600"/>
                </a:solidFill>
                <a:latin typeface="Arial"/>
                <a:ea typeface="Arial"/>
                <a:cs typeface="Arial"/>
                <a:sym typeface="Arial"/>
              </a:rPr>
              <a:t>Native COM/DOM (Windows applications)</a:t>
            </a:r>
          </a:p>
          <a:p>
            <a:pPr indent="-457200" lvl="2" marL="1371600" marR="0" rtl="0" algn="l">
              <a:spcBef>
                <a:spcPts val="0"/>
              </a:spcBef>
              <a:spcAft>
                <a:spcPts val="0"/>
              </a:spcAft>
              <a:buClr>
                <a:srgbClr val="006600"/>
              </a:buClr>
              <a:buSzPct val="100000"/>
              <a:buFont typeface="Arial"/>
              <a:buChar char="•"/>
            </a:pPr>
            <a:r>
              <a:rPr b="1" baseline="0" i="1" lang="en-US" sz="2000" u="none" cap="none" strike="noStrike">
                <a:solidFill>
                  <a:srgbClr val="006600"/>
                </a:solidFill>
                <a:latin typeface="Arial"/>
                <a:ea typeface="Arial"/>
                <a:cs typeface="Arial"/>
                <a:sym typeface="Arial"/>
              </a:rPr>
              <a:t>Native Java Support: (binding to java objects)</a:t>
            </a:r>
          </a:p>
          <a:p>
            <a:pPr indent="-457200" lvl="2" marL="1371600" marR="0" rtl="0" algn="l">
              <a:spcBef>
                <a:spcPts val="0"/>
              </a:spcBef>
              <a:spcAft>
                <a:spcPts val="0"/>
              </a:spcAft>
              <a:buClr>
                <a:srgbClr val="006600"/>
              </a:buClr>
              <a:buSzPct val="100000"/>
              <a:buFont typeface="Arial"/>
              <a:buChar char="•"/>
            </a:pPr>
            <a:r>
              <a:rPr b="1" baseline="0" i="1" lang="en-US" sz="2000" u="none" cap="none" strike="noStrike">
                <a:solidFill>
                  <a:srgbClr val="006600"/>
                </a:solidFill>
                <a:latin typeface="Arial"/>
                <a:ea typeface="Arial"/>
                <a:cs typeface="Arial"/>
                <a:sym typeface="Arial"/>
              </a:rPr>
              <a:t>PERL Compatible Regular Expressions </a:t>
            </a:r>
          </a:p>
          <a:p>
            <a:pPr indent="-457200" lvl="1" marL="914400" marR="0" rtl="0" algn="l">
              <a:spcBef>
                <a:spcPts val="0"/>
              </a:spcBef>
              <a:spcAft>
                <a:spcPts val="0"/>
              </a:spcAft>
              <a:buClr>
                <a:srgbClr val="006600"/>
              </a:buClr>
              <a:buSzPct val="100000"/>
              <a:buFont typeface="Arial"/>
              <a:buChar char="•"/>
            </a:pPr>
            <a:r>
              <a:rPr b="1" baseline="0" i="1" lang="en-US" sz="2000" u="none" cap="none" strike="noStrike">
                <a:solidFill>
                  <a:srgbClr val="006600"/>
                </a:solidFill>
                <a:latin typeface="Arial"/>
                <a:ea typeface="Arial"/>
                <a:cs typeface="Arial"/>
                <a:sym typeface="Arial"/>
              </a:rPr>
              <a:t>New features, power, and scalabilty</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None/>
            </a:pPr>
            <a:r>
              <a:t/>
            </a:r>
            <a:endParaRPr b="0" baseline="0" i="0" sz="1200" u="none" cap="none" strike="noStrike">
              <a:solidFill>
                <a:srgbClr val="888888"/>
              </a:solidFill>
              <a:latin typeface="Calibri"/>
              <a:ea typeface="Calibri"/>
              <a:cs typeface="Calibri"/>
              <a:sym typeface="Calibri"/>
            </a:endParaRPr>
          </a:p>
          <a:p>
            <a:pPr indent="0" lvl="0" marL="0" marR="0" rtl="0" algn="r">
              <a:spcBef>
                <a:spcPts val="0"/>
              </a:spcBef>
              <a:spcAft>
                <a:spcPts val="0"/>
              </a:spcAft>
              <a:buSzPct val="25000"/>
              <a:buNone/>
            </a:pPr>
            <a:r>
              <a:rPr b="0" baseline="0" i="0" lang="en-US" sz="1000" u="none" cap="none" strike="noStrike">
                <a:solidFill>
                  <a:srgbClr val="888888"/>
                </a:solidFill>
                <a:latin typeface="Calibri"/>
                <a:ea typeface="Calibri"/>
                <a:cs typeface="Calibri"/>
                <a:sym typeface="Calibri"/>
              </a:rPr>
              <a:t>Slide </a:t>
            </a:r>
            <a:fld id="{00000000-1234-1234-1234-123412341234}" type="slidenum">
              <a:rPr b="0" baseline="0" i="0" lang="en-US" sz="1000" u="none" cap="none" strike="noStrike">
                <a:solidFill>
                  <a:srgbClr val="888888"/>
                </a:solidFill>
                <a:latin typeface="Calibri"/>
                <a:ea typeface="Calibri"/>
                <a:cs typeface="Calibri"/>
                <a:sym typeface="Calibri"/>
              </a:rPr>
              <a:t>‹#›</a:t>
            </a:fld>
          </a:p>
        </p:txBody>
      </p:sp>
      <p:sp>
        <p:nvSpPr>
          <p:cNvPr id="93" name="Shape 93"/>
          <p:cNvSpPr txBox="1"/>
          <p:nvPr/>
        </p:nvSpPr>
        <p:spPr>
          <a:xfrm>
            <a:off x="228600" y="209550"/>
            <a:ext cx="5562600" cy="400049"/>
          </a:xfrm>
          <a:prstGeom prst="rect">
            <a:avLst/>
          </a:prstGeom>
          <a:noFill/>
          <a:ln>
            <a:noFill/>
          </a:ln>
        </p:spPr>
        <p:txBody>
          <a:bodyPr anchorCtr="0" anchor="t" bIns="45700" lIns="91425" rIns="91425" tIns="45700">
            <a:noAutofit/>
          </a:bodyPr>
          <a:lstStyle/>
          <a:p>
            <a:pPr indent="-457200" lvl="0" marL="457200" marR="0" rtl="0" algn="l">
              <a:spcBef>
                <a:spcPts val="0"/>
              </a:spcBef>
              <a:spcAft>
                <a:spcPts val="0"/>
              </a:spcAft>
              <a:buSzPct val="25000"/>
              <a:buNone/>
            </a:pPr>
            <a:r>
              <a:rPr b="1" baseline="0" i="1" lang="en-US" sz="2000" u="none" cap="none" strike="noStrike">
                <a:solidFill>
                  <a:srgbClr val="006600"/>
                </a:solidFill>
                <a:latin typeface="Arial"/>
                <a:ea typeface="Arial"/>
                <a:cs typeface="Arial"/>
                <a:sym typeface="Arial"/>
              </a:rPr>
              <a:t>An introduction to PHP web programming</a:t>
            </a:r>
          </a:p>
        </p:txBody>
      </p:sp>
      <p:sp>
        <p:nvSpPr>
          <p:cNvPr id="94" name="Shape 94"/>
          <p:cNvSpPr/>
          <p:nvPr/>
        </p:nvSpPr>
        <p:spPr>
          <a:xfrm>
            <a:off x="0" y="762000"/>
            <a:ext cx="9144000" cy="46037"/>
          </a:xfrm>
          <a:prstGeom prst="rect">
            <a:avLst/>
          </a:prstGeom>
          <a:solidFill>
            <a:srgbClr val="006600"/>
          </a:solidFill>
          <a:ln>
            <a:noFill/>
          </a:ln>
        </p:spPr>
        <p:txBody>
          <a:bodyPr anchorCtr="0" anchor="ctr" bIns="45700" lIns="91425" rIns="91425" tIns="45700">
            <a:noAutofit/>
          </a:bodyPr>
          <a:lstStyle/>
          <a:p>
            <a:pPr indent="0" lvl="0" marL="0" marR="0" rtl="0" algn="ctr">
              <a:spcBef>
                <a:spcPts val="0"/>
              </a:spcBef>
              <a:spcAft>
                <a:spcPts val="0"/>
              </a:spcAft>
              <a:buNone/>
            </a:pPr>
            <a:r>
              <a:t/>
            </a:r>
            <a:endParaRPr b="0" baseline="0" i="0" sz="2400" u="none" cap="none" strike="noStrike">
              <a:solidFill>
                <a:schemeClr val="lt1"/>
              </a:solidFill>
              <a:latin typeface="Times New Roman"/>
              <a:ea typeface="Times New Roman"/>
              <a:cs typeface="Times New Roman"/>
              <a:sym typeface="Times New Roman"/>
            </a:endParaRPr>
          </a:p>
        </p:txBody>
      </p:sp>
      <p:sp>
        <p:nvSpPr>
          <p:cNvPr id="95" name="Shape 95"/>
          <p:cNvSpPr txBox="1"/>
          <p:nvPr/>
        </p:nvSpPr>
        <p:spPr>
          <a:xfrm>
            <a:off x="228600" y="838200"/>
            <a:ext cx="4343400" cy="523874"/>
          </a:xfrm>
          <a:prstGeom prst="rect">
            <a:avLst/>
          </a:prstGeom>
          <a:noFill/>
          <a:ln>
            <a:noFill/>
          </a:ln>
        </p:spPr>
        <p:txBody>
          <a:bodyPr anchorCtr="0" anchor="t" bIns="45700" lIns="91425" rIns="91425" tIns="45700">
            <a:noAutofit/>
          </a:bodyPr>
          <a:lstStyle/>
          <a:p>
            <a:pPr indent="-457200" lvl="0" marL="457200" marR="0" rtl="0" algn="l">
              <a:spcBef>
                <a:spcPts val="0"/>
              </a:spcBef>
              <a:spcAft>
                <a:spcPts val="0"/>
              </a:spcAft>
              <a:buSzPct val="25000"/>
              <a:buNone/>
            </a:pPr>
            <a:r>
              <a:rPr b="1" baseline="0" i="0" lang="en-US" sz="2800" u="none" cap="none" strike="noStrike">
                <a:solidFill>
                  <a:srgbClr val="006600"/>
                </a:solidFill>
                <a:latin typeface="Arial"/>
                <a:ea typeface="Arial"/>
                <a:cs typeface="Arial"/>
                <a:sym typeface="Arial"/>
              </a:rPr>
              <a:t>HISTORY (Con’t.)</a:t>
            </a:r>
          </a:p>
        </p:txBody>
      </p:sp>
      <p:sp>
        <p:nvSpPr>
          <p:cNvPr id="96" name="Shape 96"/>
          <p:cNvSpPr txBox="1"/>
          <p:nvPr/>
        </p:nvSpPr>
        <p:spPr>
          <a:xfrm>
            <a:off x="609600" y="1381125"/>
            <a:ext cx="8229600" cy="5324474"/>
          </a:xfrm>
          <a:prstGeom prst="rect">
            <a:avLst/>
          </a:prstGeom>
          <a:noFill/>
          <a:ln>
            <a:noFill/>
          </a:ln>
        </p:spPr>
        <p:txBody>
          <a:bodyPr anchorCtr="0" anchor="t" bIns="45700" lIns="91425" rIns="91425" tIns="45700">
            <a:noAutofit/>
          </a:bodyPr>
          <a:lstStyle/>
          <a:p>
            <a:pPr indent="-457200" lvl="0" marL="457200" marR="0" rtl="0" algn="l">
              <a:spcBef>
                <a:spcPts val="0"/>
              </a:spcBef>
              <a:spcAft>
                <a:spcPts val="0"/>
              </a:spcAft>
              <a:buClr>
                <a:srgbClr val="006600"/>
              </a:buClr>
              <a:buSzPct val="100000"/>
              <a:buFont typeface="Arial"/>
              <a:buChar char="•"/>
            </a:pPr>
            <a:r>
              <a:rPr b="1" baseline="0" i="1" lang="en-US" sz="2000" u="none" cap="none" strike="noStrike">
                <a:solidFill>
                  <a:srgbClr val="006600"/>
                </a:solidFill>
                <a:latin typeface="Arial"/>
                <a:ea typeface="Arial"/>
                <a:cs typeface="Arial"/>
                <a:sym typeface="Arial"/>
              </a:rPr>
              <a:t>PHP 5 (July 13, 2004)</a:t>
            </a:r>
          </a:p>
          <a:p>
            <a:pPr indent="-457200" lvl="1" marL="914400" marR="0" rtl="0" algn="l">
              <a:spcBef>
                <a:spcPts val="0"/>
              </a:spcBef>
              <a:spcAft>
                <a:spcPts val="0"/>
              </a:spcAft>
              <a:buClr>
                <a:srgbClr val="006600"/>
              </a:buClr>
              <a:buSzPct val="100000"/>
              <a:buFont typeface="Arial"/>
              <a:buChar char="•"/>
            </a:pPr>
            <a:r>
              <a:rPr b="1" baseline="0" i="1" lang="en-US" sz="2000" u="none" cap="none" strike="noStrike">
                <a:solidFill>
                  <a:srgbClr val="006600"/>
                </a:solidFill>
                <a:latin typeface="Arial"/>
                <a:ea typeface="Arial"/>
                <a:cs typeface="Arial"/>
                <a:sym typeface="Arial"/>
              </a:rPr>
              <a:t>Vastly improved object-oriented capabilities: OOP improvement</a:t>
            </a:r>
          </a:p>
          <a:p>
            <a:pPr indent="-457200" lvl="1" marL="914400" marR="0" rtl="0" algn="l">
              <a:spcBef>
                <a:spcPts val="0"/>
              </a:spcBef>
              <a:spcAft>
                <a:spcPts val="0"/>
              </a:spcAft>
              <a:buClr>
                <a:srgbClr val="006600"/>
              </a:buClr>
              <a:buSzPct val="100000"/>
              <a:buFont typeface="Arial"/>
              <a:buChar char="•"/>
            </a:pPr>
            <a:r>
              <a:rPr b="1" baseline="0" i="1" lang="en-US" sz="2000" u="none" cap="none" strike="noStrike">
                <a:solidFill>
                  <a:srgbClr val="006600"/>
                </a:solidFill>
                <a:latin typeface="Arial"/>
                <a:ea typeface="Arial"/>
                <a:cs typeface="Arial"/>
                <a:sym typeface="Arial"/>
              </a:rPr>
              <a:t>Try/catch exception handling</a:t>
            </a:r>
          </a:p>
          <a:p>
            <a:pPr indent="-457200" lvl="1" marL="914400" marR="0" rtl="0" algn="l">
              <a:spcBef>
                <a:spcPts val="0"/>
              </a:spcBef>
              <a:spcAft>
                <a:spcPts val="0"/>
              </a:spcAft>
              <a:buClr>
                <a:srgbClr val="006600"/>
              </a:buClr>
              <a:buSzPct val="100000"/>
              <a:buFont typeface="Arial"/>
              <a:buChar char="•"/>
            </a:pPr>
            <a:r>
              <a:rPr b="1" baseline="0" i="1" lang="en-US" sz="2000" u="none" cap="none" strike="noStrike">
                <a:solidFill>
                  <a:srgbClr val="006600"/>
                </a:solidFill>
                <a:latin typeface="Arial"/>
                <a:ea typeface="Arial"/>
                <a:cs typeface="Arial"/>
                <a:sym typeface="Arial"/>
              </a:rPr>
              <a:t>Improved XML and Web Services support (Simple XML Support, using SOAP)</a:t>
            </a:r>
          </a:p>
          <a:p>
            <a:pPr indent="-457200" lvl="1" marL="914400" marR="0" rtl="0" algn="l">
              <a:spcBef>
                <a:spcPts val="0"/>
              </a:spcBef>
              <a:spcAft>
                <a:spcPts val="0"/>
              </a:spcAft>
              <a:buClr>
                <a:srgbClr val="006600"/>
              </a:buClr>
              <a:buSzPct val="100000"/>
              <a:buFont typeface="Arial"/>
              <a:buChar char="•"/>
            </a:pPr>
            <a:r>
              <a:rPr b="1" baseline="0" i="1" lang="en-US" sz="2000" u="none" cap="none" strike="noStrike">
                <a:solidFill>
                  <a:srgbClr val="006600"/>
                </a:solidFill>
                <a:latin typeface="Arial"/>
                <a:ea typeface="Arial"/>
                <a:cs typeface="Arial"/>
                <a:sym typeface="Arial"/>
              </a:rPr>
              <a:t>Native support for SQLite</a:t>
            </a:r>
          </a:p>
          <a:p>
            <a:pPr indent="-457200" lvl="1" marL="914400" marR="0" rtl="0" algn="l">
              <a:spcBef>
                <a:spcPts val="0"/>
              </a:spcBef>
              <a:spcAft>
                <a:spcPts val="0"/>
              </a:spcAft>
              <a:buClr>
                <a:srgbClr val="006600"/>
              </a:buClr>
              <a:buSzPct val="100000"/>
              <a:buFont typeface="Arial"/>
              <a:buChar char="•"/>
            </a:pPr>
            <a:r>
              <a:rPr b="1" baseline="0" i="1" lang="en-US" sz="2000" u="none" cap="none" strike="noStrike">
                <a:solidFill>
                  <a:srgbClr val="006600"/>
                </a:solidFill>
                <a:latin typeface="Arial"/>
                <a:ea typeface="Arial"/>
                <a:cs typeface="Arial"/>
                <a:sym typeface="Arial"/>
              </a:rPr>
              <a:t>Installed on 19 million domains</a:t>
            </a:r>
          </a:p>
          <a:p>
            <a:pPr indent="-457200" lvl="1" marL="914400" marR="0" rtl="0" algn="l">
              <a:spcBef>
                <a:spcPts val="0"/>
              </a:spcBef>
              <a:spcAft>
                <a:spcPts val="0"/>
              </a:spcAft>
              <a:buClr>
                <a:srgbClr val="006600"/>
              </a:buClr>
              <a:buSzPct val="100000"/>
              <a:buFont typeface="Arial"/>
              <a:buChar char="•"/>
            </a:pPr>
            <a:r>
              <a:rPr b="1" baseline="0" i="1" lang="en-US" sz="2000" u="none" cap="none" strike="noStrike">
                <a:solidFill>
                  <a:srgbClr val="006600"/>
                </a:solidFill>
                <a:latin typeface="Arial"/>
                <a:ea typeface="Arial"/>
                <a:cs typeface="Arial"/>
                <a:sym typeface="Arial"/>
              </a:rPr>
              <a:t>54 percent on all Apache  module</a:t>
            </a:r>
          </a:p>
          <a:p>
            <a:pPr indent="-457200" lvl="0" marL="457200" marR="0" rtl="0" algn="l">
              <a:spcBef>
                <a:spcPts val="0"/>
              </a:spcBef>
              <a:spcAft>
                <a:spcPts val="0"/>
              </a:spcAft>
              <a:buClr>
                <a:srgbClr val="006600"/>
              </a:buClr>
              <a:buSzPct val="100000"/>
              <a:buFont typeface="Arial"/>
              <a:buChar char="•"/>
            </a:pPr>
            <a:r>
              <a:rPr b="1" baseline="0" i="1" lang="en-US" sz="2000" u="none" cap="none" strike="noStrike">
                <a:solidFill>
                  <a:srgbClr val="006600"/>
                </a:solidFill>
                <a:latin typeface="Arial"/>
                <a:ea typeface="Arial"/>
                <a:cs typeface="Arial"/>
                <a:sym typeface="Arial"/>
              </a:rPr>
              <a:t>PHP 6 (2007 not yet released)</a:t>
            </a:r>
          </a:p>
          <a:p>
            <a:pPr indent="-457200" lvl="1" marL="914400" marR="0" rtl="0" algn="l">
              <a:spcBef>
                <a:spcPts val="0"/>
              </a:spcBef>
              <a:spcAft>
                <a:spcPts val="0"/>
              </a:spcAft>
              <a:buClr>
                <a:srgbClr val="006600"/>
              </a:buClr>
              <a:buSzPct val="100000"/>
              <a:buFont typeface="Arial"/>
              <a:buChar char="•"/>
            </a:pPr>
            <a:r>
              <a:rPr b="1" baseline="0" i="1" lang="en-US" sz="2000" u="none" cap="none" strike="noStrike">
                <a:solidFill>
                  <a:srgbClr val="006600"/>
                </a:solidFill>
                <a:latin typeface="Arial"/>
                <a:ea typeface="Arial"/>
                <a:cs typeface="Arial"/>
                <a:sym typeface="Arial"/>
              </a:rPr>
              <a:t>Unicode Support (Native Unicode support for multilingual applications</a:t>
            </a:r>
          </a:p>
          <a:p>
            <a:pPr indent="-457200" lvl="1" marL="914400" marR="0" rtl="0" algn="l">
              <a:spcBef>
                <a:spcPts val="0"/>
              </a:spcBef>
              <a:spcAft>
                <a:spcPts val="0"/>
              </a:spcAft>
              <a:buClr>
                <a:srgbClr val="006600"/>
              </a:buClr>
              <a:buSzPct val="100000"/>
              <a:buFont typeface="Arial"/>
              <a:buChar char="•"/>
            </a:pPr>
            <a:r>
              <a:rPr b="1" baseline="0" i="1" lang="en-US" sz="2000" u="none" cap="none" strike="noStrike">
                <a:solidFill>
                  <a:srgbClr val="006600"/>
                </a:solidFill>
                <a:latin typeface="Arial"/>
                <a:ea typeface="Arial"/>
                <a:cs typeface="Arial"/>
                <a:sym typeface="Arial"/>
              </a:rPr>
              <a:t>Security improvements</a:t>
            </a:r>
          </a:p>
          <a:p>
            <a:pPr indent="-457200" lvl="1" marL="914400" marR="0" rtl="0" algn="l">
              <a:spcBef>
                <a:spcPts val="0"/>
              </a:spcBef>
              <a:spcAft>
                <a:spcPts val="0"/>
              </a:spcAft>
              <a:buClr>
                <a:srgbClr val="006600"/>
              </a:buClr>
              <a:buSzPct val="100000"/>
              <a:buFont typeface="Arial"/>
              <a:buChar char="•"/>
            </a:pPr>
            <a:r>
              <a:rPr b="1" baseline="0" i="1" lang="en-US" sz="2000" u="none" cap="none" strike="noStrike">
                <a:solidFill>
                  <a:srgbClr val="006600"/>
                </a:solidFill>
                <a:latin typeface="Arial"/>
                <a:ea typeface="Arial"/>
                <a:cs typeface="Arial"/>
                <a:sym typeface="Arial"/>
              </a:rPr>
              <a:t>New language features and constructs (64-bit type integer, foreach looping)</a:t>
            </a:r>
          </a:p>
          <a:p>
            <a:pPr indent="-457200" lvl="1" marL="914400" marR="0" rtl="0" algn="l">
              <a:spcBef>
                <a:spcPts val="0"/>
              </a:spcBef>
              <a:spcAft>
                <a:spcPts val="0"/>
              </a:spcAft>
              <a:buSzPct val="25000"/>
              <a:buNone/>
            </a:pPr>
            <a:r>
              <a:rPr b="1" baseline="0" i="1" lang="en-US" sz="1400" u="none" cap="none" strike="noStrike">
                <a:solidFill>
                  <a:srgbClr val="006600"/>
                </a:solidFill>
                <a:latin typeface="Arial"/>
                <a:ea typeface="Arial"/>
                <a:cs typeface="Arial"/>
                <a:sym typeface="Arial"/>
              </a:rPr>
              <a:t>http://en.wikipedia.org/wiki/PHP</a:t>
            </a:r>
          </a:p>
          <a:p>
            <a:pPr indent="-330200" lvl="1" marL="914400" marR="0" rtl="0" algn="l">
              <a:spcBef>
                <a:spcPts val="0"/>
              </a:spcBef>
              <a:spcAft>
                <a:spcPts val="0"/>
              </a:spcAft>
              <a:buClr>
                <a:schemeClr val="dk1"/>
              </a:buClr>
              <a:buFont typeface="Arial"/>
              <a:buNone/>
            </a:pPr>
            <a:r>
              <a:t/>
            </a:r>
            <a:endParaRPr b="1" baseline="0" i="1" sz="2000" u="none" cap="none" strike="noStrike">
              <a:solidFill>
                <a:srgbClr val="006600"/>
              </a:solidFill>
              <a:latin typeface="Arial"/>
              <a:ea typeface="Arial"/>
              <a:cs typeface="Arial"/>
              <a:sym typeface="Arial"/>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None/>
            </a:pPr>
            <a:r>
              <a:t/>
            </a:r>
            <a:endParaRPr b="0" baseline="0" i="0" sz="1200" u="none" cap="none" strike="noStrike">
              <a:solidFill>
                <a:srgbClr val="888888"/>
              </a:solidFill>
              <a:latin typeface="Calibri"/>
              <a:ea typeface="Calibri"/>
              <a:cs typeface="Calibri"/>
              <a:sym typeface="Calibri"/>
            </a:endParaRPr>
          </a:p>
          <a:p>
            <a:pPr indent="0" lvl="0" marL="0" marR="0" rtl="0" algn="r">
              <a:spcBef>
                <a:spcPts val="0"/>
              </a:spcBef>
              <a:spcAft>
                <a:spcPts val="0"/>
              </a:spcAft>
              <a:buSzPct val="25000"/>
              <a:buNone/>
            </a:pPr>
            <a:r>
              <a:rPr b="0" baseline="0" i="0" lang="en-US" sz="1000" u="none" cap="none" strike="noStrike">
                <a:solidFill>
                  <a:srgbClr val="888888"/>
                </a:solidFill>
                <a:latin typeface="Calibri"/>
                <a:ea typeface="Calibri"/>
                <a:cs typeface="Calibri"/>
                <a:sym typeface="Calibri"/>
              </a:rPr>
              <a:t>Slide </a:t>
            </a:r>
            <a:fld id="{00000000-1234-1234-1234-123412341234}" type="slidenum">
              <a:rPr b="0" baseline="0" i="0" lang="en-US" sz="1000" u="none" cap="none" strike="noStrike">
                <a:solidFill>
                  <a:srgbClr val="888888"/>
                </a:solidFill>
                <a:latin typeface="Calibri"/>
                <a:ea typeface="Calibri"/>
                <a:cs typeface="Calibri"/>
                <a:sym typeface="Calibri"/>
              </a:rPr>
              <a:t>‹#›</a:t>
            </a:fld>
          </a:p>
        </p:txBody>
      </p:sp>
      <p:sp>
        <p:nvSpPr>
          <p:cNvPr id="103" name="Shape 103"/>
          <p:cNvSpPr txBox="1"/>
          <p:nvPr/>
        </p:nvSpPr>
        <p:spPr>
          <a:xfrm>
            <a:off x="228600" y="209550"/>
            <a:ext cx="5562600" cy="400049"/>
          </a:xfrm>
          <a:prstGeom prst="rect">
            <a:avLst/>
          </a:prstGeom>
          <a:noFill/>
          <a:ln>
            <a:noFill/>
          </a:ln>
        </p:spPr>
        <p:txBody>
          <a:bodyPr anchorCtr="0" anchor="t" bIns="45700" lIns="91425" rIns="91425" tIns="45700">
            <a:noAutofit/>
          </a:bodyPr>
          <a:lstStyle/>
          <a:p>
            <a:pPr indent="-457200" lvl="0" marL="457200" marR="0" rtl="0" algn="l">
              <a:spcBef>
                <a:spcPts val="0"/>
              </a:spcBef>
              <a:spcAft>
                <a:spcPts val="0"/>
              </a:spcAft>
              <a:buSzPct val="25000"/>
              <a:buNone/>
            </a:pPr>
            <a:r>
              <a:rPr b="1" baseline="0" i="1" lang="en-US" sz="2000" u="none" cap="none" strike="noStrike">
                <a:solidFill>
                  <a:srgbClr val="006600"/>
                </a:solidFill>
                <a:latin typeface="Arial"/>
                <a:ea typeface="Arial"/>
                <a:cs typeface="Arial"/>
                <a:sym typeface="Arial"/>
              </a:rPr>
              <a:t>An introduction to PHP web programming</a:t>
            </a:r>
          </a:p>
        </p:txBody>
      </p:sp>
      <p:sp>
        <p:nvSpPr>
          <p:cNvPr id="104" name="Shape 104"/>
          <p:cNvSpPr/>
          <p:nvPr/>
        </p:nvSpPr>
        <p:spPr>
          <a:xfrm>
            <a:off x="0" y="762000"/>
            <a:ext cx="9144000" cy="46037"/>
          </a:xfrm>
          <a:prstGeom prst="rect">
            <a:avLst/>
          </a:prstGeom>
          <a:solidFill>
            <a:srgbClr val="006600"/>
          </a:solidFill>
          <a:ln>
            <a:noFill/>
          </a:ln>
        </p:spPr>
        <p:txBody>
          <a:bodyPr anchorCtr="0" anchor="ctr" bIns="45700" lIns="91425" rIns="91425" tIns="45700">
            <a:noAutofit/>
          </a:bodyPr>
          <a:lstStyle/>
          <a:p>
            <a:pPr indent="0" lvl="0" marL="0" marR="0" rtl="0" algn="ctr">
              <a:spcBef>
                <a:spcPts val="0"/>
              </a:spcBef>
              <a:spcAft>
                <a:spcPts val="0"/>
              </a:spcAft>
              <a:buNone/>
            </a:pPr>
            <a:r>
              <a:t/>
            </a:r>
            <a:endParaRPr b="0" baseline="0" i="0" sz="2400" u="none" cap="none" strike="noStrike">
              <a:solidFill>
                <a:schemeClr val="lt1"/>
              </a:solidFill>
              <a:latin typeface="Times New Roman"/>
              <a:ea typeface="Times New Roman"/>
              <a:cs typeface="Times New Roman"/>
              <a:sym typeface="Times New Roman"/>
            </a:endParaRPr>
          </a:p>
        </p:txBody>
      </p:sp>
      <p:sp>
        <p:nvSpPr>
          <p:cNvPr id="105" name="Shape 105"/>
          <p:cNvSpPr txBox="1"/>
          <p:nvPr/>
        </p:nvSpPr>
        <p:spPr>
          <a:xfrm>
            <a:off x="228600" y="838200"/>
            <a:ext cx="4343400" cy="523874"/>
          </a:xfrm>
          <a:prstGeom prst="rect">
            <a:avLst/>
          </a:prstGeom>
          <a:noFill/>
          <a:ln>
            <a:noFill/>
          </a:ln>
        </p:spPr>
        <p:txBody>
          <a:bodyPr anchorCtr="0" anchor="t" bIns="45700" lIns="91425" rIns="91425" tIns="45700">
            <a:noAutofit/>
          </a:bodyPr>
          <a:lstStyle/>
          <a:p>
            <a:pPr indent="-457200" lvl="0" marL="457200" marR="0" rtl="0" algn="l">
              <a:spcBef>
                <a:spcPts val="0"/>
              </a:spcBef>
              <a:spcAft>
                <a:spcPts val="0"/>
              </a:spcAft>
              <a:buSzPct val="25000"/>
              <a:buNone/>
            </a:pPr>
            <a:r>
              <a:rPr b="1" baseline="0" i="0" lang="en-US" sz="2800" u="none" cap="none" strike="noStrike">
                <a:solidFill>
                  <a:srgbClr val="006600"/>
                </a:solidFill>
                <a:latin typeface="Arial"/>
                <a:ea typeface="Arial"/>
                <a:cs typeface="Arial"/>
                <a:sym typeface="Arial"/>
              </a:rPr>
              <a:t>HISTORY (Con’t.)</a:t>
            </a:r>
          </a:p>
        </p:txBody>
      </p:sp>
      <p:sp>
        <p:nvSpPr>
          <p:cNvPr id="106" name="Shape 106"/>
          <p:cNvSpPr txBox="1"/>
          <p:nvPr/>
        </p:nvSpPr>
        <p:spPr>
          <a:xfrm>
            <a:off x="609600" y="1295400"/>
            <a:ext cx="8229600" cy="5324474"/>
          </a:xfrm>
          <a:prstGeom prst="rect">
            <a:avLst/>
          </a:prstGeom>
          <a:noFill/>
          <a:ln>
            <a:noFill/>
          </a:ln>
        </p:spPr>
        <p:txBody>
          <a:bodyPr anchorCtr="0" anchor="t" bIns="45700" lIns="91425" rIns="91425" tIns="45700">
            <a:noAutofit/>
          </a:bodyPr>
          <a:lstStyle/>
          <a:p>
            <a:pPr indent="-457200" lvl="0" marL="457200" marR="0" rtl="0" algn="l">
              <a:spcBef>
                <a:spcPts val="0"/>
              </a:spcBef>
              <a:spcAft>
                <a:spcPts val="0"/>
              </a:spcAft>
              <a:buSzPct val="25000"/>
              <a:buNone/>
            </a:pPr>
            <a:r>
              <a:rPr b="1" baseline="0" i="1" lang="en-US" sz="2000" u="none" cap="none" strike="noStrike">
                <a:solidFill>
                  <a:srgbClr val="006600"/>
                </a:solidFill>
                <a:latin typeface="Arial"/>
                <a:ea typeface="Arial"/>
                <a:cs typeface="Arial"/>
                <a:sym typeface="Arial"/>
              </a:rPr>
              <a:t>PHP Key categories</a:t>
            </a:r>
          </a:p>
          <a:p>
            <a:pPr indent="-457200" lvl="1" marL="914400" marR="0" rtl="0" algn="l">
              <a:spcBef>
                <a:spcPts val="0"/>
              </a:spcBef>
              <a:spcAft>
                <a:spcPts val="0"/>
              </a:spcAft>
              <a:buClr>
                <a:srgbClr val="006600"/>
              </a:buClr>
              <a:buSzPct val="100000"/>
              <a:buFont typeface="Arial"/>
              <a:buChar char="•"/>
            </a:pPr>
            <a:r>
              <a:rPr b="1" baseline="0" i="1" lang="en-US" sz="2000" u="none" cap="none" strike="noStrike">
                <a:solidFill>
                  <a:srgbClr val="006600"/>
                </a:solidFill>
                <a:latin typeface="Arial"/>
                <a:ea typeface="Arial"/>
                <a:cs typeface="Arial"/>
                <a:sym typeface="Arial"/>
              </a:rPr>
              <a:t>Practicality</a:t>
            </a:r>
          </a:p>
          <a:p>
            <a:pPr indent="-457200" lvl="2" marL="1371600" marR="0" rtl="0" algn="l">
              <a:spcBef>
                <a:spcPts val="0"/>
              </a:spcBef>
              <a:spcAft>
                <a:spcPts val="0"/>
              </a:spcAft>
              <a:buClr>
                <a:srgbClr val="006600"/>
              </a:buClr>
              <a:buSzPct val="100000"/>
              <a:buFont typeface="Arial"/>
              <a:buChar char="•"/>
            </a:pPr>
            <a:r>
              <a:rPr b="1" baseline="0" i="1" lang="en-US" sz="2000" u="none" cap="none" strike="noStrike">
                <a:solidFill>
                  <a:srgbClr val="006600"/>
                </a:solidFill>
                <a:latin typeface="Arial"/>
                <a:ea typeface="Arial"/>
                <a:cs typeface="Arial"/>
                <a:sym typeface="Arial"/>
              </a:rPr>
              <a:t>PHP is a loosely type language (no explicitly create, typecast, or destroy a variable)</a:t>
            </a:r>
          </a:p>
          <a:p>
            <a:pPr indent="-457200" lvl="1" marL="914400" marR="0" rtl="0" algn="l">
              <a:spcBef>
                <a:spcPts val="0"/>
              </a:spcBef>
              <a:spcAft>
                <a:spcPts val="0"/>
              </a:spcAft>
              <a:buClr>
                <a:srgbClr val="006600"/>
              </a:buClr>
              <a:buSzPct val="100000"/>
              <a:buFont typeface="Arial"/>
              <a:buChar char="•"/>
            </a:pPr>
            <a:r>
              <a:rPr b="1" baseline="0" i="1" lang="en-US" sz="2000" u="none" cap="none" strike="noStrike">
                <a:solidFill>
                  <a:srgbClr val="006600"/>
                </a:solidFill>
                <a:latin typeface="Arial"/>
                <a:ea typeface="Arial"/>
                <a:cs typeface="Arial"/>
                <a:sym typeface="Arial"/>
              </a:rPr>
              <a:t>Power</a:t>
            </a:r>
          </a:p>
          <a:p>
            <a:pPr indent="-457200" lvl="2" marL="1371600" marR="0" rtl="0" algn="l">
              <a:spcBef>
                <a:spcPts val="0"/>
              </a:spcBef>
              <a:spcAft>
                <a:spcPts val="0"/>
              </a:spcAft>
              <a:buClr>
                <a:srgbClr val="006600"/>
              </a:buClr>
              <a:buSzPct val="100000"/>
              <a:buFont typeface="Arial"/>
              <a:buChar char="•"/>
            </a:pPr>
            <a:r>
              <a:rPr b="1" baseline="0" i="1" lang="en-US" sz="2000" u="none" cap="none" strike="noStrike">
                <a:solidFill>
                  <a:srgbClr val="006600"/>
                </a:solidFill>
                <a:latin typeface="Arial"/>
                <a:ea typeface="Arial"/>
                <a:cs typeface="Arial"/>
                <a:sym typeface="Arial"/>
              </a:rPr>
              <a:t>More libraries and thousands of functions</a:t>
            </a:r>
          </a:p>
          <a:p>
            <a:pPr indent="-457200" lvl="1" marL="914400" marR="0" rtl="0" algn="l">
              <a:spcBef>
                <a:spcPts val="0"/>
              </a:spcBef>
              <a:spcAft>
                <a:spcPts val="0"/>
              </a:spcAft>
              <a:buClr>
                <a:srgbClr val="006600"/>
              </a:buClr>
              <a:buSzPct val="100000"/>
              <a:buFont typeface="Arial"/>
              <a:buChar char="•"/>
            </a:pPr>
            <a:r>
              <a:rPr b="1" baseline="0" i="1" lang="en-US" sz="2000" u="none" cap="none" strike="noStrike">
                <a:solidFill>
                  <a:srgbClr val="006600"/>
                </a:solidFill>
                <a:latin typeface="Arial"/>
                <a:ea typeface="Arial"/>
                <a:cs typeface="Arial"/>
                <a:sym typeface="Arial"/>
              </a:rPr>
              <a:t>Possibility</a:t>
            </a:r>
          </a:p>
          <a:p>
            <a:pPr indent="-457200" lvl="2" marL="1371600" marR="0" rtl="0" algn="l">
              <a:spcBef>
                <a:spcPts val="0"/>
              </a:spcBef>
              <a:spcAft>
                <a:spcPts val="0"/>
              </a:spcAft>
              <a:buClr>
                <a:srgbClr val="006600"/>
              </a:buClr>
              <a:buSzPct val="100000"/>
              <a:buFont typeface="Arial"/>
              <a:buChar char="•"/>
            </a:pPr>
            <a:r>
              <a:rPr b="1" baseline="0" i="1" lang="en-US" sz="2000" u="none" cap="none" strike="noStrike">
                <a:solidFill>
                  <a:srgbClr val="006600"/>
                </a:solidFill>
                <a:latin typeface="Arial"/>
                <a:ea typeface="Arial"/>
                <a:cs typeface="Arial"/>
                <a:sym typeface="Arial"/>
              </a:rPr>
              <a:t>Native support is offered for more than 25 database products, including Adabas D, dBase, Empress, FilePro, FrontBase, Hyperwave, IBM DB2, Informix, Ingres, InterBase, mSQL, Microsoft SQL Server, MySQL, Oracle, Ovrimos, PostgreSQL, Solid, Sybase, Unix dbm, and Velocis.</a:t>
            </a:r>
          </a:p>
          <a:p>
            <a:pPr indent="-457200" lvl="2" marL="1371600" marR="0" rtl="0" algn="l">
              <a:spcBef>
                <a:spcPts val="0"/>
              </a:spcBef>
              <a:spcAft>
                <a:spcPts val="0"/>
              </a:spcAft>
              <a:buClr>
                <a:srgbClr val="006600"/>
              </a:buClr>
              <a:buSzPct val="100000"/>
              <a:buFont typeface="Arial"/>
              <a:buChar char="•"/>
            </a:pPr>
            <a:r>
              <a:rPr b="1" baseline="0" i="1" lang="en-US" sz="2000" u="none" cap="none" strike="noStrike">
                <a:solidFill>
                  <a:srgbClr val="006600"/>
                </a:solidFill>
                <a:latin typeface="Arial"/>
                <a:ea typeface="Arial"/>
                <a:cs typeface="Arial"/>
                <a:sym typeface="Arial"/>
              </a:rPr>
              <a:t>Both structured and Object Oriented approach</a:t>
            </a:r>
          </a:p>
          <a:p>
            <a:pPr indent="-457200" lvl="1" marL="914400" marR="0" rtl="0" algn="l">
              <a:spcBef>
                <a:spcPts val="0"/>
              </a:spcBef>
              <a:spcAft>
                <a:spcPts val="0"/>
              </a:spcAft>
              <a:buClr>
                <a:srgbClr val="006600"/>
              </a:buClr>
              <a:buSzPct val="100000"/>
              <a:buFont typeface="Arial"/>
              <a:buChar char="•"/>
            </a:pPr>
            <a:r>
              <a:rPr b="1" baseline="0" i="1" lang="en-US" sz="2000" u="none" cap="none" strike="noStrike">
                <a:solidFill>
                  <a:srgbClr val="006600"/>
                </a:solidFill>
                <a:latin typeface="Arial"/>
                <a:ea typeface="Arial"/>
                <a:cs typeface="Arial"/>
                <a:sym typeface="Arial"/>
              </a:rPr>
              <a:t>Price</a:t>
            </a:r>
          </a:p>
          <a:p>
            <a:pPr indent="-457200" lvl="2" marL="1371600" marR="0" rtl="0" algn="l">
              <a:spcBef>
                <a:spcPts val="0"/>
              </a:spcBef>
              <a:spcAft>
                <a:spcPts val="0"/>
              </a:spcAft>
              <a:buClr>
                <a:srgbClr val="006600"/>
              </a:buClr>
              <a:buSzPct val="100000"/>
              <a:buFont typeface="Arial"/>
              <a:buChar char="•"/>
            </a:pPr>
            <a:r>
              <a:rPr b="1" baseline="0" i="1" lang="en-US" sz="2000" u="none" cap="none" strike="noStrike">
                <a:solidFill>
                  <a:srgbClr val="006600"/>
                </a:solidFill>
                <a:latin typeface="Arial"/>
                <a:ea typeface="Arial"/>
                <a:cs typeface="Arial"/>
                <a:sym typeface="Arial"/>
              </a:rPr>
              <a:t>Free of charge</a:t>
            </a:r>
          </a:p>
          <a:p>
            <a:pPr indent="-330200" lvl="0" marL="457200" marR="0" rtl="0" algn="l">
              <a:spcBef>
                <a:spcPts val="0"/>
              </a:spcBef>
              <a:spcAft>
                <a:spcPts val="0"/>
              </a:spcAft>
              <a:buClr>
                <a:schemeClr val="dk1"/>
              </a:buClr>
              <a:buFont typeface="Arial"/>
              <a:buNone/>
            </a:pPr>
            <a:r>
              <a:t/>
            </a:r>
            <a:endParaRPr b="1" baseline="0" i="1" sz="2000" u="none" cap="none" strike="noStrike">
              <a:solidFill>
                <a:srgbClr val="006600"/>
              </a:solidFill>
              <a:latin typeface="Arial"/>
              <a:ea typeface="Arial"/>
              <a:cs typeface="Arial"/>
              <a:sym typeface="Arial"/>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sp>
        <p:nvSpPr>
          <p:cNvPr id="112" name="Shape 112"/>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None/>
            </a:pPr>
            <a:r>
              <a:t/>
            </a:r>
            <a:endParaRPr b="0" baseline="0" i="0" sz="1200" u="none" cap="none" strike="noStrike">
              <a:solidFill>
                <a:srgbClr val="888888"/>
              </a:solidFill>
              <a:latin typeface="Calibri"/>
              <a:ea typeface="Calibri"/>
              <a:cs typeface="Calibri"/>
              <a:sym typeface="Calibri"/>
            </a:endParaRPr>
          </a:p>
          <a:p>
            <a:pPr indent="0" lvl="0" marL="0" marR="0" rtl="0" algn="r">
              <a:spcBef>
                <a:spcPts val="0"/>
              </a:spcBef>
              <a:spcAft>
                <a:spcPts val="0"/>
              </a:spcAft>
              <a:buSzPct val="25000"/>
              <a:buNone/>
            </a:pPr>
            <a:r>
              <a:rPr b="0" baseline="0" i="0" lang="en-US" sz="1000" u="none" cap="none" strike="noStrike">
                <a:solidFill>
                  <a:srgbClr val="888888"/>
                </a:solidFill>
                <a:latin typeface="Calibri"/>
                <a:ea typeface="Calibri"/>
                <a:cs typeface="Calibri"/>
                <a:sym typeface="Calibri"/>
              </a:rPr>
              <a:t>Slide </a:t>
            </a:r>
            <a:fld id="{00000000-1234-1234-1234-123412341234}" type="slidenum">
              <a:rPr b="0" baseline="0" i="0" lang="en-US" sz="1000" u="none" cap="none" strike="noStrike">
                <a:solidFill>
                  <a:srgbClr val="888888"/>
                </a:solidFill>
                <a:latin typeface="Calibri"/>
                <a:ea typeface="Calibri"/>
                <a:cs typeface="Calibri"/>
                <a:sym typeface="Calibri"/>
              </a:rPr>
              <a:t>‹#›</a:t>
            </a:fld>
          </a:p>
        </p:txBody>
      </p:sp>
      <p:sp>
        <p:nvSpPr>
          <p:cNvPr id="113" name="Shape 113"/>
          <p:cNvSpPr txBox="1"/>
          <p:nvPr/>
        </p:nvSpPr>
        <p:spPr>
          <a:xfrm>
            <a:off x="228600" y="209550"/>
            <a:ext cx="5562600" cy="400049"/>
          </a:xfrm>
          <a:prstGeom prst="rect">
            <a:avLst/>
          </a:prstGeom>
          <a:noFill/>
          <a:ln>
            <a:noFill/>
          </a:ln>
        </p:spPr>
        <p:txBody>
          <a:bodyPr anchorCtr="0" anchor="t" bIns="45700" lIns="91425" rIns="91425" tIns="45700">
            <a:noAutofit/>
          </a:bodyPr>
          <a:lstStyle/>
          <a:p>
            <a:pPr indent="-457200" lvl="0" marL="457200" marR="0" rtl="0" algn="l">
              <a:spcBef>
                <a:spcPts val="0"/>
              </a:spcBef>
              <a:spcAft>
                <a:spcPts val="0"/>
              </a:spcAft>
              <a:buSzPct val="25000"/>
              <a:buNone/>
            </a:pPr>
            <a:r>
              <a:rPr b="1" baseline="0" i="1" lang="en-US" sz="2000" u="none" cap="none" strike="noStrike">
                <a:solidFill>
                  <a:srgbClr val="006600"/>
                </a:solidFill>
                <a:latin typeface="Arial"/>
                <a:ea typeface="Arial"/>
                <a:cs typeface="Arial"/>
                <a:sym typeface="Arial"/>
              </a:rPr>
              <a:t>An introduction to PHP web programming</a:t>
            </a:r>
          </a:p>
        </p:txBody>
      </p:sp>
      <p:sp>
        <p:nvSpPr>
          <p:cNvPr id="114" name="Shape 114"/>
          <p:cNvSpPr/>
          <p:nvPr/>
        </p:nvSpPr>
        <p:spPr>
          <a:xfrm>
            <a:off x="0" y="762000"/>
            <a:ext cx="9144000" cy="46037"/>
          </a:xfrm>
          <a:prstGeom prst="rect">
            <a:avLst/>
          </a:prstGeom>
          <a:solidFill>
            <a:srgbClr val="006600"/>
          </a:solidFill>
          <a:ln>
            <a:noFill/>
          </a:ln>
        </p:spPr>
        <p:txBody>
          <a:bodyPr anchorCtr="0" anchor="ctr" bIns="45700" lIns="91425" rIns="91425" tIns="45700">
            <a:noAutofit/>
          </a:bodyPr>
          <a:lstStyle/>
          <a:p>
            <a:pPr indent="0" lvl="0" marL="0" marR="0" rtl="0" algn="ctr">
              <a:spcBef>
                <a:spcPts val="0"/>
              </a:spcBef>
              <a:spcAft>
                <a:spcPts val="0"/>
              </a:spcAft>
              <a:buNone/>
            </a:pPr>
            <a:r>
              <a:t/>
            </a:r>
            <a:endParaRPr b="0" baseline="0" i="0" sz="2400" u="none" cap="none" strike="noStrike">
              <a:solidFill>
                <a:schemeClr val="lt1"/>
              </a:solidFill>
              <a:latin typeface="Times New Roman"/>
              <a:ea typeface="Times New Roman"/>
              <a:cs typeface="Times New Roman"/>
              <a:sym typeface="Times New Roman"/>
            </a:endParaRPr>
          </a:p>
        </p:txBody>
      </p:sp>
      <p:pic>
        <p:nvPicPr>
          <p:cNvPr id="115" name="Shape 115"/>
          <p:cNvPicPr preferRelativeResize="0"/>
          <p:nvPr/>
        </p:nvPicPr>
        <p:blipFill rotWithShape="1">
          <a:blip r:embed="rId3">
            <a:alphaModFix/>
          </a:blip>
          <a:srcRect b="0" l="0" r="0" t="0"/>
          <a:stretch/>
        </p:blipFill>
        <p:spPr>
          <a:xfrm>
            <a:off x="762000" y="4038600"/>
            <a:ext cx="2438399" cy="1449387"/>
          </a:xfrm>
          <a:prstGeom prst="rect">
            <a:avLst/>
          </a:prstGeom>
          <a:noFill/>
          <a:ln>
            <a:noFill/>
          </a:ln>
        </p:spPr>
      </p:pic>
      <p:pic>
        <p:nvPicPr>
          <p:cNvPr id="116" name="Shape 116"/>
          <p:cNvPicPr preferRelativeResize="0"/>
          <p:nvPr/>
        </p:nvPicPr>
        <p:blipFill rotWithShape="1">
          <a:blip r:embed="rId4">
            <a:alphaModFix/>
          </a:blip>
          <a:srcRect b="0" l="0" r="0" t="0"/>
          <a:stretch/>
        </p:blipFill>
        <p:spPr>
          <a:xfrm>
            <a:off x="2133600" y="1600200"/>
            <a:ext cx="2952750" cy="1552575"/>
          </a:xfrm>
          <a:prstGeom prst="rect">
            <a:avLst/>
          </a:prstGeom>
          <a:noFill/>
          <a:ln>
            <a:noFill/>
          </a:ln>
        </p:spPr>
      </p:pic>
      <p:pic>
        <p:nvPicPr>
          <p:cNvPr id="117" name="Shape 117"/>
          <p:cNvPicPr preferRelativeResize="0"/>
          <p:nvPr/>
        </p:nvPicPr>
        <p:blipFill rotWithShape="1">
          <a:blip r:embed="rId5">
            <a:alphaModFix/>
          </a:blip>
          <a:srcRect b="0" l="0" r="0" t="0"/>
          <a:stretch/>
        </p:blipFill>
        <p:spPr>
          <a:xfrm>
            <a:off x="6248400" y="914400"/>
            <a:ext cx="1876424" cy="2428875"/>
          </a:xfrm>
          <a:prstGeom prst="rect">
            <a:avLst/>
          </a:prstGeom>
          <a:noFill/>
          <a:ln>
            <a:noFill/>
          </a:ln>
        </p:spPr>
      </p:pic>
      <p:sp>
        <p:nvSpPr>
          <p:cNvPr id="118" name="Shape 118"/>
          <p:cNvSpPr/>
          <p:nvPr/>
        </p:nvSpPr>
        <p:spPr>
          <a:xfrm rot="-2682854">
            <a:off x="1112838" y="3332163"/>
            <a:ext cx="1320799" cy="193675"/>
          </a:xfrm>
          <a:prstGeom prst="rightArrow">
            <a:avLst>
              <a:gd fmla="val 50000" name="adj1"/>
              <a:gd fmla="val 50000" name="adj2"/>
            </a:avLst>
          </a:prstGeom>
          <a:solidFill>
            <a:schemeClr val="accent1"/>
          </a:solidFill>
          <a:ln cap="flat" cmpd="sng" w="25400">
            <a:solidFill>
              <a:srgbClr val="395E8A"/>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b="0" baseline="0" i="0" sz="2400" u="none" cap="none" strike="noStrike">
              <a:solidFill>
                <a:schemeClr val="lt1"/>
              </a:solidFill>
              <a:latin typeface="Times New Roman"/>
              <a:ea typeface="Times New Roman"/>
              <a:cs typeface="Times New Roman"/>
              <a:sym typeface="Times New Roman"/>
            </a:endParaRPr>
          </a:p>
        </p:txBody>
      </p:sp>
      <p:sp>
        <p:nvSpPr>
          <p:cNvPr id="119" name="Shape 119"/>
          <p:cNvSpPr/>
          <p:nvPr/>
        </p:nvSpPr>
        <p:spPr>
          <a:xfrm>
            <a:off x="4419600" y="1524000"/>
            <a:ext cx="1658938" cy="184149"/>
          </a:xfrm>
          <a:prstGeom prst="rightArrow">
            <a:avLst>
              <a:gd fmla="val 50000" name="adj1"/>
              <a:gd fmla="val 50000" name="adj2"/>
            </a:avLst>
          </a:prstGeom>
          <a:solidFill>
            <a:schemeClr val="accent1"/>
          </a:solidFill>
          <a:ln cap="flat" cmpd="sng" w="25400">
            <a:solidFill>
              <a:srgbClr val="395E8A"/>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b="0" baseline="0" i="0" sz="2400" u="none" cap="none" strike="noStrike">
              <a:solidFill>
                <a:schemeClr val="lt1"/>
              </a:solidFill>
              <a:latin typeface="Times New Roman"/>
              <a:ea typeface="Times New Roman"/>
              <a:cs typeface="Times New Roman"/>
              <a:sym typeface="Times New Roman"/>
            </a:endParaRPr>
          </a:p>
        </p:txBody>
      </p:sp>
      <p:sp>
        <p:nvSpPr>
          <p:cNvPr id="120" name="Shape 120"/>
          <p:cNvSpPr txBox="1"/>
          <p:nvPr/>
        </p:nvSpPr>
        <p:spPr>
          <a:xfrm rot="-2667127">
            <a:off x="492125" y="3019425"/>
            <a:ext cx="1930399" cy="400050"/>
          </a:xfrm>
          <a:prstGeom prst="rect">
            <a:avLst/>
          </a:prstGeom>
          <a:noFill/>
          <a:ln>
            <a:noFill/>
          </a:ln>
        </p:spPr>
        <p:txBody>
          <a:bodyPr anchorCtr="0" anchor="t" bIns="45700" lIns="91425" rIns="91425" tIns="45700">
            <a:noAutofit/>
          </a:bodyPr>
          <a:lstStyle/>
          <a:p>
            <a:pPr indent="-457200" lvl="0" marL="457200" marR="0" rtl="0" algn="l">
              <a:spcBef>
                <a:spcPts val="0"/>
              </a:spcBef>
              <a:spcAft>
                <a:spcPts val="0"/>
              </a:spcAft>
              <a:buSzPct val="25000"/>
              <a:buNone/>
            </a:pPr>
            <a:r>
              <a:rPr b="1" baseline="0" i="1" lang="en-US" sz="2000" u="none" cap="none" strike="noStrike">
                <a:solidFill>
                  <a:srgbClr val="006600"/>
                </a:solidFill>
                <a:latin typeface="Arial"/>
                <a:ea typeface="Arial"/>
                <a:cs typeface="Arial"/>
                <a:sym typeface="Arial"/>
              </a:rPr>
              <a:t>Page Request</a:t>
            </a:r>
          </a:p>
        </p:txBody>
      </p:sp>
      <p:sp>
        <p:nvSpPr>
          <p:cNvPr id="121" name="Shape 121"/>
          <p:cNvSpPr txBox="1"/>
          <p:nvPr/>
        </p:nvSpPr>
        <p:spPr>
          <a:xfrm>
            <a:off x="2971800" y="2286000"/>
            <a:ext cx="1371599" cy="400049"/>
          </a:xfrm>
          <a:prstGeom prst="rect">
            <a:avLst/>
          </a:prstGeom>
          <a:noFill/>
          <a:ln>
            <a:noFill/>
          </a:ln>
        </p:spPr>
        <p:txBody>
          <a:bodyPr anchorCtr="0" anchor="t" bIns="45700" lIns="91425" rIns="91425" tIns="45700">
            <a:noAutofit/>
          </a:bodyPr>
          <a:lstStyle/>
          <a:p>
            <a:pPr indent="-457200" lvl="0" marL="457200" marR="0" rtl="0" algn="l">
              <a:spcBef>
                <a:spcPts val="0"/>
              </a:spcBef>
              <a:spcAft>
                <a:spcPts val="0"/>
              </a:spcAft>
              <a:buSzPct val="25000"/>
              <a:buNone/>
            </a:pPr>
            <a:r>
              <a:rPr b="1" baseline="0" i="1" lang="en-US" sz="2000" u="none" cap="none" strike="noStrike">
                <a:solidFill>
                  <a:srgbClr val="006600"/>
                </a:solidFill>
                <a:latin typeface="Arial"/>
                <a:ea typeface="Arial"/>
                <a:cs typeface="Arial"/>
                <a:sym typeface="Arial"/>
              </a:rPr>
              <a:t>Internet</a:t>
            </a:r>
          </a:p>
        </p:txBody>
      </p:sp>
      <p:sp>
        <p:nvSpPr>
          <p:cNvPr id="122" name="Shape 122"/>
          <p:cNvSpPr/>
          <p:nvPr/>
        </p:nvSpPr>
        <p:spPr>
          <a:xfrm rot="10800000">
            <a:off x="5181599" y="2514600"/>
            <a:ext cx="1360488" cy="171449"/>
          </a:xfrm>
          <a:prstGeom prst="rightArrow">
            <a:avLst>
              <a:gd fmla="val 50000" name="adj1"/>
              <a:gd fmla="val 50000" name="adj2"/>
            </a:avLst>
          </a:prstGeom>
          <a:solidFill>
            <a:schemeClr val="accent1"/>
          </a:solidFill>
          <a:ln cap="flat" cmpd="sng" w="25400">
            <a:solidFill>
              <a:srgbClr val="395E8A"/>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b="0" baseline="0" i="0" sz="2400" u="none" cap="none" strike="noStrike">
              <a:solidFill>
                <a:schemeClr val="lt1"/>
              </a:solidFill>
              <a:latin typeface="Times New Roman"/>
              <a:ea typeface="Times New Roman"/>
              <a:cs typeface="Times New Roman"/>
              <a:sym typeface="Times New Roman"/>
            </a:endParaRPr>
          </a:p>
        </p:txBody>
      </p:sp>
      <p:sp>
        <p:nvSpPr>
          <p:cNvPr id="123" name="Shape 123"/>
          <p:cNvSpPr/>
          <p:nvPr/>
        </p:nvSpPr>
        <p:spPr>
          <a:xfrm rot="8030209">
            <a:off x="1948656" y="3504405"/>
            <a:ext cx="1131888" cy="180975"/>
          </a:xfrm>
          <a:prstGeom prst="rightArrow">
            <a:avLst>
              <a:gd fmla="val 50000" name="adj1"/>
              <a:gd fmla="val 50000" name="adj2"/>
            </a:avLst>
          </a:prstGeom>
          <a:solidFill>
            <a:schemeClr val="accent1"/>
          </a:solidFill>
          <a:ln cap="flat" cmpd="sng" w="25400">
            <a:solidFill>
              <a:srgbClr val="395E8A"/>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b="0" baseline="0" i="0" sz="2400" u="none" cap="none" strike="noStrike">
              <a:solidFill>
                <a:schemeClr val="lt1"/>
              </a:solidFill>
              <a:latin typeface="Times New Roman"/>
              <a:ea typeface="Times New Roman"/>
              <a:cs typeface="Times New Roman"/>
              <a:sym typeface="Times New Roman"/>
            </a:endParaRPr>
          </a:p>
        </p:txBody>
      </p:sp>
      <p:sp>
        <p:nvSpPr>
          <p:cNvPr id="124" name="Shape 124"/>
          <p:cNvSpPr txBox="1"/>
          <p:nvPr/>
        </p:nvSpPr>
        <p:spPr>
          <a:xfrm>
            <a:off x="5257800" y="2057400"/>
            <a:ext cx="1176338" cy="400049"/>
          </a:xfrm>
          <a:prstGeom prst="rect">
            <a:avLst/>
          </a:prstGeom>
          <a:noFill/>
          <a:ln>
            <a:noFill/>
          </a:ln>
        </p:spPr>
        <p:txBody>
          <a:bodyPr anchorCtr="0" anchor="t" bIns="45700" lIns="91425" rIns="91425" tIns="45700">
            <a:noAutofit/>
          </a:bodyPr>
          <a:lstStyle/>
          <a:p>
            <a:pPr indent="-457200" lvl="0" marL="457200" marR="0" rtl="0" algn="l">
              <a:spcBef>
                <a:spcPts val="0"/>
              </a:spcBef>
              <a:spcAft>
                <a:spcPts val="0"/>
              </a:spcAft>
              <a:buSzPct val="25000"/>
              <a:buNone/>
            </a:pPr>
            <a:r>
              <a:rPr b="1" baseline="0" i="1" lang="en-US" sz="2000" u="none" cap="none" strike="noStrike">
                <a:solidFill>
                  <a:srgbClr val="006600"/>
                </a:solidFill>
                <a:latin typeface="Arial"/>
                <a:ea typeface="Arial"/>
                <a:cs typeface="Arial"/>
                <a:sym typeface="Arial"/>
              </a:rPr>
              <a:t>html</a:t>
            </a:r>
          </a:p>
        </p:txBody>
      </p:sp>
      <p:sp>
        <p:nvSpPr>
          <p:cNvPr id="125" name="Shape 125"/>
          <p:cNvSpPr txBox="1"/>
          <p:nvPr/>
        </p:nvSpPr>
        <p:spPr>
          <a:xfrm rot="-2747929">
            <a:off x="1718468" y="3256757"/>
            <a:ext cx="1176336" cy="400049"/>
          </a:xfrm>
          <a:prstGeom prst="rect">
            <a:avLst/>
          </a:prstGeom>
          <a:noFill/>
          <a:ln>
            <a:noFill/>
          </a:ln>
        </p:spPr>
        <p:txBody>
          <a:bodyPr anchorCtr="0" anchor="t" bIns="45700" lIns="91425" rIns="91425" tIns="45700">
            <a:noAutofit/>
          </a:bodyPr>
          <a:lstStyle/>
          <a:p>
            <a:pPr indent="-457200" lvl="0" marL="457200" marR="0" rtl="0" algn="l">
              <a:spcBef>
                <a:spcPts val="0"/>
              </a:spcBef>
              <a:spcAft>
                <a:spcPts val="0"/>
              </a:spcAft>
              <a:buSzPct val="25000"/>
              <a:buNone/>
            </a:pPr>
            <a:r>
              <a:rPr b="1" baseline="0" i="1" lang="en-US" sz="2000" u="none" cap="none" strike="noStrike">
                <a:solidFill>
                  <a:srgbClr val="006600"/>
                </a:solidFill>
                <a:latin typeface="Arial"/>
                <a:ea typeface="Arial"/>
                <a:cs typeface="Arial"/>
                <a:sym typeface="Arial"/>
              </a:rPr>
              <a:t>html</a:t>
            </a:r>
          </a:p>
        </p:txBody>
      </p:sp>
      <p:sp>
        <p:nvSpPr>
          <p:cNvPr id="126" name="Shape 126"/>
          <p:cNvSpPr txBox="1"/>
          <p:nvPr/>
        </p:nvSpPr>
        <p:spPr>
          <a:xfrm>
            <a:off x="4191000" y="990600"/>
            <a:ext cx="1930399" cy="400049"/>
          </a:xfrm>
          <a:prstGeom prst="rect">
            <a:avLst/>
          </a:prstGeom>
          <a:noFill/>
          <a:ln>
            <a:noFill/>
          </a:ln>
        </p:spPr>
        <p:txBody>
          <a:bodyPr anchorCtr="0" anchor="t" bIns="45700" lIns="91425" rIns="91425" tIns="45700">
            <a:noAutofit/>
          </a:bodyPr>
          <a:lstStyle/>
          <a:p>
            <a:pPr indent="-457200" lvl="0" marL="457200" marR="0" rtl="0" algn="l">
              <a:spcBef>
                <a:spcPts val="0"/>
              </a:spcBef>
              <a:spcAft>
                <a:spcPts val="0"/>
              </a:spcAft>
              <a:buSzPct val="25000"/>
              <a:buNone/>
            </a:pPr>
            <a:r>
              <a:rPr b="1" baseline="0" i="1" lang="en-US" sz="2000" u="none" cap="none" strike="noStrike">
                <a:solidFill>
                  <a:srgbClr val="006600"/>
                </a:solidFill>
                <a:latin typeface="Arial"/>
                <a:ea typeface="Arial"/>
                <a:cs typeface="Arial"/>
                <a:sym typeface="Arial"/>
              </a:rPr>
              <a:t>Page Request</a:t>
            </a:r>
          </a:p>
        </p:txBody>
      </p:sp>
      <p:sp>
        <p:nvSpPr>
          <p:cNvPr id="127" name="Shape 127"/>
          <p:cNvSpPr txBox="1"/>
          <p:nvPr/>
        </p:nvSpPr>
        <p:spPr>
          <a:xfrm>
            <a:off x="228600" y="838200"/>
            <a:ext cx="8686800" cy="523874"/>
          </a:xfrm>
          <a:prstGeom prst="rect">
            <a:avLst/>
          </a:prstGeom>
          <a:noFill/>
          <a:ln>
            <a:noFill/>
          </a:ln>
        </p:spPr>
        <p:txBody>
          <a:bodyPr anchorCtr="0" anchor="t" bIns="45700" lIns="91425" rIns="91425" tIns="45700">
            <a:noAutofit/>
          </a:bodyPr>
          <a:lstStyle/>
          <a:p>
            <a:pPr indent="-457200" lvl="0" marL="457200" marR="0" rtl="0" algn="l">
              <a:spcBef>
                <a:spcPts val="0"/>
              </a:spcBef>
              <a:spcAft>
                <a:spcPts val="0"/>
              </a:spcAft>
              <a:buSzPct val="25000"/>
              <a:buNone/>
            </a:pPr>
            <a:r>
              <a:rPr b="1" baseline="0" i="0" lang="en-US" sz="2800" u="none" cap="none" strike="noStrike">
                <a:solidFill>
                  <a:srgbClr val="006600"/>
                </a:solidFill>
                <a:latin typeface="Arial"/>
                <a:ea typeface="Arial"/>
                <a:cs typeface="Arial"/>
                <a:sym typeface="Arial"/>
              </a:rPr>
              <a:t>Web Architecture</a:t>
            </a:r>
          </a:p>
        </p:txBody>
      </p:sp>
      <p:sp>
        <p:nvSpPr>
          <p:cNvPr id="128" name="Shape 128"/>
          <p:cNvSpPr/>
          <p:nvPr/>
        </p:nvSpPr>
        <p:spPr>
          <a:xfrm rot="10800000">
            <a:off x="3200400" y="3428999"/>
            <a:ext cx="5029199" cy="2362200"/>
          </a:xfrm>
          <a:prstGeom prst="wedgeEllipseCallout">
            <a:avLst>
              <a:gd fmla="val -20833" name="adj1"/>
              <a:gd fmla="val 62500" name="adj2"/>
            </a:avLst>
          </a:prstGeom>
          <a:solidFill>
            <a:schemeClr val="lt1"/>
          </a:solidFill>
          <a:ln cap="flat" cmpd="sng" w="25400">
            <a:solidFill>
              <a:schemeClr val="accent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b="0" baseline="0" i="0" sz="2400" u="none" cap="none" strike="noStrike">
              <a:solidFill>
                <a:schemeClr val="dk1"/>
              </a:solidFill>
              <a:latin typeface="Times New Roman"/>
              <a:ea typeface="Times New Roman"/>
              <a:cs typeface="Times New Roman"/>
              <a:sym typeface="Times New Roman"/>
            </a:endParaRPr>
          </a:p>
        </p:txBody>
      </p:sp>
      <p:pic>
        <p:nvPicPr>
          <p:cNvPr id="129" name="Shape 129"/>
          <p:cNvPicPr preferRelativeResize="0"/>
          <p:nvPr/>
        </p:nvPicPr>
        <p:blipFill rotWithShape="1">
          <a:blip r:embed="rId6">
            <a:alphaModFix/>
          </a:blip>
          <a:srcRect b="0" l="0" r="0" t="0"/>
          <a:stretch/>
        </p:blipFill>
        <p:spPr>
          <a:xfrm>
            <a:off x="3581400" y="4038600"/>
            <a:ext cx="1219199" cy="1090613"/>
          </a:xfrm>
          <a:prstGeom prst="rect">
            <a:avLst/>
          </a:prstGeom>
          <a:noFill/>
          <a:ln>
            <a:noFill/>
          </a:ln>
        </p:spPr>
      </p:pic>
      <p:pic>
        <p:nvPicPr>
          <p:cNvPr id="130" name="Shape 130"/>
          <p:cNvPicPr preferRelativeResize="0"/>
          <p:nvPr/>
        </p:nvPicPr>
        <p:blipFill rotWithShape="1">
          <a:blip r:embed="rId7">
            <a:alphaModFix/>
          </a:blip>
          <a:srcRect b="0" l="0" r="0" t="0"/>
          <a:stretch/>
        </p:blipFill>
        <p:spPr>
          <a:xfrm>
            <a:off x="6096000" y="3810000"/>
            <a:ext cx="1452562" cy="1452562"/>
          </a:xfrm>
          <a:prstGeom prst="rect">
            <a:avLst/>
          </a:prstGeom>
          <a:noFill/>
          <a:ln>
            <a:noFill/>
          </a:ln>
        </p:spPr>
      </p:pic>
      <p:sp>
        <p:nvSpPr>
          <p:cNvPr id="131" name="Shape 131"/>
          <p:cNvSpPr/>
          <p:nvPr/>
        </p:nvSpPr>
        <p:spPr>
          <a:xfrm>
            <a:off x="4800600" y="4419600"/>
            <a:ext cx="1143000" cy="609599"/>
          </a:xfrm>
          <a:prstGeom prst="leftRightArrowCallout">
            <a:avLst>
              <a:gd fmla="val 25000" name="adj1"/>
              <a:gd fmla="val 25000" name="adj2"/>
              <a:gd fmla="val 25000" name="adj3"/>
              <a:gd fmla="val 48123" name="adj4"/>
            </a:avLst>
          </a:prstGeom>
          <a:solidFill>
            <a:schemeClr val="lt1"/>
          </a:solidFill>
          <a:ln cap="flat" cmpd="sng" w="25400">
            <a:solidFill>
              <a:schemeClr val="accent1"/>
            </a:solidFill>
            <a:prstDash val="solid"/>
            <a:round/>
            <a:headEnd len="med" w="med" type="none"/>
            <a:tailEnd len="med" w="med" type="none"/>
          </a:ln>
        </p:spPr>
        <p:txBody>
          <a:bodyPr anchorCtr="0" anchor="ctr" bIns="45700" lIns="91425" rIns="91425" tIns="45700">
            <a:noAutofit/>
          </a:bodyPr>
          <a:lstStyle/>
          <a:p>
            <a:pPr indent="0" lvl="0" marL="0" marR="0" rtl="0" algn="ctr">
              <a:spcBef>
                <a:spcPts val="0"/>
              </a:spcBef>
              <a:spcAft>
                <a:spcPts val="0"/>
              </a:spcAft>
              <a:buNone/>
            </a:pPr>
            <a:r>
              <a:t/>
            </a:r>
            <a:endParaRPr b="0" baseline="0" i="0" sz="2400" u="none" cap="none" strike="noStrike">
              <a:solidFill>
                <a:schemeClr val="dk1"/>
              </a:solidFill>
              <a:latin typeface="Times New Roman"/>
              <a:ea typeface="Times New Roman"/>
              <a:cs typeface="Times New Roman"/>
              <a:sym typeface="Times New Roman"/>
            </a:endParaRPr>
          </a:p>
        </p:txBody>
      </p:sp>
      <p:sp>
        <p:nvSpPr>
          <p:cNvPr id="132" name="Shape 132"/>
          <p:cNvSpPr txBox="1"/>
          <p:nvPr/>
        </p:nvSpPr>
        <p:spPr>
          <a:xfrm>
            <a:off x="4038600" y="3810000"/>
            <a:ext cx="1524000" cy="400049"/>
          </a:xfrm>
          <a:prstGeom prst="rect">
            <a:avLst/>
          </a:prstGeom>
          <a:noFill/>
          <a:ln>
            <a:noFill/>
          </a:ln>
        </p:spPr>
        <p:txBody>
          <a:bodyPr anchorCtr="0" anchor="t" bIns="45700" lIns="91425" rIns="91425" tIns="45700">
            <a:noAutofit/>
          </a:bodyPr>
          <a:lstStyle/>
          <a:p>
            <a:pPr indent="-457200" lvl="0" marL="457200" marR="0" rtl="0" algn="l">
              <a:spcBef>
                <a:spcPts val="0"/>
              </a:spcBef>
              <a:spcAft>
                <a:spcPts val="0"/>
              </a:spcAft>
              <a:buSzPct val="25000"/>
              <a:buNone/>
            </a:pPr>
            <a:r>
              <a:rPr b="1" baseline="0" i="1" lang="en-US" sz="2000" u="none" cap="none" strike="noStrike">
                <a:solidFill>
                  <a:srgbClr val="006600"/>
                </a:solidFill>
                <a:latin typeface="Arial"/>
                <a:ea typeface="Arial"/>
                <a:cs typeface="Arial"/>
                <a:sym typeface="Arial"/>
              </a:rPr>
              <a:t>scripts</a:t>
            </a:r>
          </a:p>
        </p:txBody>
      </p:sp>
      <p:sp>
        <p:nvSpPr>
          <p:cNvPr id="133" name="Shape 133"/>
          <p:cNvSpPr txBox="1"/>
          <p:nvPr/>
        </p:nvSpPr>
        <p:spPr>
          <a:xfrm>
            <a:off x="5334000" y="5181600"/>
            <a:ext cx="1524000" cy="400049"/>
          </a:xfrm>
          <a:prstGeom prst="rect">
            <a:avLst/>
          </a:prstGeom>
          <a:noFill/>
          <a:ln>
            <a:noFill/>
          </a:ln>
        </p:spPr>
        <p:txBody>
          <a:bodyPr anchorCtr="0" anchor="t" bIns="45700" lIns="91425" rIns="91425" tIns="45700">
            <a:noAutofit/>
          </a:bodyPr>
          <a:lstStyle/>
          <a:p>
            <a:pPr indent="-457200" lvl="0" marL="457200" marR="0" rtl="0" algn="l">
              <a:spcBef>
                <a:spcPts val="0"/>
              </a:spcBef>
              <a:spcAft>
                <a:spcPts val="0"/>
              </a:spcAft>
              <a:buSzPct val="25000"/>
              <a:buNone/>
            </a:pPr>
            <a:r>
              <a:rPr b="1" baseline="0" i="1" lang="en-US" sz="2000" u="none" cap="none" strike="noStrike">
                <a:solidFill>
                  <a:srgbClr val="006600"/>
                </a:solidFill>
                <a:latin typeface="Arial"/>
                <a:ea typeface="Arial"/>
                <a:cs typeface="Arial"/>
                <a:sym typeface="Arial"/>
              </a:rPr>
              <a:t>database</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 name="Shape 138"/>
        <p:cNvGrpSpPr/>
        <p:nvPr/>
      </p:nvGrpSpPr>
      <p:grpSpPr>
        <a:xfrm>
          <a:off x="0" y="0"/>
          <a:ext cx="0" cy="0"/>
          <a:chOff x="0" y="0"/>
          <a:chExt cx="0" cy="0"/>
        </a:xfrm>
      </p:grpSpPr>
      <p:pic>
        <p:nvPicPr>
          <p:cNvPr id="139" name="Shape 139"/>
          <p:cNvPicPr preferRelativeResize="0"/>
          <p:nvPr/>
        </p:nvPicPr>
        <p:blipFill rotWithShape="1">
          <a:blip r:embed="rId3">
            <a:alphaModFix/>
          </a:blip>
          <a:srcRect b="0" l="0" r="0" t="0"/>
          <a:stretch/>
        </p:blipFill>
        <p:spPr>
          <a:xfrm>
            <a:off x="2514600" y="2743200"/>
            <a:ext cx="3581399" cy="3581399"/>
          </a:xfrm>
          <a:prstGeom prst="rect">
            <a:avLst/>
          </a:prstGeom>
          <a:noFill/>
          <a:ln>
            <a:noFill/>
          </a:ln>
        </p:spPr>
      </p:pic>
      <p:pic>
        <p:nvPicPr>
          <p:cNvPr id="140" name="Shape 140"/>
          <p:cNvPicPr preferRelativeResize="0"/>
          <p:nvPr/>
        </p:nvPicPr>
        <p:blipFill rotWithShape="1">
          <a:blip r:embed="rId4">
            <a:alphaModFix/>
          </a:blip>
          <a:srcRect b="0" l="0" r="0" t="0"/>
          <a:stretch/>
        </p:blipFill>
        <p:spPr>
          <a:xfrm>
            <a:off x="7239000" y="914400"/>
            <a:ext cx="1752600" cy="1041400"/>
          </a:xfrm>
          <a:prstGeom prst="rect">
            <a:avLst/>
          </a:prstGeom>
          <a:noFill/>
          <a:ln>
            <a:noFill/>
          </a:ln>
        </p:spPr>
      </p:pic>
      <p:sp>
        <p:nvSpPr>
          <p:cNvPr id="141" name="Shape 141"/>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None/>
            </a:pPr>
            <a:r>
              <a:t/>
            </a:r>
            <a:endParaRPr b="0" baseline="0" i="0" sz="1200" u="none" cap="none" strike="noStrike">
              <a:solidFill>
                <a:srgbClr val="888888"/>
              </a:solidFill>
              <a:latin typeface="Calibri"/>
              <a:ea typeface="Calibri"/>
              <a:cs typeface="Calibri"/>
              <a:sym typeface="Calibri"/>
            </a:endParaRPr>
          </a:p>
          <a:p>
            <a:pPr indent="0" lvl="0" marL="0" marR="0" rtl="0" algn="r">
              <a:spcBef>
                <a:spcPts val="0"/>
              </a:spcBef>
              <a:spcAft>
                <a:spcPts val="0"/>
              </a:spcAft>
              <a:buSzPct val="25000"/>
              <a:buNone/>
            </a:pPr>
            <a:r>
              <a:rPr b="0" baseline="0" i="0" lang="en-US" sz="1000" u="none" cap="none" strike="noStrike">
                <a:solidFill>
                  <a:srgbClr val="888888"/>
                </a:solidFill>
                <a:latin typeface="Calibri"/>
                <a:ea typeface="Calibri"/>
                <a:cs typeface="Calibri"/>
                <a:sym typeface="Calibri"/>
              </a:rPr>
              <a:t>Slide </a:t>
            </a:r>
            <a:fld id="{00000000-1234-1234-1234-123412341234}" type="slidenum">
              <a:rPr b="0" baseline="0" i="0" lang="en-US" sz="1000" u="none" cap="none" strike="noStrike">
                <a:solidFill>
                  <a:srgbClr val="888888"/>
                </a:solidFill>
                <a:latin typeface="Calibri"/>
                <a:ea typeface="Calibri"/>
                <a:cs typeface="Calibri"/>
                <a:sym typeface="Calibri"/>
              </a:rPr>
              <a:t>‹#›</a:t>
            </a:fld>
          </a:p>
        </p:txBody>
      </p:sp>
      <p:sp>
        <p:nvSpPr>
          <p:cNvPr id="142" name="Shape 142"/>
          <p:cNvSpPr txBox="1"/>
          <p:nvPr/>
        </p:nvSpPr>
        <p:spPr>
          <a:xfrm>
            <a:off x="228600" y="209550"/>
            <a:ext cx="5562600" cy="400049"/>
          </a:xfrm>
          <a:prstGeom prst="rect">
            <a:avLst/>
          </a:prstGeom>
          <a:noFill/>
          <a:ln>
            <a:noFill/>
          </a:ln>
        </p:spPr>
        <p:txBody>
          <a:bodyPr anchorCtr="0" anchor="t" bIns="45700" lIns="91425" rIns="91425" tIns="45700">
            <a:noAutofit/>
          </a:bodyPr>
          <a:lstStyle/>
          <a:p>
            <a:pPr indent="-457200" lvl="0" marL="457200" marR="0" rtl="0" algn="l">
              <a:spcBef>
                <a:spcPts val="0"/>
              </a:spcBef>
              <a:spcAft>
                <a:spcPts val="0"/>
              </a:spcAft>
              <a:buSzPct val="25000"/>
              <a:buNone/>
            </a:pPr>
            <a:r>
              <a:rPr b="1" baseline="0" i="1" lang="en-US" sz="2000" u="none" cap="none" strike="noStrike">
                <a:solidFill>
                  <a:srgbClr val="006600"/>
                </a:solidFill>
                <a:latin typeface="Arial"/>
                <a:ea typeface="Arial"/>
                <a:cs typeface="Arial"/>
                <a:sym typeface="Arial"/>
              </a:rPr>
              <a:t>An introduction to PHP web programming</a:t>
            </a:r>
          </a:p>
        </p:txBody>
      </p:sp>
      <p:sp>
        <p:nvSpPr>
          <p:cNvPr id="143" name="Shape 143"/>
          <p:cNvSpPr/>
          <p:nvPr/>
        </p:nvSpPr>
        <p:spPr>
          <a:xfrm>
            <a:off x="0" y="762000"/>
            <a:ext cx="9144000" cy="46037"/>
          </a:xfrm>
          <a:prstGeom prst="rect">
            <a:avLst/>
          </a:prstGeom>
          <a:solidFill>
            <a:srgbClr val="006600"/>
          </a:solidFill>
          <a:ln>
            <a:noFill/>
          </a:ln>
        </p:spPr>
        <p:txBody>
          <a:bodyPr anchorCtr="0" anchor="ctr" bIns="45700" lIns="91425" rIns="91425" tIns="45700">
            <a:noAutofit/>
          </a:bodyPr>
          <a:lstStyle/>
          <a:p>
            <a:pPr indent="0" lvl="0" marL="0" marR="0" rtl="0" algn="ctr">
              <a:spcBef>
                <a:spcPts val="0"/>
              </a:spcBef>
              <a:spcAft>
                <a:spcPts val="0"/>
              </a:spcAft>
              <a:buNone/>
            </a:pPr>
            <a:r>
              <a:t/>
            </a:r>
            <a:endParaRPr b="0" baseline="0" i="0" sz="2400" u="none" cap="none" strike="noStrike">
              <a:solidFill>
                <a:schemeClr val="lt1"/>
              </a:solidFill>
              <a:latin typeface="Times New Roman"/>
              <a:ea typeface="Times New Roman"/>
              <a:cs typeface="Times New Roman"/>
              <a:sym typeface="Times New Roman"/>
            </a:endParaRPr>
          </a:p>
        </p:txBody>
      </p:sp>
      <p:sp>
        <p:nvSpPr>
          <p:cNvPr id="144" name="Shape 144"/>
          <p:cNvSpPr txBox="1"/>
          <p:nvPr/>
        </p:nvSpPr>
        <p:spPr>
          <a:xfrm>
            <a:off x="228600" y="838200"/>
            <a:ext cx="8686800" cy="954088"/>
          </a:xfrm>
          <a:prstGeom prst="rect">
            <a:avLst/>
          </a:prstGeom>
          <a:noFill/>
          <a:ln>
            <a:noFill/>
          </a:ln>
        </p:spPr>
        <p:txBody>
          <a:bodyPr anchorCtr="0" anchor="t" bIns="45700" lIns="91425" rIns="91425" tIns="45700">
            <a:noAutofit/>
          </a:bodyPr>
          <a:lstStyle/>
          <a:p>
            <a:pPr indent="-457200" lvl="0" marL="457200" marR="0" rtl="0" algn="l">
              <a:spcBef>
                <a:spcPts val="0"/>
              </a:spcBef>
              <a:spcAft>
                <a:spcPts val="0"/>
              </a:spcAft>
              <a:buSzPct val="25000"/>
              <a:buNone/>
            </a:pPr>
            <a:r>
              <a:rPr b="1" baseline="0" i="0" lang="en-US" sz="2800" u="none" cap="none" strike="noStrike">
                <a:solidFill>
                  <a:srgbClr val="006600"/>
                </a:solidFill>
                <a:latin typeface="Arial"/>
                <a:ea typeface="Arial"/>
                <a:cs typeface="Arial"/>
                <a:sym typeface="Arial"/>
              </a:rPr>
              <a:t>Software Requirements</a:t>
            </a:r>
          </a:p>
          <a:p>
            <a:pPr indent="-457200" lvl="0" marL="457200" marR="0" rtl="0" algn="l">
              <a:spcBef>
                <a:spcPts val="0"/>
              </a:spcBef>
              <a:spcAft>
                <a:spcPts val="0"/>
              </a:spcAft>
              <a:buSzPct val="25000"/>
              <a:buNone/>
            </a:pPr>
            <a:r>
              <a:rPr b="1" baseline="0" i="0" lang="en-US" sz="2800" u="none" cap="none" strike="noStrike">
                <a:solidFill>
                  <a:srgbClr val="006600"/>
                </a:solidFill>
                <a:latin typeface="Arial"/>
                <a:ea typeface="Arial"/>
                <a:cs typeface="Arial"/>
                <a:sym typeface="Arial"/>
              </a:rPr>
              <a:t>Operating System: Linux</a:t>
            </a:r>
          </a:p>
        </p:txBody>
      </p:sp>
      <p:pic>
        <p:nvPicPr>
          <p:cNvPr id="145" name="Shape 145"/>
          <p:cNvPicPr preferRelativeResize="0"/>
          <p:nvPr/>
        </p:nvPicPr>
        <p:blipFill rotWithShape="1">
          <a:blip r:embed="rId5">
            <a:alphaModFix/>
          </a:blip>
          <a:srcRect b="0" l="0" r="0" t="0"/>
          <a:stretch/>
        </p:blipFill>
        <p:spPr>
          <a:xfrm>
            <a:off x="5715000" y="2133600"/>
            <a:ext cx="3162300" cy="685799"/>
          </a:xfrm>
          <a:prstGeom prst="rect">
            <a:avLst/>
          </a:prstGeom>
          <a:noFill/>
          <a:ln>
            <a:noFill/>
          </a:ln>
        </p:spPr>
      </p:pic>
      <p:pic>
        <p:nvPicPr>
          <p:cNvPr id="146" name="Shape 146"/>
          <p:cNvPicPr preferRelativeResize="0"/>
          <p:nvPr/>
        </p:nvPicPr>
        <p:blipFill rotWithShape="1">
          <a:blip r:embed="rId6">
            <a:alphaModFix/>
          </a:blip>
          <a:srcRect b="0" l="0" r="0" t="0"/>
          <a:stretch/>
        </p:blipFill>
        <p:spPr>
          <a:xfrm>
            <a:off x="533400" y="2057400"/>
            <a:ext cx="1466850" cy="1143000"/>
          </a:xfrm>
          <a:prstGeom prst="rect">
            <a:avLst/>
          </a:prstGeom>
          <a:noFill/>
          <a:ln>
            <a:noFill/>
          </a:ln>
        </p:spPr>
      </p:pic>
      <p:pic>
        <p:nvPicPr>
          <p:cNvPr id="147" name="Shape 147"/>
          <p:cNvPicPr preferRelativeResize="0"/>
          <p:nvPr/>
        </p:nvPicPr>
        <p:blipFill rotWithShape="1">
          <a:blip r:embed="rId7">
            <a:alphaModFix/>
          </a:blip>
          <a:srcRect b="0" l="0" r="0" t="0"/>
          <a:stretch/>
        </p:blipFill>
        <p:spPr>
          <a:xfrm>
            <a:off x="6858000" y="4953000"/>
            <a:ext cx="1981199" cy="1152525"/>
          </a:xfrm>
          <a:prstGeom prst="rect">
            <a:avLst/>
          </a:prstGeom>
          <a:noFill/>
          <a:ln>
            <a:noFill/>
          </a:ln>
        </p:spPr>
      </p:pic>
      <p:pic>
        <p:nvPicPr>
          <p:cNvPr id="148" name="Shape 148"/>
          <p:cNvPicPr preferRelativeResize="0"/>
          <p:nvPr/>
        </p:nvPicPr>
        <p:blipFill rotWithShape="1">
          <a:blip r:embed="rId8">
            <a:alphaModFix/>
          </a:blip>
          <a:srcRect b="0" l="0" r="0" t="0"/>
          <a:stretch/>
        </p:blipFill>
        <p:spPr>
          <a:xfrm>
            <a:off x="0" y="3657600"/>
            <a:ext cx="3448050" cy="1323975"/>
          </a:xfrm>
          <a:prstGeom prst="rect">
            <a:avLst/>
          </a:prstGeom>
          <a:noFill/>
          <a:ln>
            <a:noFill/>
          </a:ln>
        </p:spPr>
      </p:pic>
      <p:pic>
        <p:nvPicPr>
          <p:cNvPr id="149" name="Shape 149"/>
          <p:cNvPicPr preferRelativeResize="0"/>
          <p:nvPr/>
        </p:nvPicPr>
        <p:blipFill rotWithShape="1">
          <a:blip r:embed="rId9">
            <a:alphaModFix/>
          </a:blip>
          <a:srcRect b="0" l="0" r="0" t="0"/>
          <a:stretch/>
        </p:blipFill>
        <p:spPr>
          <a:xfrm>
            <a:off x="2667000" y="2209800"/>
            <a:ext cx="2476500" cy="714374"/>
          </a:xfrm>
          <a:prstGeom prst="rect">
            <a:avLst/>
          </a:prstGeom>
          <a:noFill/>
          <a:ln>
            <a:noFill/>
          </a:ln>
        </p:spPr>
      </p:pic>
      <p:pic>
        <p:nvPicPr>
          <p:cNvPr id="150" name="Shape 150"/>
          <p:cNvPicPr preferRelativeResize="0"/>
          <p:nvPr/>
        </p:nvPicPr>
        <p:blipFill rotWithShape="1">
          <a:blip r:embed="rId10">
            <a:alphaModFix/>
          </a:blip>
          <a:srcRect b="0" l="0" r="0" t="3261"/>
          <a:stretch/>
        </p:blipFill>
        <p:spPr>
          <a:xfrm>
            <a:off x="5562600" y="3581400"/>
            <a:ext cx="2619375" cy="811213"/>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5" name="Shape 155"/>
        <p:cNvGrpSpPr/>
        <p:nvPr/>
      </p:nvGrpSpPr>
      <p:grpSpPr>
        <a:xfrm>
          <a:off x="0" y="0"/>
          <a:ext cx="0" cy="0"/>
          <a:chOff x="0" y="0"/>
          <a:chExt cx="0" cy="0"/>
        </a:xfrm>
      </p:grpSpPr>
      <p:pic>
        <p:nvPicPr>
          <p:cNvPr id="156" name="Shape 156"/>
          <p:cNvPicPr preferRelativeResize="0"/>
          <p:nvPr/>
        </p:nvPicPr>
        <p:blipFill rotWithShape="1">
          <a:blip r:embed="rId3">
            <a:alphaModFix/>
          </a:blip>
          <a:srcRect b="0" l="0" r="0" t="0"/>
          <a:stretch/>
        </p:blipFill>
        <p:spPr>
          <a:xfrm>
            <a:off x="533400" y="3581400"/>
            <a:ext cx="3657600" cy="1219199"/>
          </a:xfrm>
          <a:prstGeom prst="rect">
            <a:avLst/>
          </a:prstGeom>
          <a:noFill/>
          <a:ln>
            <a:noFill/>
          </a:ln>
        </p:spPr>
      </p:pic>
      <p:sp>
        <p:nvSpPr>
          <p:cNvPr id="157" name="Shape 157"/>
          <p:cNvSpPr txBox="1"/>
          <p:nvPr>
            <p:ph idx="12" type="sldNum"/>
          </p:nvPr>
        </p:nvSpPr>
        <p:spPr>
          <a:xfrm>
            <a:off x="6553200" y="6356350"/>
            <a:ext cx="2133599" cy="365125"/>
          </a:xfrm>
          <a:prstGeom prst="rect">
            <a:avLst/>
          </a:prstGeom>
          <a:noFill/>
          <a:ln>
            <a:noFill/>
          </a:ln>
        </p:spPr>
        <p:txBody>
          <a:bodyPr anchorCtr="0" anchor="ctr" bIns="45700" lIns="91425" rIns="91425" tIns="45700">
            <a:noAutofit/>
          </a:bodyPr>
          <a:lstStyle/>
          <a:p>
            <a:pPr indent="0" lvl="0" marL="0" marR="0" rtl="0" algn="r">
              <a:spcBef>
                <a:spcPts val="0"/>
              </a:spcBef>
              <a:spcAft>
                <a:spcPts val="0"/>
              </a:spcAft>
              <a:buNone/>
            </a:pPr>
            <a:r>
              <a:t/>
            </a:r>
            <a:endParaRPr b="0" baseline="0" i="0" sz="1200" u="none" cap="none" strike="noStrike">
              <a:solidFill>
                <a:srgbClr val="888888"/>
              </a:solidFill>
              <a:latin typeface="Calibri"/>
              <a:ea typeface="Calibri"/>
              <a:cs typeface="Calibri"/>
              <a:sym typeface="Calibri"/>
            </a:endParaRPr>
          </a:p>
          <a:p>
            <a:pPr indent="0" lvl="0" marL="0" marR="0" rtl="0" algn="r">
              <a:spcBef>
                <a:spcPts val="0"/>
              </a:spcBef>
              <a:spcAft>
                <a:spcPts val="0"/>
              </a:spcAft>
              <a:buSzPct val="25000"/>
              <a:buNone/>
            </a:pPr>
            <a:r>
              <a:rPr b="0" baseline="0" i="0" lang="en-US" sz="1000" u="none" cap="none" strike="noStrike">
                <a:solidFill>
                  <a:srgbClr val="888888"/>
                </a:solidFill>
                <a:latin typeface="Calibri"/>
                <a:ea typeface="Calibri"/>
                <a:cs typeface="Calibri"/>
                <a:sym typeface="Calibri"/>
              </a:rPr>
              <a:t>Slide </a:t>
            </a:r>
            <a:fld id="{00000000-1234-1234-1234-123412341234}" type="slidenum">
              <a:rPr b="0" baseline="0" i="0" lang="en-US" sz="1000" u="none" cap="none" strike="noStrike">
                <a:solidFill>
                  <a:srgbClr val="888888"/>
                </a:solidFill>
                <a:latin typeface="Calibri"/>
                <a:ea typeface="Calibri"/>
                <a:cs typeface="Calibri"/>
                <a:sym typeface="Calibri"/>
              </a:rPr>
              <a:t>‹#›</a:t>
            </a:fld>
          </a:p>
        </p:txBody>
      </p:sp>
      <p:sp>
        <p:nvSpPr>
          <p:cNvPr id="158" name="Shape 158"/>
          <p:cNvSpPr txBox="1"/>
          <p:nvPr/>
        </p:nvSpPr>
        <p:spPr>
          <a:xfrm>
            <a:off x="228600" y="209550"/>
            <a:ext cx="5562600" cy="400049"/>
          </a:xfrm>
          <a:prstGeom prst="rect">
            <a:avLst/>
          </a:prstGeom>
          <a:noFill/>
          <a:ln>
            <a:noFill/>
          </a:ln>
        </p:spPr>
        <p:txBody>
          <a:bodyPr anchorCtr="0" anchor="t" bIns="45700" lIns="91425" rIns="91425" tIns="45700">
            <a:noAutofit/>
          </a:bodyPr>
          <a:lstStyle/>
          <a:p>
            <a:pPr indent="-457200" lvl="0" marL="457200" marR="0" rtl="0" algn="l">
              <a:spcBef>
                <a:spcPts val="0"/>
              </a:spcBef>
              <a:spcAft>
                <a:spcPts val="0"/>
              </a:spcAft>
              <a:buSzPct val="25000"/>
              <a:buNone/>
            </a:pPr>
            <a:r>
              <a:rPr b="1" baseline="0" i="1" lang="en-US" sz="2000" u="none" cap="none" strike="noStrike">
                <a:solidFill>
                  <a:srgbClr val="006600"/>
                </a:solidFill>
                <a:latin typeface="Arial"/>
                <a:ea typeface="Arial"/>
                <a:cs typeface="Arial"/>
                <a:sym typeface="Arial"/>
              </a:rPr>
              <a:t>An introduction to PHP web programming</a:t>
            </a:r>
          </a:p>
        </p:txBody>
      </p:sp>
      <p:sp>
        <p:nvSpPr>
          <p:cNvPr id="159" name="Shape 159"/>
          <p:cNvSpPr/>
          <p:nvPr/>
        </p:nvSpPr>
        <p:spPr>
          <a:xfrm>
            <a:off x="0" y="762000"/>
            <a:ext cx="9144000" cy="46037"/>
          </a:xfrm>
          <a:prstGeom prst="rect">
            <a:avLst/>
          </a:prstGeom>
          <a:solidFill>
            <a:srgbClr val="006600"/>
          </a:solidFill>
          <a:ln>
            <a:noFill/>
          </a:ln>
        </p:spPr>
        <p:txBody>
          <a:bodyPr anchorCtr="0" anchor="ctr" bIns="45700" lIns="91425" rIns="91425" tIns="45700">
            <a:noAutofit/>
          </a:bodyPr>
          <a:lstStyle/>
          <a:p>
            <a:pPr indent="0" lvl="0" marL="0" marR="0" rtl="0" algn="ctr">
              <a:spcBef>
                <a:spcPts val="0"/>
              </a:spcBef>
              <a:spcAft>
                <a:spcPts val="0"/>
              </a:spcAft>
              <a:buNone/>
            </a:pPr>
            <a:r>
              <a:t/>
            </a:r>
            <a:endParaRPr b="0" baseline="0" i="0" sz="2400" u="none" cap="none" strike="noStrike">
              <a:solidFill>
                <a:schemeClr val="lt1"/>
              </a:solidFill>
              <a:latin typeface="Times New Roman"/>
              <a:ea typeface="Times New Roman"/>
              <a:cs typeface="Times New Roman"/>
              <a:sym typeface="Times New Roman"/>
            </a:endParaRPr>
          </a:p>
        </p:txBody>
      </p:sp>
      <p:sp>
        <p:nvSpPr>
          <p:cNvPr id="160" name="Shape 160"/>
          <p:cNvSpPr txBox="1"/>
          <p:nvPr/>
        </p:nvSpPr>
        <p:spPr>
          <a:xfrm>
            <a:off x="228600" y="838200"/>
            <a:ext cx="8686800" cy="954088"/>
          </a:xfrm>
          <a:prstGeom prst="rect">
            <a:avLst/>
          </a:prstGeom>
          <a:noFill/>
          <a:ln>
            <a:noFill/>
          </a:ln>
        </p:spPr>
        <p:txBody>
          <a:bodyPr anchorCtr="0" anchor="t" bIns="45700" lIns="91425" rIns="91425" tIns="45700">
            <a:noAutofit/>
          </a:bodyPr>
          <a:lstStyle/>
          <a:p>
            <a:pPr indent="-457200" lvl="0" marL="457200" marR="0" rtl="0" algn="l">
              <a:spcBef>
                <a:spcPts val="0"/>
              </a:spcBef>
              <a:spcAft>
                <a:spcPts val="0"/>
              </a:spcAft>
              <a:buSzPct val="25000"/>
              <a:buNone/>
            </a:pPr>
            <a:r>
              <a:rPr b="1" baseline="0" i="0" lang="en-US" sz="2800" u="none" cap="none" strike="noStrike">
                <a:solidFill>
                  <a:srgbClr val="006600"/>
                </a:solidFill>
                <a:latin typeface="Arial"/>
                <a:ea typeface="Arial"/>
                <a:cs typeface="Arial"/>
                <a:sym typeface="Arial"/>
              </a:rPr>
              <a:t>Software Requirements</a:t>
            </a:r>
          </a:p>
          <a:p>
            <a:pPr indent="-457200" lvl="0" marL="457200" marR="0" rtl="0" algn="l">
              <a:spcBef>
                <a:spcPts val="0"/>
              </a:spcBef>
              <a:spcAft>
                <a:spcPts val="0"/>
              </a:spcAft>
              <a:buSzPct val="25000"/>
              <a:buNone/>
            </a:pPr>
            <a:r>
              <a:rPr b="1" baseline="0" i="0" lang="en-US" sz="2800" u="none" cap="none" strike="noStrike">
                <a:solidFill>
                  <a:srgbClr val="006600"/>
                </a:solidFill>
                <a:latin typeface="Arial"/>
                <a:ea typeface="Arial"/>
                <a:cs typeface="Arial"/>
                <a:sym typeface="Arial"/>
              </a:rPr>
              <a:t>Operating System: Windows</a:t>
            </a:r>
          </a:p>
        </p:txBody>
      </p:sp>
      <p:pic>
        <p:nvPicPr>
          <p:cNvPr id="161" name="Shape 161"/>
          <p:cNvPicPr preferRelativeResize="0"/>
          <p:nvPr/>
        </p:nvPicPr>
        <p:blipFill rotWithShape="1">
          <a:blip r:embed="rId4">
            <a:alphaModFix/>
          </a:blip>
          <a:srcRect b="0" l="0" r="0" t="0"/>
          <a:stretch/>
        </p:blipFill>
        <p:spPr>
          <a:xfrm>
            <a:off x="6629400" y="990600"/>
            <a:ext cx="2209799" cy="1503362"/>
          </a:xfrm>
          <a:prstGeom prst="rect">
            <a:avLst/>
          </a:prstGeom>
          <a:noFill/>
          <a:ln>
            <a:noFill/>
          </a:ln>
        </p:spPr>
      </p:pic>
      <p:pic>
        <p:nvPicPr>
          <p:cNvPr id="162" name="Shape 162"/>
          <p:cNvPicPr preferRelativeResize="0"/>
          <p:nvPr/>
        </p:nvPicPr>
        <p:blipFill rotWithShape="1">
          <a:blip r:embed="rId5">
            <a:alphaModFix/>
          </a:blip>
          <a:srcRect b="0" l="0" r="0" t="0"/>
          <a:stretch/>
        </p:blipFill>
        <p:spPr>
          <a:xfrm>
            <a:off x="1981200" y="4953000"/>
            <a:ext cx="1828800" cy="1217613"/>
          </a:xfrm>
          <a:prstGeom prst="rect">
            <a:avLst/>
          </a:prstGeom>
          <a:noFill/>
          <a:ln>
            <a:noFill/>
          </a:ln>
        </p:spPr>
      </p:pic>
      <p:pic>
        <p:nvPicPr>
          <p:cNvPr id="163" name="Shape 163"/>
          <p:cNvPicPr preferRelativeResize="0"/>
          <p:nvPr/>
        </p:nvPicPr>
        <p:blipFill rotWithShape="1">
          <a:blip r:embed="rId6">
            <a:alphaModFix/>
          </a:blip>
          <a:srcRect b="0" l="0" r="0" t="0"/>
          <a:stretch/>
        </p:blipFill>
        <p:spPr>
          <a:xfrm>
            <a:off x="3200400" y="1905000"/>
            <a:ext cx="1676399" cy="1255712"/>
          </a:xfrm>
          <a:prstGeom prst="rect">
            <a:avLst/>
          </a:prstGeom>
          <a:noFill/>
          <a:ln>
            <a:noFill/>
          </a:ln>
        </p:spPr>
      </p:pic>
      <p:pic>
        <p:nvPicPr>
          <p:cNvPr id="164" name="Shape 164"/>
          <p:cNvPicPr preferRelativeResize="0"/>
          <p:nvPr/>
        </p:nvPicPr>
        <p:blipFill rotWithShape="1">
          <a:blip r:embed="rId7">
            <a:alphaModFix/>
          </a:blip>
          <a:srcRect b="0" l="0" r="0" t="0"/>
          <a:stretch/>
        </p:blipFill>
        <p:spPr>
          <a:xfrm>
            <a:off x="304800" y="2286000"/>
            <a:ext cx="1697037" cy="1066799"/>
          </a:xfrm>
          <a:prstGeom prst="rect">
            <a:avLst/>
          </a:prstGeom>
          <a:noFill/>
          <a:ln>
            <a:noFill/>
          </a:ln>
        </p:spPr>
      </p:pic>
      <p:pic>
        <p:nvPicPr>
          <p:cNvPr id="165" name="Shape 165"/>
          <p:cNvPicPr preferRelativeResize="0"/>
          <p:nvPr/>
        </p:nvPicPr>
        <p:blipFill rotWithShape="1">
          <a:blip r:embed="rId8">
            <a:alphaModFix/>
          </a:blip>
          <a:srcRect b="0" l="0" r="0" t="0"/>
          <a:stretch/>
        </p:blipFill>
        <p:spPr>
          <a:xfrm>
            <a:off x="4953000" y="2590800"/>
            <a:ext cx="3429000" cy="2581274"/>
          </a:xfrm>
          <a:prstGeom prst="rect">
            <a:avLst/>
          </a:prstGeom>
          <a:noFill/>
          <a:ln>
            <a:noFill/>
          </a:ln>
        </p:spPr>
      </p:pic>
      <p:pic>
        <p:nvPicPr>
          <p:cNvPr id="166" name="Shape 166"/>
          <p:cNvPicPr preferRelativeResize="0"/>
          <p:nvPr/>
        </p:nvPicPr>
        <p:blipFill rotWithShape="1">
          <a:blip r:embed="rId9">
            <a:alphaModFix/>
          </a:blip>
          <a:srcRect b="0" l="0" r="0" t="0"/>
          <a:stretch/>
        </p:blipFill>
        <p:spPr>
          <a:xfrm>
            <a:off x="4648200" y="5334000"/>
            <a:ext cx="4267199" cy="896938"/>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FEUEAC">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cap="flat" cmpd="sng" w="9525" algn="ctr">
          <a:solidFill>
            <a:schemeClr val="phClr">
              <a:shade val="95000"/>
              <a:satMod val="105000"/>
            </a:schemeClr>
          </a:solidFill>
          <a:prstDash val="solid"/>
        </a:ln>
        <a:ln cap="flat" cmpd="sng" w="25400" algn="ctr">
          <a:solidFill>
            <a:schemeClr val="phClr"/>
          </a:solidFill>
          <a:prstDash val="solid"/>
        </a:ln>
        <a:ln cap="flat" cmpd="sng" w="38100" algn="ctr">
          <a:solidFill>
            <a:schemeClr val="phClr"/>
          </a:solidFill>
          <a:prstDash val="solid"/>
        </a:ln>
      </a:lnStyleLst>
      <a:effectStyleLst>
        <a:effectStyle>
          <a:effectLst>
            <a:outerShdw blurRad="40000" rotWithShape="0" dir="5400000" dist="20000">
              <a:srgbClr val="000000">
                <a:alpha val="38000"/>
              </a:srgbClr>
            </a:outerShdw>
          </a:effectLst>
        </a:effectStyle>
        <a:effectStyle>
          <a:effectLst>
            <a:outerShdw blurRad="40000" rotWithShape="0" dir="5400000" dist="23000">
              <a:srgbClr val="000000">
                <a:alpha val="35000"/>
              </a:srgbClr>
            </a:outerShdw>
          </a:effectLst>
        </a:effectStyle>
        <a:effectStyle>
          <a:effectLst>
            <a:outerShdw blurRad="40000" rotWithShape="0" dir="5400000" dist="2300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