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7" r:id="rId3"/>
    <p:sldId id="345" r:id="rId4"/>
    <p:sldId id="331" r:id="rId5"/>
    <p:sldId id="25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4" r:id="rId17"/>
    <p:sldId id="332" r:id="rId18"/>
    <p:sldId id="333" r:id="rId19"/>
    <p:sldId id="335" r:id="rId20"/>
    <p:sldId id="338" r:id="rId21"/>
    <p:sldId id="337" r:id="rId22"/>
    <p:sldId id="339" r:id="rId23"/>
    <p:sldId id="340" r:id="rId24"/>
    <p:sldId id="343" r:id="rId25"/>
    <p:sldId id="341" r:id="rId26"/>
    <p:sldId id="342" r:id="rId27"/>
    <p:sldId id="344" r:id="rId28"/>
    <p:sldId id="346" r:id="rId29"/>
    <p:sldId id="347" r:id="rId30"/>
    <p:sldId id="348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0" autoAdjust="0"/>
    <p:restoredTop sz="94660"/>
  </p:normalViewPr>
  <p:slideViewPr>
    <p:cSldViewPr>
      <p:cViewPr>
        <p:scale>
          <a:sx n="75" d="100"/>
          <a:sy n="75" d="100"/>
        </p:scale>
        <p:origin x="-153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C83E791-69FD-4E09-B1F4-859E76A3457D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B321AF0-9E85-47F4-B869-D8DB09898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321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930AB5E-F57B-411B-B742-B1613150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529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6B703-BD85-468E-8E70-0CD4DA970AB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6B703-BD85-468E-8E70-0CD4DA970AB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6B703-BD85-468E-8E70-0CD4DA970AB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2EC9-BE71-4EDF-B288-F08774F3860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2EC9-BE71-4EDF-B288-F08774F3860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2EC9-BE71-4EDF-B288-F08774F3860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B3A9D-29F1-4C37-8AB5-E6CF6DF43C9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4388"/>
            <a:ext cx="670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57200" indent="-4572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PH" sz="4400" b="1" i="0" dirty="0" smtClean="0">
              <a:solidFill>
                <a:srgbClr val="006600"/>
              </a:solidFill>
            </a:endParaRPr>
          </a:p>
          <a:p>
            <a:pPr algn="ctr" eaLnBrk="1" hangingPunct="1">
              <a:defRPr/>
            </a:pPr>
            <a:endParaRPr lang="en-PH" sz="4800" b="1" i="0" dirty="0" smtClean="0">
              <a:solidFill>
                <a:srgbClr val="006600"/>
              </a:solidFill>
            </a:endParaRPr>
          </a:p>
          <a:p>
            <a:pPr algn="ctr" eaLnBrk="1" hangingPunct="1">
              <a:defRPr/>
            </a:pPr>
            <a:endParaRPr lang="en-PH" sz="3200" b="1" i="0" dirty="0" smtClean="0">
              <a:solidFill>
                <a:srgbClr val="006600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3C3CB7E-5E87-465B-A7A2-A5A653E38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55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1B725EE-55D3-420C-B935-5FEC5B5CD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8B87455-1098-49F4-A008-98B9EB28C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09A9EE0-3328-44D5-84C9-CDF0E5279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55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9459AB1-F970-4D1F-A738-8A199FBF8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6E62E31-A4E0-4331-BB44-762EABB71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8007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3" r:id="rId5"/>
    <p:sldLayoutId id="2147483778" r:id="rId6"/>
    <p:sldLayoutId id="2147483779" r:id="rId7"/>
    <p:sldLayoutId id="2147483780" r:id="rId8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66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F85AAD6D-6001-4843-ADDE-68F1EDE8F068}" type="slidenum">
              <a:rPr lang="en-US" sz="1000"/>
              <a:pPr>
                <a:defRPr/>
              </a:pPr>
              <a:t>1</a:t>
            </a:fld>
            <a:endParaRPr lang="en-US" sz="100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533400" y="1524000"/>
            <a:ext cx="8001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PH" sz="44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4400" b="1" dirty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 algn="ctr"/>
            <a:endParaRPr lang="en-PH" sz="4400" b="1" dirty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 algn="ctr"/>
            <a:r>
              <a:rPr lang="en-PH" sz="44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ITWA133</a:t>
            </a:r>
            <a:endParaRPr lang="en-PH" sz="44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10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3735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Looping through array elements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90600" y="318129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657600"/>
            <a:ext cx="11715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559772"/>
            <a:ext cx="3505200" cy="276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181600" y="3276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609600" y="1295400"/>
            <a:ext cx="8305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	The name of the array that you’re walking through.</a:t>
            </a:r>
          </a:p>
          <a:p>
            <a:pPr marL="457200" indent="-457200"/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$key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	The name of the variable where you want to store 		the key. (optional)</a:t>
            </a:r>
          </a:p>
          <a:p>
            <a:pPr marL="457200" indent="-457200"/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$value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The name of the variable where you want to store 		the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11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3735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Looping through array elements</a:t>
            </a:r>
          </a:p>
          <a:p>
            <a:pPr marL="457200" indent="-457200"/>
            <a:endParaRPr lang="en-PH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81000" y="127629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943600" y="20574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496435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438400"/>
            <a:ext cx="2695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4343400" cy="504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12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Arrays: Multidimensional arrays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886200" y="13716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172200" y="83820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295400"/>
            <a:ext cx="2177694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13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Arrays: Sorting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1447800"/>
          <a:ext cx="8077200" cy="3718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08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sort($array)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Sorts by value;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assign new numbers as the keys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Sorts by value in reverse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order; assign new number as the keys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Sorts by value;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keeps the same key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Sorts by value in reverse order; keeps the same key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Sorts by key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Sorts by key in reverse order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usort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($array, </a:t>
                      </a:r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functionname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Sorts by a function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14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Arrays: Sorting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638800" y="129540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485008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76400"/>
            <a:ext cx="25717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15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Arrays: Sorting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638800" y="129540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905000"/>
            <a:ext cx="25050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81200"/>
            <a:ext cx="340286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16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Arrays: Sorting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09600" y="12954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181600" y="129540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399"/>
            <a:ext cx="3505200" cy="45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752600"/>
            <a:ext cx="3048000" cy="41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F85AAD6D-6001-4843-ADDE-68F1EDE8F068}" type="slidenum">
              <a:rPr lang="en-US" sz="1000"/>
              <a:pPr>
                <a:defRPr/>
              </a:pPr>
              <a:t>17</a:t>
            </a:fld>
            <a:endParaRPr lang="en-US" sz="100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609600" y="27432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PH" sz="44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User Defined Functions</a:t>
            </a:r>
            <a:endParaRPr lang="en-PH" sz="44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18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990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</a:t>
            </a:r>
          </a:p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a group of PHP statements that performs a specific task. Functions are designed to allow you to reuse the same code in different locations.</a:t>
            </a:r>
          </a:p>
          <a:p>
            <a:pPr marL="457200" indent="-457200"/>
            <a:endParaRPr lang="en-PH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User defined functions</a:t>
            </a:r>
          </a:p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functions that are provided by the user of the program.</a:t>
            </a:r>
          </a:p>
          <a:p>
            <a:pPr marL="457200" indent="-457200"/>
            <a:endParaRPr lang="en-PH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Predefined functions</a:t>
            </a:r>
          </a:p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functions that are built-in into PHP to perform some standard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19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9906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User defined functions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Syntax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//code to be executed by the function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– is the keyword used to declare a function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– is the name of the function or function 	identifier</a:t>
            </a:r>
          </a:p>
          <a:p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– is the formal parameters of the function. 		Parameter must follow the rule of naming 	</a:t>
            </a:r>
            <a:r>
              <a:rPr lang="en-PH" sz="20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dentifier</a:t>
            </a:r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PH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Murach’s ASP.NET 3.5/C#,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309A9EE0-3328-44D5-84C9-CDF0E52792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534400" cy="84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Objectives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know the different approach of using arrays in PHP.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be familiar with using </a:t>
            </a:r>
            <a:r>
              <a:rPr lang="en-PH" sz="22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print_r</a:t>
            </a: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function and </a:t>
            </a:r>
            <a:r>
              <a:rPr lang="en-PH" sz="22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var_dump</a:t>
            </a: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function for array inspection.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use PHP lazy function </a:t>
            </a:r>
            <a:r>
              <a:rPr lang="en-PH" sz="22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foreach</a:t>
            </a: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to iterate through array elements.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implement one dimensional and multi-dimensional in the program.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know what is associative array in PHP.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use different predefined functions in manipulating array elements.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defined what is function and to use function keyword in declaring function in PHP.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create a user defined function using different approach.</a:t>
            </a: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0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sz="28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800" b="1" dirty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20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Function with no parameters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3962400" cy="433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752600"/>
            <a:ext cx="2733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054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21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Function with parameters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0198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55530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27129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22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Function that returns a value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019800" y="13716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51530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2000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57350"/>
            <a:ext cx="3248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23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Nested function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362200" y="26670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2376" y="3022600"/>
            <a:ext cx="6607786" cy="22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191000"/>
            <a:ext cx="32575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1066800" y="37338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419600" y="37338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038600"/>
            <a:ext cx="1333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24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Variable scope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29540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Global Variables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one that declared outside a function and is available to all parts of the program.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Local Variables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declared inside a function and is only available within the function in which it is declared.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Static Variables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used to retain the values calls to the same function.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25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using variables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1052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752600"/>
            <a:ext cx="1819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4876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381000" y="35052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953000" y="35052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886200"/>
            <a:ext cx="1819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962400"/>
            <a:ext cx="40957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26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using variables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4876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381000" y="35052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953000" y="35052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3810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600200"/>
            <a:ext cx="2124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86200"/>
            <a:ext cx="3838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886200"/>
            <a:ext cx="3762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6477000" cy="310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27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Functions: using variables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1295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4876800" y="41910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  <a:endParaRPr lang="en-PH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311858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DB7432AC-C296-458D-89EA-BF3E77D65B4E}" type="slidenum">
              <a:rPr lang="en-US" sz="1000"/>
              <a:pPr>
                <a:defRPr/>
              </a:pPr>
              <a:t>28</a:t>
            </a:fld>
            <a:endParaRPr lang="en-US" sz="100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>
                <a:solidFill>
                  <a:srgbClr val="006600"/>
                </a:solidFill>
                <a:latin typeface="Arial" charset="0"/>
                <a:cs typeface="Arial" charset="0"/>
              </a:rPr>
              <a:t>An introduction to PHP web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228600" y="9144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800" b="1">
                <a:solidFill>
                  <a:srgbClr val="006600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Array is used to aggregate a series of similar items together.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Array index references a corresponding value.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Array index can be simple numerical or have some direct correlation to the value.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Array index is also known as Array Keys.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print_r</a:t>
            </a: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 function is used to print the array structure.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var_dump</a:t>
            </a: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 function is same as </a:t>
            </a:r>
            <a:r>
              <a:rPr lang="en-PH" sz="2000" i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print_r</a:t>
            </a:r>
            <a:r>
              <a:rPr lang="en-PH" sz="2000" i="1" dirty="0">
                <a:solidFill>
                  <a:srgbClr val="006600"/>
                </a:solidFill>
                <a:latin typeface="Arial" charset="0"/>
                <a:cs typeface="Arial" charset="0"/>
              </a:rPr>
              <a:t> function except it adds additional information about the data of each element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foreach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statement is use to iterate through the element in an array.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Using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foreach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statement you can display both the keys and value of each element in the array.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provides functions for array manipulation such as sort(),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usort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functions.</a:t>
            </a:r>
            <a:endParaRPr lang="en-PH" sz="2000" i="1" dirty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PH" sz="2000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DB7432AC-C296-458D-89EA-BF3E77D65B4E}" type="slidenum">
              <a:rPr lang="en-US" sz="1000"/>
              <a:pPr>
                <a:defRPr/>
              </a:pPr>
              <a:t>29</a:t>
            </a:fld>
            <a:endParaRPr lang="en-US" sz="100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>
                <a:solidFill>
                  <a:srgbClr val="006600"/>
                </a:solidFill>
                <a:latin typeface="Arial" charset="0"/>
                <a:cs typeface="Arial" charset="0"/>
              </a:rPr>
              <a:t>An introduction to PHP web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228600" y="9144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Summary (continue)</a:t>
            </a:r>
            <a:endParaRPr lang="en-PH" sz="28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sort(),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functions are used to sort elements in the array in ascending order.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functions are used to sort elements in the array in descending order.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sort()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does not maintain its index reference for each values.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(),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maintains its reference for each values.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arsort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used to sort elements by values.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and </a:t>
            </a:r>
            <a:r>
              <a:rPr lang="en-PH" sz="2000" i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krsort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() used to sort elements by keys.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 is a group of PHP statements that performs a specific task.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 can be user defined generally defined by the user of the program and </a:t>
            </a:r>
            <a:r>
              <a:rPr lang="en-PH" sz="2000" i="1" smtClean="0">
                <a:solidFill>
                  <a:srgbClr val="006600"/>
                </a:solidFill>
                <a:latin typeface="Arial" charset="0"/>
                <a:cs typeface="Arial" charset="0"/>
              </a:rPr>
              <a:t>predefined that </a:t>
            </a: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are build in using libraries.</a:t>
            </a:r>
            <a:endParaRPr lang="en-PH" sz="2000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Murach’s ASP.NET 3.5/C#,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309A9EE0-3328-44D5-84C9-CDF0E52792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5344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Objectives (continue)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know use variables that is globally declared and locally declared.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PH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create static variables that can be used in accumulating data every time the function calls.</a:t>
            </a: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 startAt="9"/>
            </a:pPr>
            <a:endParaRPr lang="en-PH" sz="20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sz="28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800" b="1" dirty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DB7432AC-C296-458D-89EA-BF3E77D65B4E}" type="slidenum">
              <a:rPr lang="en-US" sz="1000"/>
              <a:pPr>
                <a:defRPr/>
              </a:pPr>
              <a:t>30</a:t>
            </a:fld>
            <a:endParaRPr lang="en-US" sz="100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>
                <a:solidFill>
                  <a:srgbClr val="006600"/>
                </a:solidFill>
                <a:latin typeface="Arial" charset="0"/>
                <a:cs typeface="Arial" charset="0"/>
              </a:rPr>
              <a:t>An introduction to PHP web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228600" y="9144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Summary (continue)</a:t>
            </a:r>
            <a:endParaRPr lang="en-PH" sz="28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You use functions in different ways. Function can only do something without passing values. You can pass values to a function and you can ask functions to return a value.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 keyword is used in PHP to declare a function.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 function that is declared inside a function is said to be hidden.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gain access to a variable that is outside from the function we use the global keyword.</a:t>
            </a:r>
          </a:p>
          <a:p>
            <a:pPr marL="457200" indent="-457200">
              <a:buFont typeface="Arial" charset="0"/>
              <a:buChar char="•"/>
            </a:pPr>
            <a:r>
              <a:rPr lang="en-PH" sz="20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We use static keyword to declare a variable inside a function that will act as accumulator variable this will let the program remember the last value of the variable that was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F85AAD6D-6001-4843-ADDE-68F1EDE8F068}" type="slidenum">
              <a:rPr lang="en-US" sz="1000"/>
              <a:pPr>
                <a:defRPr/>
              </a:pPr>
              <a:t>4</a:t>
            </a:fld>
            <a:endParaRPr lang="en-US" sz="100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609600" y="27432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PH" sz="44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</a:t>
            </a:r>
            <a:endParaRPr lang="en-PH" sz="44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5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</a:t>
            </a:r>
          </a:p>
          <a:p>
            <a:pPr marL="457200" indent="-457200"/>
            <a:r>
              <a:rPr lang="en-PH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used to aggregate a series of similar items together, arranging and dereferencing them in some specific way.</a:t>
            </a:r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</a:t>
            </a:r>
            <a:endParaRPr lang="en-PH" sz="2800" b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28600" y="2286000"/>
            <a:ext cx="7772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PH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Each member of the array index references a corresponding value and can be a simple numerical reference to the value’s position in the series, or it could have some direct correlation to the value.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PH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 does not need to declare how many elements that the array variable have.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PH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 index in PHP can be also called as array keys.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PH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 can be used as ordinary array same as in C and C</a:t>
            </a:r>
            <a:r>
              <a:rPr lang="en-PH" sz="2000" smtClean="0">
                <a:solidFill>
                  <a:srgbClr val="006600"/>
                </a:solidFill>
                <a:latin typeface="Arial" charset="0"/>
                <a:cs typeface="Arial" charset="0"/>
              </a:rPr>
              <a:t>++ arrays.</a:t>
            </a:r>
            <a:endParaRPr lang="en-PH" sz="20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6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one dimensional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81000" y="13716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 Code 1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553200" y="3962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754" y="1828800"/>
            <a:ext cx="26904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419600"/>
            <a:ext cx="20097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905000"/>
            <a:ext cx="2333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419600"/>
            <a:ext cx="5915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5334000" y="14478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 Code 2</a:t>
            </a: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381000" y="39624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 Code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7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Functions for visualizing arrays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81000" y="1371600"/>
            <a:ext cx="8305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PH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short for print </a:t>
            </a:r>
            <a:r>
              <a:rPr lang="en-PH" sz="2000" b="1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recursive</a:t>
            </a:r>
            <a:r>
              <a:rPr lang="en-PH" sz="20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. This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takes an argument of any type and prints it out, which includes printing all its parts recursively.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PH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PH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same as the </a:t>
            </a:r>
            <a:r>
              <a:rPr lang="en-PH" sz="2000" b="1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print_r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function except that it prints additional information about the size and type of the values it discovers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  <a:r>
              <a:rPr lang="en-PH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PH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and </a:t>
            </a:r>
            <a:r>
              <a:rPr lang="en-PH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PH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functions are commonly used for debugging. The point of this of these functions is to help you visualize what’s going on with compound data structures like arrays.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8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3735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Functions for visualizing arrays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81000" y="1295400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 using 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1962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752600"/>
            <a:ext cx="2057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334000" y="1371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3657600"/>
            <a:ext cx="388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Example: using 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096000" y="35814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Output: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1725" y="4038600"/>
            <a:ext cx="2428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114800"/>
            <a:ext cx="20193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0605FB41-047D-41B8-8D01-EF8ABBBF09DE}" type="slidenum">
              <a:rPr lang="en-US" sz="1000"/>
              <a:pPr>
                <a:defRPr/>
              </a:pPr>
              <a:t>9</a:t>
            </a:fld>
            <a:endParaRPr lang="en-US" sz="100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Arrays and User 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28600" y="833735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Array: Looping through array elements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9600" y="12954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PH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PH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function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is a statement used to iterate or loop through the element in an array. With each loop, a 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statement moves to the next element in an array.</a:t>
            </a:r>
          </a:p>
          <a:p>
            <a:pPr marL="457200" indent="-457200"/>
            <a:endParaRPr lang="en-PH" sz="2000" b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statement</a:t>
            </a:r>
          </a:p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	specify an array expression within a set of parenthesis following the </a:t>
            </a:r>
            <a:r>
              <a:rPr lang="en-PH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keyword.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09600" y="394329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0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7162800" cy="212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E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7393</TotalTime>
  <Words>1162</Words>
  <Application>Microsoft Office PowerPoint</Application>
  <PresentationFormat>On-screen Show (4:3)</PresentationFormat>
  <Paragraphs>306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FEUEAC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Mike Murach &amp; Ass.,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Murach</dc:creator>
  <cp:lastModifiedBy>RMDA</cp:lastModifiedBy>
  <cp:revision>633</cp:revision>
  <dcterms:created xsi:type="dcterms:W3CDTF">1999-10-15T22:36:31Z</dcterms:created>
  <dcterms:modified xsi:type="dcterms:W3CDTF">2014-05-09T02:18:41Z</dcterms:modified>
</cp:coreProperties>
</file>