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3.xml"/>
  <Override ContentType="application/vnd.openxmlformats-officedocument.presentationml.slideLayout+xml" PartName="/ppt/slideLayouts/slideLayout7.xml"/>
  <Override ContentType="application/vnd.openxmlformats-officedocument.presentationml.slideLayout+xml" PartName="/ppt/slideLayouts/slideLayout10.xml"/>
  <Override ContentType="application/vnd.openxmlformats-officedocument.presentationml.slideLayout+xml" PartName="/ppt/slideLayouts/slideLayout2.xml"/>
  <Override ContentType="application/vnd.openxmlformats-officedocument.presentationml.slideLayout+xml" PartName="/ppt/slideLayouts/slideLayout6.xml"/>
  <Override ContentType="application/vnd.openxmlformats-officedocument.presentationml.slideLayout+xml" PartName="/ppt/slideLayouts/slideLayout17.xml"/>
  <Override ContentType="application/vnd.openxmlformats-officedocument.presentationml.slideLayout+xml" PartName="/ppt/slideLayouts/slideLayout5.xml"/>
  <Override ContentType="application/vnd.openxmlformats-officedocument.presentationml.slideLayout+xml" PartName="/ppt/slideLayouts/slideLayout12.xml"/>
  <Override ContentType="application/vnd.openxmlformats-officedocument.presentationml.slideLayout+xml" PartName="/ppt/slideLayouts/slideLayout15.xml"/>
  <Override ContentType="application/vnd.openxmlformats-officedocument.presentationml.slideLayout+xml" PartName="/ppt/slideLayouts/slideLayout1.xml"/>
  <Override ContentType="application/vnd.openxmlformats-officedocument.presentationml.slideLayout+xml" PartName="/ppt/slideLayouts/slideLayout14.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6.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19.xml"/>
  <Override ContentType="application/vnd.openxmlformats-officedocument.presentationml.notesSlide+xml" PartName="/ppt/notesSlides/notesSlide21.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19.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5" r:id="rId4"/>
    <p:sldMasterId id="214748366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8FE0619-8551-4781-83C6-EBFBB855576D}">
  <a:tblStyle styleId="{48FE0619-8551-4781-83C6-EBFBB855576D}"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EF5EE"/>
          </a:solidFill>
        </a:fill>
      </a:tcStyle>
    </a:wholeTbl>
    <a:band1H>
      <a:tcStyle>
        <a:fill>
          <a:solidFill>
            <a:srgbClr val="FDE9D9"/>
          </a:solidFill>
        </a:fill>
      </a:tcStyle>
    </a:band1H>
    <a:band1V>
      <a:tcStyle>
        <a:fill>
          <a:solidFill>
            <a:srgbClr val="FDE9D9"/>
          </a:solidFill>
        </a:fill>
      </a:tcStyle>
    </a:band1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6"/>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6"/>
          </a:solidFill>
        </a:fill>
      </a:tcStyle>
    </a:firstRow>
  </a:tblStyle>
  <a:tblStyle styleId="{426D82AD-9F62-4330-B92A-640169FF633E}"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med" w="med" type="none"/>
              <a:tailEnd len="med" w="med" type="none"/>
            </a:ln>
          </a:left>
          <a:right>
            <a:ln cap="flat" cmpd="sng" w="12700">
              <a:solidFill>
                <a:schemeClr val="lt1"/>
              </a:solidFill>
              <a:prstDash val="solid"/>
              <a:round/>
              <a:headEnd len="med" w="med" type="none"/>
              <a:tailEnd len="med" w="med" type="none"/>
            </a:ln>
          </a:right>
          <a:top>
            <a:ln cap="flat" cmpd="sng" w="12700">
              <a:solidFill>
                <a:schemeClr val="lt1"/>
              </a:solidFill>
              <a:prstDash val="solid"/>
              <a:round/>
              <a:headEnd len="med" w="med" type="none"/>
              <a:tailEnd len="med" w="med" type="none"/>
            </a:ln>
          </a:top>
          <a:bottom>
            <a:ln cap="flat" cmpd="sng" w="12700">
              <a:solidFill>
                <a:schemeClr val="lt1"/>
              </a:solidFill>
              <a:prstDash val="solid"/>
              <a:round/>
              <a:headEnd len="med" w="med" type="none"/>
              <a:tailEnd len="med" w="med" type="none"/>
            </a:ln>
          </a:bottom>
          <a:insideH>
            <a:ln cap="flat" cmpd="sng" w="12700">
              <a:solidFill>
                <a:schemeClr val="lt1"/>
              </a:solidFill>
              <a:prstDash val="solid"/>
              <a:round/>
              <a:headEnd len="med" w="med" type="none"/>
              <a:tailEnd len="med" w="med" type="none"/>
            </a:ln>
          </a:insideH>
          <a:insideV>
            <a:ln cap="flat" cmpd="sng" w="12700">
              <a:solidFill>
                <a:schemeClr val="lt1"/>
              </a:solidFill>
              <a:prstDash val="solid"/>
              <a:round/>
              <a:headEnd len="med" w="med" type="none"/>
              <a:tailEnd len="med" w="med" type="none"/>
            </a:ln>
          </a:insideV>
        </a:tcBdr>
        <a:fill>
          <a:solidFill>
            <a:srgbClr val="F9EFEE"/>
          </a:solidFill>
        </a:fill>
      </a:tcStyle>
    </a:wholeTbl>
    <a:band1H>
      <a:tcStyle>
        <a:fill>
          <a:solidFill>
            <a:srgbClr val="F2DBDA"/>
          </a:solidFill>
        </a:fill>
      </a:tcStyle>
    </a:band1H>
    <a:band1V>
      <a:tcStyle>
        <a:fill>
          <a:solidFill>
            <a:srgbClr val="F2DBDA"/>
          </a:solidFill>
        </a:fill>
      </a:tcStyle>
    </a:band1V>
    <a:lastCol>
      <a:tcTxStyle b="on" i="off">
        <a:font>
          <a:latin typeface="Calibri"/>
          <a:ea typeface="Calibri"/>
          <a:cs typeface="Calibri"/>
        </a:font>
        <a:schemeClr val="lt1"/>
      </a:tcTxStyle>
      <a:tcStyle>
        <a:fill>
          <a:solidFill>
            <a:schemeClr val="accent2"/>
          </a:solidFill>
        </a:fill>
      </a:tcStyle>
    </a:lastCol>
    <a:firstCol>
      <a:tcTxStyle b="on" i="off">
        <a:font>
          <a:latin typeface="Calibri"/>
          <a:ea typeface="Calibri"/>
          <a:cs typeface="Calibri"/>
        </a:font>
        <a:schemeClr val="lt1"/>
      </a:tcTxStyle>
      <a:tcStyle>
        <a:fill>
          <a:solidFill>
            <a:schemeClr val="accent2"/>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med" w="med" type="none"/>
              <a:tailEnd len="med" w="med" type="none"/>
            </a:ln>
          </a:top>
        </a:tcBdr>
        <a:fill>
          <a:solidFill>
            <a:schemeClr val="accent2"/>
          </a:solidFill>
        </a:fill>
      </a:tcStyle>
    </a:lastRow>
    <a:firstRow>
      <a:tcTxStyle b="on" i="off">
        <a:font>
          <a:latin typeface="Calibri"/>
          <a:ea typeface="Calibri"/>
          <a:cs typeface="Calibri"/>
        </a:font>
        <a:schemeClr val="lt1"/>
      </a:tcTxStyle>
      <a:tcStyle>
        <a:tcBdr>
          <a:bottom>
            <a:ln cap="flat" cmpd="sng" w="38100">
              <a:solidFill>
                <a:schemeClr val="lt1"/>
              </a:solidFill>
              <a:prstDash val="solid"/>
              <a:round/>
              <a:headEnd len="med" w="med" type="none"/>
              <a:tailEnd len="med" w="med" type="none"/>
            </a:ln>
          </a:bottom>
        </a:tcBdr>
        <a:fill>
          <a:solidFill>
            <a:schemeClr val="accent2"/>
          </a:solidFill>
        </a:fill>
      </a:tcStyle>
    </a:firstRow>
  </a:tblStyle>
</a:tblStyleLst>
</file>

<file path=ppt/_rels/presentation.xml.rels><?xml version="1.0" encoding="UTF-8" standalone="yes"?><Relationships xmlns="http://schemas.openxmlformats.org/package/2006/relationships"><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30" Type="http://schemas.openxmlformats.org/officeDocument/2006/relationships/slide" Target="slides/slide24.xml"/><Relationship Id="rId12" Type="http://schemas.openxmlformats.org/officeDocument/2006/relationships/slide" Target="slides/slide6.xml"/><Relationship Id="rId31" Type="http://schemas.openxmlformats.org/officeDocument/2006/relationships/slide" Target="slides/slide25.xml"/><Relationship Id="rId13" Type="http://schemas.openxmlformats.org/officeDocument/2006/relationships/slide" Target="slides/slide7.xml"/><Relationship Id="rId10" Type="http://schemas.openxmlformats.org/officeDocument/2006/relationships/slide" Target="slides/slide4.xml"/><Relationship Id="rId11" Type="http://schemas.openxmlformats.org/officeDocument/2006/relationships/slide" Target="slides/slide5.xml"/><Relationship Id="rId29" Type="http://schemas.openxmlformats.org/officeDocument/2006/relationships/slide" Target="slides/slide2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 Type="http://schemas.openxmlformats.org/officeDocument/2006/relationships/presProps" Target="presProps.xml"/><Relationship Id="rId21" Type="http://schemas.openxmlformats.org/officeDocument/2006/relationships/slide" Target="slides/slide15.xml"/><Relationship Id="rId1" Type="http://schemas.openxmlformats.org/officeDocument/2006/relationships/theme" Target="theme/theme2.xml"/><Relationship Id="rId22" Type="http://schemas.openxmlformats.org/officeDocument/2006/relationships/slide" Target="slides/slide16.xml"/><Relationship Id="rId4" Type="http://schemas.openxmlformats.org/officeDocument/2006/relationships/slideMaster" Target="slideMasters/slideMaster1.xml"/><Relationship Id="rId23" Type="http://schemas.openxmlformats.org/officeDocument/2006/relationships/slide" Target="slides/slide17.xml"/><Relationship Id="rId3" Type="http://schemas.openxmlformats.org/officeDocument/2006/relationships/tableStyles" Target="tableStyles.xml"/><Relationship Id="rId24" Type="http://schemas.openxmlformats.org/officeDocument/2006/relationships/slide" Target="slides/slide18.xml"/><Relationship Id="rId20" Type="http://schemas.openxmlformats.org/officeDocument/2006/relationships/slide" Target="slides/slide14.xml"/><Relationship Id="rId9"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Master" Target="slideMasters/slideMaster2.xml"/><Relationship Id="rId8" Type="http://schemas.openxmlformats.org/officeDocument/2006/relationships/slide" Target="slides/slide2.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198" name="Shape 19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2" name="Shape 27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78" name="Shape 27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83" name="Shape 28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0" name="Shape 2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96" name="Shape 2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2" name="Shape 30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09" name="Shape 3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15" name="Shape 31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2" name="Shape 32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28" name="Shape 32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09" name="Shape 20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34" name="Shape 33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0" name="Shape 3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4" name="Shape 344"/>
        <p:cNvGrpSpPr/>
        <p:nvPr/>
      </p:nvGrpSpPr>
      <p:grpSpPr>
        <a:xfrm>
          <a:off x="0" y="0"/>
          <a:ext cx="0" cy="0"/>
          <a:chOff x="0" y="0"/>
          <a:chExt cx="0" cy="0"/>
        </a:xfrm>
      </p:grpSpPr>
      <p:sp>
        <p:nvSpPr>
          <p:cNvPr id="345" name="Shape 345"/>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46" name="Shape 34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1" name="Shape 351"/>
        <p:cNvGrpSpPr/>
        <p:nvPr/>
      </p:nvGrpSpPr>
      <p:grpSpPr>
        <a:xfrm>
          <a:off x="0" y="0"/>
          <a:ext cx="0" cy="0"/>
          <a:chOff x="0" y="0"/>
          <a:chExt cx="0" cy="0"/>
        </a:xfrm>
      </p:grpSpPr>
      <p:sp>
        <p:nvSpPr>
          <p:cNvPr id="352" name="Shape 35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53" name="Shape 35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1" name="Shape 361"/>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6" name="Shape 366"/>
        <p:cNvGrpSpPr/>
        <p:nvPr/>
      </p:nvGrpSpPr>
      <p:grpSpPr>
        <a:xfrm>
          <a:off x="0" y="0"/>
          <a:ext cx="0" cy="0"/>
          <a:chOff x="0" y="0"/>
          <a:chExt cx="0" cy="0"/>
        </a:xfrm>
      </p:grpSpPr>
      <p:sp>
        <p:nvSpPr>
          <p:cNvPr id="367" name="Shape 36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368" name="Shape 36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19" name="Shape 21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27" name="Shape 227"/>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33" name="Shape 23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0" name="Shape 24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49" name="Shape 249"/>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58" name="Shape 258"/>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txBox="1"/>
          <p:nvPr>
            <p:ph idx="1" type="body"/>
          </p:nvPr>
        </p:nvSpPr>
        <p:spPr>
          <a:xfrm>
            <a:off x="685800" y="4343400"/>
            <a:ext cx="5486399" cy="4114800"/>
          </a:xfrm>
          <a:prstGeom prst="rect">
            <a:avLst/>
          </a:prstGeom>
        </p:spPr>
        <p:txBody>
          <a:bodyPr anchorCtr="0" anchor="ctr" bIns="91425" lIns="91425" rIns="91425" tIns="91425">
            <a:noAutofit/>
          </a:bodyPr>
          <a:lstStyle/>
          <a:p>
            <a:pPr>
              <a:spcBef>
                <a:spcPts val="0"/>
              </a:spcBef>
              <a:buNone/>
            </a:pPr>
            <a:r>
              <a:t/>
            </a:r>
            <a:endParaRPr/>
          </a:p>
        </p:txBody>
      </p:sp>
      <p:sp>
        <p:nvSpPr>
          <p:cNvPr id="265" name="Shape 265"/>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0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3.png"/><Relationship Id="rId5" Type="http://schemas.openxmlformats.org/officeDocument/2006/relationships/image" Target="../media/image02.jp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06.png"/><Relationship Id="rId1" Type="http://schemas.openxmlformats.org/officeDocument/2006/relationships/slideMaster" Target="../slideMasters/slideMaster2.xml"/><Relationship Id="rId4" Type="http://schemas.openxmlformats.org/officeDocument/2006/relationships/image" Target="../media/image05.png"/><Relationship Id="rId3" Type="http://schemas.openxmlformats.org/officeDocument/2006/relationships/image" Target="../media/image04.png"/><Relationship Id="rId5" Type="http://schemas.openxmlformats.org/officeDocument/2006/relationships/image" Target="../media/image0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 name="Shape 11"/>
        <p:cNvGrpSpPr/>
        <p:nvPr/>
      </p:nvGrpSpPr>
      <p:grpSpPr>
        <a:xfrm>
          <a:off x="0" y="0"/>
          <a:ext cx="0" cy="0"/>
          <a:chOff x="0" y="0"/>
          <a:chExt cx="0" cy="0"/>
        </a:xfrm>
      </p:grpSpPr>
      <p:sp>
        <p:nvSpPr>
          <p:cNvPr id="12" name="Shape 12"/>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3" name="Shape 13"/>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spcAft>
                <a:spcPts val="0"/>
              </a:spcAft>
              <a:buClr>
                <a:schemeClr val="dk1"/>
              </a:buClr>
              <a:buFont typeface="Arial"/>
              <a:buNone/>
              <a:defRPr/>
            </a:lvl1pPr>
            <a:lvl2pPr indent="0" marL="457200" marR="0" rtl="0" algn="ctr">
              <a:spcBef>
                <a:spcPts val="560"/>
              </a:spcBef>
              <a:spcAft>
                <a:spcPts val="0"/>
              </a:spcAft>
              <a:buClr>
                <a:schemeClr val="dk1"/>
              </a:buClr>
              <a:buFont typeface="Arial"/>
              <a:buNone/>
              <a:defRPr/>
            </a:lvl2pPr>
            <a:lvl3pPr indent="0" marL="914400" marR="0" rtl="0" algn="ctr">
              <a:spcBef>
                <a:spcPts val="480"/>
              </a:spcBef>
              <a:spcAft>
                <a:spcPts val="0"/>
              </a:spcAft>
              <a:buClr>
                <a:schemeClr val="dk1"/>
              </a:buClr>
              <a:buFont typeface="Arial"/>
              <a:buNone/>
              <a:defRPr/>
            </a:lvl3pPr>
            <a:lvl4pPr indent="0" marL="1371600" marR="0" rtl="0" algn="ctr">
              <a:spcBef>
                <a:spcPts val="400"/>
              </a:spcBef>
              <a:spcAft>
                <a:spcPts val="0"/>
              </a:spcAft>
              <a:buClr>
                <a:schemeClr val="dk1"/>
              </a:buClr>
              <a:buFont typeface="Arial"/>
              <a:buNone/>
              <a:defRPr/>
            </a:lvl4pPr>
            <a:lvl5pPr indent="0" marL="1828800" marR="0" rtl="0" algn="ctr">
              <a:spcBef>
                <a:spcPts val="400"/>
              </a:spcBef>
              <a:spcAft>
                <a:spcPts val="0"/>
              </a:spcAft>
              <a:buClr>
                <a:schemeClr val="dk1"/>
              </a:buClr>
              <a:buFont typeface="Arial"/>
              <a:buNone/>
              <a:defRPr/>
            </a:lvl5pPr>
            <a:lvl6pPr indent="0" marL="2286000" marR="0" rtl="0" algn="ctr">
              <a:spcBef>
                <a:spcPts val="400"/>
              </a:spcBef>
              <a:buClr>
                <a:schemeClr val="dk1"/>
              </a:buClr>
              <a:buFont typeface="Arial"/>
              <a:buNone/>
              <a:defRPr/>
            </a:lvl6pPr>
            <a:lvl7pPr indent="0" marL="2743200" marR="0" rtl="0" algn="ctr">
              <a:spcBef>
                <a:spcPts val="400"/>
              </a:spcBef>
              <a:buClr>
                <a:schemeClr val="dk1"/>
              </a:buClr>
              <a:buFont typeface="Arial"/>
              <a:buNone/>
              <a:defRPr/>
            </a:lvl7pPr>
            <a:lvl8pPr indent="0" marL="3200400" marR="0" rtl="0" algn="ctr">
              <a:spcBef>
                <a:spcPts val="400"/>
              </a:spcBef>
              <a:buClr>
                <a:schemeClr val="dk1"/>
              </a:buClr>
              <a:buFont typeface="Arial"/>
              <a:buNone/>
              <a:defRPr/>
            </a:lvl8pPr>
            <a:lvl9pPr indent="0" marL="3657600" marR="0" rtl="0" algn="ctr">
              <a:spcBef>
                <a:spcPts val="400"/>
              </a:spcBef>
              <a:buClr>
                <a:schemeClr val="dk1"/>
              </a:buClr>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88" name="Shape 88"/>
          <p:cNvSpPr txBox="1"/>
          <p:nvPr>
            <p:ph idx="1" type="body"/>
          </p:nvPr>
        </p:nvSpPr>
        <p:spPr>
          <a:xfrm>
            <a:off x="457200" y="1535112"/>
            <a:ext cx="4040187"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89" name="Shape 89"/>
          <p:cNvSpPr txBox="1"/>
          <p:nvPr>
            <p:ph idx="2" type="body"/>
          </p:nvPr>
        </p:nvSpPr>
        <p:spPr>
          <a:xfrm>
            <a:off x="457200" y="2174875"/>
            <a:ext cx="4040187"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90" name="Shape 90"/>
          <p:cNvSpPr txBox="1"/>
          <p:nvPr>
            <p:ph idx="3" type="body"/>
          </p:nvPr>
        </p:nvSpPr>
        <p:spPr>
          <a:xfrm>
            <a:off x="4645025" y="1535112"/>
            <a:ext cx="4041774" cy="639762"/>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
        <p:nvSpPr>
          <p:cNvPr id="91" name="Shape 91"/>
          <p:cNvSpPr txBox="1"/>
          <p:nvPr>
            <p:ph idx="4" type="body"/>
          </p:nvPr>
        </p:nvSpPr>
        <p:spPr>
          <a:xfrm>
            <a:off x="4645025" y="2174875"/>
            <a:ext cx="4041774" cy="3951287"/>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grpSp>
        <p:nvGrpSpPr>
          <p:cNvPr id="92" name="Shape 92"/>
          <p:cNvGrpSpPr/>
          <p:nvPr/>
        </p:nvGrpSpPr>
        <p:grpSpPr>
          <a:xfrm>
            <a:off x="0" y="88899"/>
            <a:ext cx="9144000" cy="6834187"/>
            <a:chOff x="0" y="88900"/>
            <a:chExt cx="9144000" cy="6833870"/>
          </a:xfrm>
        </p:grpSpPr>
        <p:sp>
          <p:nvSpPr>
            <p:cNvPr id="93" name="Shape 93"/>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94" name="Shape 94"/>
            <p:cNvGrpSpPr/>
            <p:nvPr/>
          </p:nvGrpSpPr>
          <p:grpSpPr>
            <a:xfrm>
              <a:off x="0" y="6228668"/>
              <a:ext cx="9144000" cy="694102"/>
              <a:chOff x="0" y="5818632"/>
              <a:chExt cx="9144000" cy="1027175"/>
            </a:xfrm>
          </p:grpSpPr>
          <p:sp>
            <p:nvSpPr>
              <p:cNvPr id="95" name="Shape 95"/>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96" name="Shape 96"/>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97" name="Shape 97"/>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98" name="Shape 98"/>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99" name="Shape 99"/>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00" name="Shape 100"/>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01" name="Shape 101"/>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02" name="Shape 102"/>
        <p:cNvGrpSpPr/>
        <p:nvPr/>
      </p:nvGrpSpPr>
      <p:grpSpPr>
        <a:xfrm>
          <a:off x="0" y="0"/>
          <a:ext cx="0" cy="0"/>
          <a:chOff x="0" y="0"/>
          <a:chExt cx="0" cy="0"/>
        </a:xfrm>
      </p:grpSpPr>
      <p:sp>
        <p:nvSpPr>
          <p:cNvPr id="103" name="Shape 103"/>
          <p:cNvSpPr txBox="1"/>
          <p:nvPr>
            <p:ph type="title"/>
          </p:nvPr>
        </p:nvSpPr>
        <p:spPr>
          <a:xfrm>
            <a:off x="1828800" y="533400"/>
            <a:ext cx="6858000" cy="757238"/>
          </a:xfrm>
          <a:prstGeom prst="rect">
            <a:avLst/>
          </a:prstGeom>
          <a:noFill/>
          <a:ln>
            <a:noFill/>
          </a:ln>
        </p:spPr>
        <p:txBody>
          <a:bodyPr anchorCtr="0" anchor="ctr" bIns="91425" lIns="91425" rIns="91425" tIns="91425"/>
          <a:lstStyle>
            <a:lvl1pPr rtl="0" algn="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grpSp>
        <p:nvGrpSpPr>
          <p:cNvPr id="104" name="Shape 104"/>
          <p:cNvGrpSpPr/>
          <p:nvPr/>
        </p:nvGrpSpPr>
        <p:grpSpPr>
          <a:xfrm>
            <a:off x="0" y="88899"/>
            <a:ext cx="9144000" cy="6834187"/>
            <a:chOff x="0" y="88900"/>
            <a:chExt cx="9144000" cy="6833870"/>
          </a:xfrm>
        </p:grpSpPr>
        <p:sp>
          <p:nvSpPr>
            <p:cNvPr id="105" name="Shape 105"/>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06" name="Shape 106"/>
            <p:cNvGrpSpPr/>
            <p:nvPr/>
          </p:nvGrpSpPr>
          <p:grpSpPr>
            <a:xfrm>
              <a:off x="0" y="6228668"/>
              <a:ext cx="9144000" cy="694102"/>
              <a:chOff x="0" y="5818632"/>
              <a:chExt cx="9144000" cy="1027175"/>
            </a:xfrm>
          </p:grpSpPr>
          <p:sp>
            <p:nvSpPr>
              <p:cNvPr id="107" name="Shape 107"/>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08" name="Shape 108"/>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09" name="Shape 109"/>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10" name="Shape 110"/>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11" name="Shape 111"/>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12" name="Shape 112"/>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13" name="Shape 113"/>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14" name="Shape 114"/>
        <p:cNvGrpSpPr/>
        <p:nvPr/>
      </p:nvGrpSpPr>
      <p:grpSpPr>
        <a:xfrm>
          <a:off x="0" y="0"/>
          <a:ext cx="0" cy="0"/>
          <a:chOff x="0" y="0"/>
          <a:chExt cx="0" cy="0"/>
        </a:xfrm>
      </p:grpSpPr>
      <p:grpSp>
        <p:nvGrpSpPr>
          <p:cNvPr id="115" name="Shape 115"/>
          <p:cNvGrpSpPr/>
          <p:nvPr/>
        </p:nvGrpSpPr>
        <p:grpSpPr>
          <a:xfrm>
            <a:off x="0" y="88899"/>
            <a:ext cx="9144000" cy="6834187"/>
            <a:chOff x="0" y="88900"/>
            <a:chExt cx="9144000" cy="6833870"/>
          </a:xfrm>
        </p:grpSpPr>
        <p:sp>
          <p:nvSpPr>
            <p:cNvPr id="116" name="Shape 116"/>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17" name="Shape 117"/>
            <p:cNvGrpSpPr/>
            <p:nvPr/>
          </p:nvGrpSpPr>
          <p:grpSpPr>
            <a:xfrm>
              <a:off x="0" y="6228668"/>
              <a:ext cx="9144000" cy="694102"/>
              <a:chOff x="0" y="5818632"/>
              <a:chExt cx="9144000" cy="1027175"/>
            </a:xfrm>
          </p:grpSpPr>
          <p:sp>
            <p:nvSpPr>
              <p:cNvPr id="118" name="Shape 118"/>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19" name="Shape 119"/>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20" name="Shape 120"/>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21" name="Shape 121"/>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22" name="Shape 122"/>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23" name="Shape 123"/>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24" name="Shape 124"/>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125" name="Shape 125"/>
        <p:cNvGrpSpPr/>
        <p:nvPr/>
      </p:nvGrpSpPr>
      <p:grpSpPr>
        <a:xfrm>
          <a:off x="0" y="0"/>
          <a:ext cx="0" cy="0"/>
          <a:chOff x="0" y="0"/>
          <a:chExt cx="0" cy="0"/>
        </a:xfrm>
      </p:grpSpPr>
      <p:sp>
        <p:nvSpPr>
          <p:cNvPr id="126" name="Shape 126"/>
          <p:cNvSpPr txBox="1"/>
          <p:nvPr>
            <p:ph type="title"/>
          </p:nvPr>
        </p:nvSpPr>
        <p:spPr>
          <a:xfrm>
            <a:off x="457200" y="273050"/>
            <a:ext cx="3008313" cy="1162049"/>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7" name="Shape 127"/>
          <p:cNvSpPr txBox="1"/>
          <p:nvPr>
            <p:ph idx="1" type="body"/>
          </p:nvPr>
        </p:nvSpPr>
        <p:spPr>
          <a:xfrm>
            <a:off x="3575050" y="273050"/>
            <a:ext cx="5111750" cy="585311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28" name="Shape 128"/>
          <p:cNvSpPr txBox="1"/>
          <p:nvPr>
            <p:ph idx="2" type="body"/>
          </p:nvPr>
        </p:nvSpPr>
        <p:spPr>
          <a:xfrm>
            <a:off x="457200" y="1435100"/>
            <a:ext cx="3008313" cy="4691063"/>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grpSp>
        <p:nvGrpSpPr>
          <p:cNvPr id="129" name="Shape 129"/>
          <p:cNvGrpSpPr/>
          <p:nvPr/>
        </p:nvGrpSpPr>
        <p:grpSpPr>
          <a:xfrm>
            <a:off x="0" y="88899"/>
            <a:ext cx="9144000" cy="6834187"/>
            <a:chOff x="0" y="88900"/>
            <a:chExt cx="9144000" cy="6833870"/>
          </a:xfrm>
        </p:grpSpPr>
        <p:sp>
          <p:nvSpPr>
            <p:cNvPr id="130" name="Shape 130"/>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31" name="Shape 131"/>
            <p:cNvGrpSpPr/>
            <p:nvPr/>
          </p:nvGrpSpPr>
          <p:grpSpPr>
            <a:xfrm>
              <a:off x="0" y="6228668"/>
              <a:ext cx="9144000" cy="694102"/>
              <a:chOff x="0" y="5818632"/>
              <a:chExt cx="9144000" cy="1027175"/>
            </a:xfrm>
          </p:grpSpPr>
          <p:sp>
            <p:nvSpPr>
              <p:cNvPr id="132" name="Shape 132"/>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33" name="Shape 133"/>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34" name="Shape 134"/>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35" name="Shape 135"/>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36" name="Shape 136"/>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37" name="Shape 137"/>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38" name="Shape 138"/>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139" name="Shape 139"/>
        <p:cNvGrpSpPr/>
        <p:nvPr/>
      </p:nvGrpSpPr>
      <p:grpSpPr>
        <a:xfrm>
          <a:off x="0" y="0"/>
          <a:ext cx="0" cy="0"/>
          <a:chOff x="0" y="0"/>
          <a:chExt cx="0" cy="0"/>
        </a:xfrm>
      </p:grpSpPr>
      <p:sp>
        <p:nvSpPr>
          <p:cNvPr id="140" name="Shape 140"/>
          <p:cNvSpPr txBox="1"/>
          <p:nvPr>
            <p:ph type="title"/>
          </p:nvPr>
        </p:nvSpPr>
        <p:spPr>
          <a:xfrm>
            <a:off x="1792288" y="4800600"/>
            <a:ext cx="5486399" cy="566737"/>
          </a:xfrm>
          <a:prstGeom prst="rect">
            <a:avLst/>
          </a:prstGeom>
          <a:noFill/>
          <a:ln>
            <a:noFill/>
          </a:ln>
        </p:spPr>
        <p:txBody>
          <a:bodyPr anchorCtr="0" anchor="b"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141" name="Shape 141"/>
          <p:cNvSpPr/>
          <p:nvPr>
            <p:ph idx="2" type="pic"/>
          </p:nvPr>
        </p:nvSpPr>
        <p:spPr>
          <a:xfrm>
            <a:off x="1792288" y="612775"/>
            <a:ext cx="5486399" cy="4114800"/>
          </a:xfrm>
          <a:prstGeom prst="rect">
            <a:avLst/>
          </a:prstGeom>
          <a:noFill/>
          <a:ln>
            <a:noFill/>
          </a:ln>
        </p:spPr>
      </p:sp>
      <p:sp>
        <p:nvSpPr>
          <p:cNvPr id="142" name="Shape 142"/>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grpSp>
        <p:nvGrpSpPr>
          <p:cNvPr id="143" name="Shape 143"/>
          <p:cNvGrpSpPr/>
          <p:nvPr/>
        </p:nvGrpSpPr>
        <p:grpSpPr>
          <a:xfrm>
            <a:off x="0" y="88899"/>
            <a:ext cx="9144000" cy="6834187"/>
            <a:chOff x="0" y="88900"/>
            <a:chExt cx="9144000" cy="6833870"/>
          </a:xfrm>
        </p:grpSpPr>
        <p:sp>
          <p:nvSpPr>
            <p:cNvPr id="144" name="Shape 144"/>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45" name="Shape 145"/>
            <p:cNvGrpSpPr/>
            <p:nvPr/>
          </p:nvGrpSpPr>
          <p:grpSpPr>
            <a:xfrm>
              <a:off x="0" y="6228668"/>
              <a:ext cx="9144000" cy="694102"/>
              <a:chOff x="0" y="5818632"/>
              <a:chExt cx="9144000" cy="1027175"/>
            </a:xfrm>
          </p:grpSpPr>
          <p:sp>
            <p:nvSpPr>
              <p:cNvPr id="146" name="Shape 146"/>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47" name="Shape 147"/>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48" name="Shape 148"/>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49" name="Shape 149"/>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50" name="Shape 150"/>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51" name="Shape 151"/>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52" name="Shape 152"/>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153" name="Shape 153"/>
        <p:cNvGrpSpPr/>
        <p:nvPr/>
      </p:nvGrpSpPr>
      <p:grpSpPr>
        <a:xfrm>
          <a:off x="0" y="0"/>
          <a:ext cx="0" cy="0"/>
          <a:chOff x="0" y="0"/>
          <a:chExt cx="0" cy="0"/>
        </a:xfrm>
      </p:grpSpPr>
      <p:sp>
        <p:nvSpPr>
          <p:cNvPr id="154" name="Shape 154"/>
          <p:cNvSpPr txBox="1"/>
          <p:nvPr>
            <p:ph type="title"/>
          </p:nvPr>
        </p:nvSpPr>
        <p:spPr>
          <a:xfrm>
            <a:off x="1828800" y="533400"/>
            <a:ext cx="6858000" cy="757238"/>
          </a:xfrm>
          <a:prstGeom prst="rect">
            <a:avLst/>
          </a:prstGeom>
          <a:noFill/>
          <a:ln>
            <a:noFill/>
          </a:ln>
        </p:spPr>
        <p:txBody>
          <a:bodyPr anchorCtr="0" anchor="ctr" bIns="91425" lIns="91425" rIns="91425" tIns="91425"/>
          <a:lstStyle>
            <a:lvl1pPr rtl="0" algn="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55" name="Shape 155"/>
          <p:cNvSpPr txBox="1"/>
          <p:nvPr>
            <p:ph idx="1" type="body"/>
          </p:nvPr>
        </p:nvSpPr>
        <p:spPr>
          <a:xfrm rot="5400000">
            <a:off x="2156618" y="-480218"/>
            <a:ext cx="4602162" cy="8458200"/>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Calibri"/>
              <a:buChar char="•"/>
              <a:defRPr/>
            </a:lvl1pPr>
            <a:lvl2pPr indent="-107950" marL="742950" rtl="0" algn="l">
              <a:spcBef>
                <a:spcPts val="560"/>
              </a:spcBef>
              <a:spcAft>
                <a:spcPts val="0"/>
              </a:spcAft>
              <a:buClr>
                <a:schemeClr val="dk1"/>
              </a:buClr>
              <a:buFont typeface="Calibri"/>
              <a:buChar char="–"/>
              <a:defRPr/>
            </a:lvl2pPr>
            <a:lvl3pPr indent="-76200" marL="1143000" rtl="0" algn="l">
              <a:spcBef>
                <a:spcPts val="480"/>
              </a:spcBef>
              <a:spcAft>
                <a:spcPts val="0"/>
              </a:spcAft>
              <a:buClr>
                <a:schemeClr val="dk1"/>
              </a:buClr>
              <a:buFont typeface="Calibri"/>
              <a:buChar char="•"/>
              <a:defRPr/>
            </a:lvl3pPr>
            <a:lvl4pPr indent="-101600" marL="1600200" rtl="0" algn="l">
              <a:spcBef>
                <a:spcPts val="400"/>
              </a:spcBef>
              <a:spcAft>
                <a:spcPts val="0"/>
              </a:spcAft>
              <a:buClr>
                <a:schemeClr val="dk1"/>
              </a:buClr>
              <a:buFont typeface="Calibri"/>
              <a:buChar char="–"/>
              <a:defRPr/>
            </a:lvl4pPr>
            <a:lvl5pPr indent="-101600" marL="2057400" rtl="0" algn="l">
              <a:spcBef>
                <a:spcPts val="400"/>
              </a:spcBef>
              <a:spcAft>
                <a:spcPts val="0"/>
              </a:spcAft>
              <a:buClr>
                <a:schemeClr val="dk1"/>
              </a:buClr>
              <a:buFont typeface="Calibri"/>
              <a:buChar char="»"/>
              <a:defRPr/>
            </a:lvl5pPr>
            <a:lvl6pPr indent="-101600" marL="2514600" rtl="0" algn="l">
              <a:spcBef>
                <a:spcPts val="400"/>
              </a:spcBef>
              <a:spcAft>
                <a:spcPts val="0"/>
              </a:spcAft>
              <a:buClr>
                <a:schemeClr val="dk1"/>
              </a:buClr>
              <a:buFont typeface="Calibri"/>
              <a:buChar char="»"/>
              <a:defRPr/>
            </a:lvl6pPr>
            <a:lvl7pPr indent="-101600" marL="2971800" rtl="0" algn="l">
              <a:spcBef>
                <a:spcPts val="400"/>
              </a:spcBef>
              <a:spcAft>
                <a:spcPts val="0"/>
              </a:spcAft>
              <a:buClr>
                <a:schemeClr val="dk1"/>
              </a:buClr>
              <a:buFont typeface="Calibri"/>
              <a:buChar char="»"/>
              <a:defRPr/>
            </a:lvl7pPr>
            <a:lvl8pPr indent="-101600" marL="3429000" rtl="0" algn="l">
              <a:spcBef>
                <a:spcPts val="400"/>
              </a:spcBef>
              <a:spcAft>
                <a:spcPts val="0"/>
              </a:spcAft>
              <a:buClr>
                <a:schemeClr val="dk1"/>
              </a:buClr>
              <a:buFont typeface="Calibri"/>
              <a:buChar char="»"/>
              <a:defRPr/>
            </a:lvl8pPr>
            <a:lvl9pPr indent="-101600" marL="3886200" rtl="0" algn="l">
              <a:spcBef>
                <a:spcPts val="400"/>
              </a:spcBef>
              <a:spcAft>
                <a:spcPts val="0"/>
              </a:spcAft>
              <a:buClr>
                <a:schemeClr val="dk1"/>
              </a:buClr>
              <a:buFont typeface="Calibri"/>
              <a:buChar char="»"/>
              <a:defRPr/>
            </a:lvl9pPr>
          </a:lstStyle>
          <a:p/>
        </p:txBody>
      </p:sp>
      <p:grpSp>
        <p:nvGrpSpPr>
          <p:cNvPr id="156" name="Shape 156"/>
          <p:cNvGrpSpPr/>
          <p:nvPr/>
        </p:nvGrpSpPr>
        <p:grpSpPr>
          <a:xfrm>
            <a:off x="0" y="88899"/>
            <a:ext cx="9144000" cy="6834187"/>
            <a:chOff x="0" y="88900"/>
            <a:chExt cx="9144000" cy="6833870"/>
          </a:xfrm>
        </p:grpSpPr>
        <p:sp>
          <p:nvSpPr>
            <p:cNvPr id="157" name="Shape 157"/>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58" name="Shape 158"/>
            <p:cNvGrpSpPr/>
            <p:nvPr/>
          </p:nvGrpSpPr>
          <p:grpSpPr>
            <a:xfrm>
              <a:off x="0" y="6228668"/>
              <a:ext cx="9144000" cy="694102"/>
              <a:chOff x="0" y="5818632"/>
              <a:chExt cx="9144000" cy="1027175"/>
            </a:xfrm>
          </p:grpSpPr>
          <p:sp>
            <p:nvSpPr>
              <p:cNvPr id="159" name="Shape 159"/>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60" name="Shape 160"/>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61" name="Shape 161"/>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62" name="Shape 162"/>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63" name="Shape 163"/>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64" name="Shape 164"/>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65" name="Shape 165"/>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66" name="Shape 166"/>
        <p:cNvGrpSpPr/>
        <p:nvPr/>
      </p:nvGrpSpPr>
      <p:grpSpPr>
        <a:xfrm>
          <a:off x="0" y="0"/>
          <a:ext cx="0" cy="0"/>
          <a:chOff x="0" y="0"/>
          <a:chExt cx="0" cy="0"/>
        </a:xfrm>
      </p:grpSpPr>
      <p:sp>
        <p:nvSpPr>
          <p:cNvPr id="167" name="Shape 167"/>
          <p:cNvSpPr txBox="1"/>
          <p:nvPr>
            <p:ph type="title"/>
          </p:nvPr>
        </p:nvSpPr>
        <p:spPr>
          <a:xfrm rot="5400000">
            <a:off x="4678362" y="2041525"/>
            <a:ext cx="5902325" cy="2114550"/>
          </a:xfrm>
          <a:prstGeom prst="rect">
            <a:avLst/>
          </a:prstGeom>
          <a:noFill/>
          <a:ln>
            <a:noFill/>
          </a:ln>
        </p:spPr>
        <p:txBody>
          <a:bodyPr anchorCtr="0" anchor="ctr" bIns="91425" lIns="91425" rIns="91425" tIns="91425"/>
          <a:lstStyle>
            <a:lvl1pPr rtl="0" algn="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8" name="Shape 168"/>
          <p:cNvSpPr txBox="1"/>
          <p:nvPr>
            <p:ph idx="1" type="body"/>
          </p:nvPr>
        </p:nvSpPr>
        <p:spPr>
          <a:xfrm rot="5400000">
            <a:off x="373062" y="3175"/>
            <a:ext cx="5902325" cy="6191250"/>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Calibri"/>
              <a:buChar char="•"/>
              <a:defRPr/>
            </a:lvl1pPr>
            <a:lvl2pPr indent="-107950" marL="742950" rtl="0" algn="l">
              <a:spcBef>
                <a:spcPts val="560"/>
              </a:spcBef>
              <a:spcAft>
                <a:spcPts val="0"/>
              </a:spcAft>
              <a:buClr>
                <a:schemeClr val="dk1"/>
              </a:buClr>
              <a:buFont typeface="Calibri"/>
              <a:buChar char="–"/>
              <a:defRPr/>
            </a:lvl2pPr>
            <a:lvl3pPr indent="-76200" marL="1143000" rtl="0" algn="l">
              <a:spcBef>
                <a:spcPts val="480"/>
              </a:spcBef>
              <a:spcAft>
                <a:spcPts val="0"/>
              </a:spcAft>
              <a:buClr>
                <a:schemeClr val="dk1"/>
              </a:buClr>
              <a:buFont typeface="Calibri"/>
              <a:buChar char="•"/>
              <a:defRPr/>
            </a:lvl3pPr>
            <a:lvl4pPr indent="-101600" marL="1600200" rtl="0" algn="l">
              <a:spcBef>
                <a:spcPts val="400"/>
              </a:spcBef>
              <a:spcAft>
                <a:spcPts val="0"/>
              </a:spcAft>
              <a:buClr>
                <a:schemeClr val="dk1"/>
              </a:buClr>
              <a:buFont typeface="Calibri"/>
              <a:buChar char="–"/>
              <a:defRPr/>
            </a:lvl4pPr>
            <a:lvl5pPr indent="-101600" marL="2057400" rtl="0" algn="l">
              <a:spcBef>
                <a:spcPts val="400"/>
              </a:spcBef>
              <a:spcAft>
                <a:spcPts val="0"/>
              </a:spcAft>
              <a:buClr>
                <a:schemeClr val="dk1"/>
              </a:buClr>
              <a:buFont typeface="Calibri"/>
              <a:buChar char="»"/>
              <a:defRPr/>
            </a:lvl5pPr>
            <a:lvl6pPr indent="-101600" marL="2514600" rtl="0" algn="l">
              <a:spcBef>
                <a:spcPts val="400"/>
              </a:spcBef>
              <a:spcAft>
                <a:spcPts val="0"/>
              </a:spcAft>
              <a:buClr>
                <a:schemeClr val="dk1"/>
              </a:buClr>
              <a:buFont typeface="Calibri"/>
              <a:buChar char="»"/>
              <a:defRPr/>
            </a:lvl6pPr>
            <a:lvl7pPr indent="-101600" marL="2971800" rtl="0" algn="l">
              <a:spcBef>
                <a:spcPts val="400"/>
              </a:spcBef>
              <a:spcAft>
                <a:spcPts val="0"/>
              </a:spcAft>
              <a:buClr>
                <a:schemeClr val="dk1"/>
              </a:buClr>
              <a:buFont typeface="Calibri"/>
              <a:buChar char="»"/>
              <a:defRPr/>
            </a:lvl7pPr>
            <a:lvl8pPr indent="-101600" marL="3429000" rtl="0" algn="l">
              <a:spcBef>
                <a:spcPts val="400"/>
              </a:spcBef>
              <a:spcAft>
                <a:spcPts val="0"/>
              </a:spcAft>
              <a:buClr>
                <a:schemeClr val="dk1"/>
              </a:buClr>
              <a:buFont typeface="Calibri"/>
              <a:buChar char="»"/>
              <a:defRPr/>
            </a:lvl8pPr>
            <a:lvl9pPr indent="-101600" marL="3886200" rtl="0" algn="l">
              <a:spcBef>
                <a:spcPts val="400"/>
              </a:spcBef>
              <a:spcAft>
                <a:spcPts val="0"/>
              </a:spcAft>
              <a:buClr>
                <a:schemeClr val="dk1"/>
              </a:buClr>
              <a:buFont typeface="Calibri"/>
              <a:buChar char="»"/>
              <a:defRPr/>
            </a:lvl9pPr>
          </a:lstStyle>
          <a:p/>
        </p:txBody>
      </p:sp>
      <p:grpSp>
        <p:nvGrpSpPr>
          <p:cNvPr id="169" name="Shape 169"/>
          <p:cNvGrpSpPr/>
          <p:nvPr/>
        </p:nvGrpSpPr>
        <p:grpSpPr>
          <a:xfrm>
            <a:off x="0" y="88899"/>
            <a:ext cx="9144000" cy="6834187"/>
            <a:chOff x="0" y="88900"/>
            <a:chExt cx="9144000" cy="6833870"/>
          </a:xfrm>
        </p:grpSpPr>
        <p:sp>
          <p:nvSpPr>
            <p:cNvPr id="170" name="Shape 170"/>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71" name="Shape 171"/>
            <p:cNvGrpSpPr/>
            <p:nvPr/>
          </p:nvGrpSpPr>
          <p:grpSpPr>
            <a:xfrm>
              <a:off x="0" y="6228668"/>
              <a:ext cx="9144000" cy="694102"/>
              <a:chOff x="0" y="5818632"/>
              <a:chExt cx="9144000" cy="1027175"/>
            </a:xfrm>
          </p:grpSpPr>
          <p:sp>
            <p:nvSpPr>
              <p:cNvPr id="172" name="Shape 172"/>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73" name="Shape 173"/>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74" name="Shape 174"/>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75" name="Shape 175"/>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76" name="Shape 176"/>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77" name="Shape 177"/>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78" name="Shape 178"/>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AndObj">
  <p:cSld name="Title, Text, and Content">
    <p:spTree>
      <p:nvGrpSpPr>
        <p:cNvPr id="179" name="Shape 179"/>
        <p:cNvGrpSpPr/>
        <p:nvPr/>
      </p:nvGrpSpPr>
      <p:grpSpPr>
        <a:xfrm>
          <a:off x="0" y="0"/>
          <a:ext cx="0" cy="0"/>
          <a:chOff x="0" y="0"/>
          <a:chExt cx="0" cy="0"/>
        </a:xfrm>
      </p:grpSpPr>
      <p:sp>
        <p:nvSpPr>
          <p:cNvPr id="180" name="Shape 180"/>
          <p:cNvSpPr txBox="1"/>
          <p:nvPr>
            <p:ph type="title"/>
          </p:nvPr>
        </p:nvSpPr>
        <p:spPr>
          <a:xfrm>
            <a:off x="1828800" y="147638"/>
            <a:ext cx="6858000" cy="1143000"/>
          </a:xfrm>
          <a:prstGeom prst="rect">
            <a:avLst/>
          </a:prstGeom>
          <a:noFill/>
          <a:ln>
            <a:noFill/>
          </a:ln>
        </p:spPr>
        <p:txBody>
          <a:bodyPr anchorCtr="0" anchor="ctr" bIns="91425" lIns="91425" rIns="91425" tIns="91425"/>
          <a:lstStyle>
            <a:lvl1pPr rtl="0" algn="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81" name="Shape 181"/>
          <p:cNvSpPr txBox="1"/>
          <p:nvPr>
            <p:ph idx="1" type="body"/>
          </p:nvPr>
        </p:nvSpPr>
        <p:spPr>
          <a:xfrm>
            <a:off x="228600" y="1447800"/>
            <a:ext cx="4152899" cy="4602162"/>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Calibri"/>
              <a:buChar char="•"/>
              <a:defRPr/>
            </a:lvl1pPr>
            <a:lvl2pPr indent="-107950" marL="742950" rtl="0" algn="l">
              <a:spcBef>
                <a:spcPts val="560"/>
              </a:spcBef>
              <a:spcAft>
                <a:spcPts val="0"/>
              </a:spcAft>
              <a:buClr>
                <a:schemeClr val="dk1"/>
              </a:buClr>
              <a:buFont typeface="Calibri"/>
              <a:buChar char="–"/>
              <a:defRPr/>
            </a:lvl2pPr>
            <a:lvl3pPr indent="-76200" marL="1143000" rtl="0" algn="l">
              <a:spcBef>
                <a:spcPts val="480"/>
              </a:spcBef>
              <a:spcAft>
                <a:spcPts val="0"/>
              </a:spcAft>
              <a:buClr>
                <a:schemeClr val="dk1"/>
              </a:buClr>
              <a:buFont typeface="Calibri"/>
              <a:buChar char="•"/>
              <a:defRPr/>
            </a:lvl3pPr>
            <a:lvl4pPr indent="-101600" marL="1600200" rtl="0" algn="l">
              <a:spcBef>
                <a:spcPts val="400"/>
              </a:spcBef>
              <a:spcAft>
                <a:spcPts val="0"/>
              </a:spcAft>
              <a:buClr>
                <a:schemeClr val="dk1"/>
              </a:buClr>
              <a:buFont typeface="Calibri"/>
              <a:buChar char="–"/>
              <a:defRPr/>
            </a:lvl4pPr>
            <a:lvl5pPr indent="-101600" marL="2057400" rtl="0" algn="l">
              <a:spcBef>
                <a:spcPts val="400"/>
              </a:spcBef>
              <a:spcAft>
                <a:spcPts val="0"/>
              </a:spcAft>
              <a:buClr>
                <a:schemeClr val="dk1"/>
              </a:buClr>
              <a:buFont typeface="Calibri"/>
              <a:buChar char="»"/>
              <a:defRPr/>
            </a:lvl5pPr>
            <a:lvl6pPr indent="-101600" marL="2514600" rtl="0" algn="l">
              <a:spcBef>
                <a:spcPts val="400"/>
              </a:spcBef>
              <a:spcAft>
                <a:spcPts val="0"/>
              </a:spcAft>
              <a:buClr>
                <a:schemeClr val="dk1"/>
              </a:buClr>
              <a:buFont typeface="Calibri"/>
              <a:buChar char="»"/>
              <a:defRPr/>
            </a:lvl6pPr>
            <a:lvl7pPr indent="-101600" marL="2971800" rtl="0" algn="l">
              <a:spcBef>
                <a:spcPts val="400"/>
              </a:spcBef>
              <a:spcAft>
                <a:spcPts val="0"/>
              </a:spcAft>
              <a:buClr>
                <a:schemeClr val="dk1"/>
              </a:buClr>
              <a:buFont typeface="Calibri"/>
              <a:buChar char="»"/>
              <a:defRPr/>
            </a:lvl7pPr>
            <a:lvl8pPr indent="-101600" marL="3429000" rtl="0" algn="l">
              <a:spcBef>
                <a:spcPts val="400"/>
              </a:spcBef>
              <a:spcAft>
                <a:spcPts val="0"/>
              </a:spcAft>
              <a:buClr>
                <a:schemeClr val="dk1"/>
              </a:buClr>
              <a:buFont typeface="Calibri"/>
              <a:buChar char="»"/>
              <a:defRPr/>
            </a:lvl8pPr>
            <a:lvl9pPr indent="-101600" marL="3886200" rtl="0" algn="l">
              <a:spcBef>
                <a:spcPts val="400"/>
              </a:spcBef>
              <a:spcAft>
                <a:spcPts val="0"/>
              </a:spcAft>
              <a:buClr>
                <a:schemeClr val="dk1"/>
              </a:buClr>
              <a:buFont typeface="Calibri"/>
              <a:buChar char="»"/>
              <a:defRPr/>
            </a:lvl9pPr>
          </a:lstStyle>
          <a:p/>
        </p:txBody>
      </p:sp>
      <p:sp>
        <p:nvSpPr>
          <p:cNvPr id="182" name="Shape 182"/>
          <p:cNvSpPr txBox="1"/>
          <p:nvPr>
            <p:ph idx="2" type="body"/>
          </p:nvPr>
        </p:nvSpPr>
        <p:spPr>
          <a:xfrm>
            <a:off x="4533900" y="1447800"/>
            <a:ext cx="4152899" cy="4602162"/>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Calibri"/>
              <a:buChar char="•"/>
              <a:defRPr/>
            </a:lvl1pPr>
            <a:lvl2pPr indent="-107950" marL="742950" rtl="0" algn="l">
              <a:spcBef>
                <a:spcPts val="560"/>
              </a:spcBef>
              <a:spcAft>
                <a:spcPts val="0"/>
              </a:spcAft>
              <a:buClr>
                <a:schemeClr val="dk1"/>
              </a:buClr>
              <a:buFont typeface="Calibri"/>
              <a:buChar char="–"/>
              <a:defRPr/>
            </a:lvl2pPr>
            <a:lvl3pPr indent="-76200" marL="1143000" rtl="0" algn="l">
              <a:spcBef>
                <a:spcPts val="480"/>
              </a:spcBef>
              <a:spcAft>
                <a:spcPts val="0"/>
              </a:spcAft>
              <a:buClr>
                <a:schemeClr val="dk1"/>
              </a:buClr>
              <a:buFont typeface="Calibri"/>
              <a:buChar char="•"/>
              <a:defRPr/>
            </a:lvl3pPr>
            <a:lvl4pPr indent="-101600" marL="1600200" rtl="0" algn="l">
              <a:spcBef>
                <a:spcPts val="400"/>
              </a:spcBef>
              <a:spcAft>
                <a:spcPts val="0"/>
              </a:spcAft>
              <a:buClr>
                <a:schemeClr val="dk1"/>
              </a:buClr>
              <a:buFont typeface="Calibri"/>
              <a:buChar char="–"/>
              <a:defRPr/>
            </a:lvl4pPr>
            <a:lvl5pPr indent="-101600" marL="2057400" rtl="0" algn="l">
              <a:spcBef>
                <a:spcPts val="400"/>
              </a:spcBef>
              <a:spcAft>
                <a:spcPts val="0"/>
              </a:spcAft>
              <a:buClr>
                <a:schemeClr val="dk1"/>
              </a:buClr>
              <a:buFont typeface="Calibri"/>
              <a:buChar char="»"/>
              <a:defRPr/>
            </a:lvl5pPr>
            <a:lvl6pPr indent="-101600" marL="2514600" rtl="0" algn="l">
              <a:spcBef>
                <a:spcPts val="400"/>
              </a:spcBef>
              <a:spcAft>
                <a:spcPts val="0"/>
              </a:spcAft>
              <a:buClr>
                <a:schemeClr val="dk1"/>
              </a:buClr>
              <a:buFont typeface="Calibri"/>
              <a:buChar char="»"/>
              <a:defRPr/>
            </a:lvl6pPr>
            <a:lvl7pPr indent="-101600" marL="2971800" rtl="0" algn="l">
              <a:spcBef>
                <a:spcPts val="400"/>
              </a:spcBef>
              <a:spcAft>
                <a:spcPts val="0"/>
              </a:spcAft>
              <a:buClr>
                <a:schemeClr val="dk1"/>
              </a:buClr>
              <a:buFont typeface="Calibri"/>
              <a:buChar char="»"/>
              <a:defRPr/>
            </a:lvl7pPr>
            <a:lvl8pPr indent="-101600" marL="3429000" rtl="0" algn="l">
              <a:spcBef>
                <a:spcPts val="400"/>
              </a:spcBef>
              <a:spcAft>
                <a:spcPts val="0"/>
              </a:spcAft>
              <a:buClr>
                <a:schemeClr val="dk1"/>
              </a:buClr>
              <a:buFont typeface="Calibri"/>
              <a:buChar char="»"/>
              <a:defRPr/>
            </a:lvl8pPr>
            <a:lvl9pPr indent="-101600" marL="3886200" rtl="0" algn="l">
              <a:spcBef>
                <a:spcPts val="400"/>
              </a:spcBef>
              <a:spcAft>
                <a:spcPts val="0"/>
              </a:spcAft>
              <a:buClr>
                <a:schemeClr val="dk1"/>
              </a:buClr>
              <a:buFont typeface="Calibri"/>
              <a:buChar char="»"/>
              <a:defRPr/>
            </a:lvl9pPr>
          </a:lstStyle>
          <a:p/>
        </p:txBody>
      </p:sp>
      <p:grpSp>
        <p:nvGrpSpPr>
          <p:cNvPr id="183" name="Shape 183"/>
          <p:cNvGrpSpPr/>
          <p:nvPr/>
        </p:nvGrpSpPr>
        <p:grpSpPr>
          <a:xfrm>
            <a:off x="0" y="88899"/>
            <a:ext cx="9144000" cy="6834187"/>
            <a:chOff x="0" y="88900"/>
            <a:chExt cx="9144000" cy="6833870"/>
          </a:xfrm>
        </p:grpSpPr>
        <p:sp>
          <p:nvSpPr>
            <p:cNvPr id="184" name="Shape 184"/>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185" name="Shape 185"/>
            <p:cNvGrpSpPr/>
            <p:nvPr/>
          </p:nvGrpSpPr>
          <p:grpSpPr>
            <a:xfrm>
              <a:off x="0" y="6228668"/>
              <a:ext cx="9144000" cy="694102"/>
              <a:chOff x="0" y="5818632"/>
              <a:chExt cx="9144000" cy="1027175"/>
            </a:xfrm>
          </p:grpSpPr>
          <p:sp>
            <p:nvSpPr>
              <p:cNvPr id="186" name="Shape 186"/>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187" name="Shape 187"/>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188" name="Shape 188"/>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189" name="Shape 189"/>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190" name="Shape 190"/>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191" name="Shape 191"/>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192" name="Shape 192"/>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ct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16" name="Shape 1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a:lvl1pPr>
            <a:lvl2pPr indent="-107950" marL="742950" rtl="0" algn="l">
              <a:spcBef>
                <a:spcPts val="560"/>
              </a:spcBef>
              <a:spcAft>
                <a:spcPts val="0"/>
              </a:spcAft>
              <a:buClr>
                <a:schemeClr val="dk1"/>
              </a:buClr>
              <a:buFont typeface="Arial"/>
              <a:buChar char="–"/>
              <a:defRPr/>
            </a:lvl2pPr>
            <a:lvl3pPr indent="-76200" marL="1143000" rtl="0" algn="l">
              <a:spcBef>
                <a:spcPts val="480"/>
              </a:spcBef>
              <a:spcAft>
                <a:spcPts val="0"/>
              </a:spcAft>
              <a:buClr>
                <a:schemeClr val="dk1"/>
              </a:buClr>
              <a:buFont typeface="Arial"/>
              <a:buChar char="•"/>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7" name="Shape 17"/>
        <p:cNvGrpSpPr/>
        <p:nvPr/>
      </p:nvGrpSpPr>
      <p:grpSpPr>
        <a:xfrm>
          <a:off x="0" y="0"/>
          <a:ext cx="0" cy="0"/>
          <a:chOff x="0" y="0"/>
          <a:chExt cx="0" cy="0"/>
        </a:xfrm>
      </p:grpSpPr>
      <p:pic>
        <p:nvPicPr>
          <p:cNvPr id="18" name="Shape 18"/>
          <p:cNvPicPr preferRelativeResize="0"/>
          <p:nvPr/>
        </p:nvPicPr>
        <p:blipFill rotWithShape="1">
          <a:blip r:embed="rId2">
            <a:alphaModFix/>
          </a:blip>
          <a:srcRect b="0" l="0" r="0" t="0"/>
          <a:stretch/>
        </p:blipFill>
        <p:spPr>
          <a:xfrm>
            <a:off x="1219200" y="3354387"/>
            <a:ext cx="6705599" cy="152399"/>
          </a:xfrm>
          <a:prstGeom prst="rect">
            <a:avLst/>
          </a:prstGeom>
          <a:noFill/>
          <a:ln>
            <a:noFill/>
          </a:ln>
        </p:spPr>
      </p:pic>
      <p:sp>
        <p:nvSpPr>
          <p:cNvPr id="19" name="Shape 19"/>
          <p:cNvSpPr txBox="1"/>
          <p:nvPr/>
        </p:nvSpPr>
        <p:spPr>
          <a:xfrm>
            <a:off x="533400" y="2286000"/>
            <a:ext cx="8001000" cy="2000250"/>
          </a:xfrm>
          <a:prstGeom prst="rect">
            <a:avLst/>
          </a:prstGeom>
          <a:noFill/>
          <a:ln>
            <a:noFill/>
          </a:ln>
        </p:spPr>
        <p:txBody>
          <a:bodyPr anchorCtr="0" anchor="t" bIns="45700" lIns="91425" rIns="91425" tIns="45700">
            <a:noAutofit/>
          </a:bodyPr>
          <a:lstStyle/>
          <a:p>
            <a:pPr indent="-457200" lvl="0" marL="457200" marR="0" rtl="0" algn="ctr">
              <a:spcBef>
                <a:spcPts val="0"/>
              </a:spcBef>
              <a:spcAft>
                <a:spcPts val="0"/>
              </a:spcAft>
              <a:buNone/>
            </a:pPr>
            <a:r>
              <a:t/>
            </a:r>
            <a:endParaRPr b="1" baseline="0" i="0" sz="4400" u="none" cap="none" strike="noStrike">
              <a:solidFill>
                <a:srgbClr val="006600"/>
              </a:solidFill>
              <a:latin typeface="Arial"/>
              <a:ea typeface="Arial"/>
              <a:cs typeface="Arial"/>
              <a:sym typeface="Arial"/>
            </a:endParaRPr>
          </a:p>
          <a:p>
            <a:pPr indent="-457200" lvl="0" marL="457200" marR="0" rtl="0" algn="ctr">
              <a:spcBef>
                <a:spcPts val="0"/>
              </a:spcBef>
              <a:spcAft>
                <a:spcPts val="0"/>
              </a:spcAft>
              <a:buNone/>
            </a:pPr>
            <a:r>
              <a:t/>
            </a:r>
            <a:endParaRPr b="1" baseline="0" i="0" sz="4800" u="none" cap="none" strike="noStrike">
              <a:solidFill>
                <a:srgbClr val="006600"/>
              </a:solidFill>
              <a:latin typeface="Arial"/>
              <a:ea typeface="Arial"/>
              <a:cs typeface="Arial"/>
              <a:sym typeface="Arial"/>
            </a:endParaRPr>
          </a:p>
          <a:p>
            <a:pPr indent="-457200" lvl="0" marL="457200" marR="0" rtl="0" algn="ctr">
              <a:spcBef>
                <a:spcPts val="0"/>
              </a:spcBef>
              <a:spcAft>
                <a:spcPts val="0"/>
              </a:spcAft>
              <a:buNone/>
            </a:pPr>
            <a:r>
              <a:t/>
            </a:r>
            <a:endParaRPr b="1" baseline="0" i="0" sz="3200" u="none" cap="none" strike="noStrike">
              <a:solidFill>
                <a:srgbClr val="006600"/>
              </a:solidFill>
              <a:latin typeface="Arial"/>
              <a:ea typeface="Arial"/>
              <a:cs typeface="Arial"/>
              <a:sym typeface="Arial"/>
            </a:endParaRPr>
          </a:p>
        </p:txBody>
      </p:sp>
      <p:sp>
        <p:nvSpPr>
          <p:cNvPr id="20" name="Shape 20"/>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2" name="Shape 2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98989"/>
                </a:solidFill>
                <a:latin typeface="Calibri"/>
                <a:ea typeface="Calibri"/>
                <a:cs typeface="Calibri"/>
                <a:sym typeface="Calibri"/>
              </a:defRPr>
            </a:lvl1pPr>
          </a:lstStyle>
          <a:p>
            <a:pPr indent="0" lvl="0" marL="0">
              <a:spcBef>
                <a:spcPts val="0"/>
              </a:spcBef>
              <a:buSzPct val="25000"/>
              <a:buNone/>
            </a:pPr>
            <a:fld id="{00000000-1234-1234-1234-123412341234}" type="slidenum">
              <a:rPr lang="en-PH"/>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23" name="Shape 23"/>
        <p:cNvGrpSpPr/>
        <p:nvPr/>
      </p:nvGrpSpPr>
      <p:grpSpPr>
        <a:xfrm>
          <a:off x="0" y="0"/>
          <a:ext cx="0" cy="0"/>
          <a:chOff x="0" y="0"/>
          <a:chExt cx="0" cy="0"/>
        </a:xfrm>
      </p:grpSpPr>
      <p:sp>
        <p:nvSpPr>
          <p:cNvPr id="24" name="Shape 24"/>
          <p:cNvSpPr/>
          <p:nvPr/>
        </p:nvSpPr>
        <p:spPr>
          <a:xfrm>
            <a:off x="609600" y="1066800"/>
            <a:ext cx="7924799" cy="76199"/>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Arial"/>
              <a:ea typeface="Arial"/>
              <a:cs typeface="Arial"/>
              <a:sym typeface="Arial"/>
            </a:endParaRPr>
          </a:p>
        </p:txBody>
      </p:sp>
      <p:sp>
        <p:nvSpPr>
          <p:cNvPr id="25" name="Shape 25"/>
          <p:cNvSpPr txBox="1"/>
          <p:nvPr>
            <p:ph type="title"/>
          </p:nvPr>
        </p:nvSpPr>
        <p:spPr>
          <a:xfrm>
            <a:off x="457200" y="152400"/>
            <a:ext cx="8229600" cy="838199"/>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6" name="Shape 26"/>
          <p:cNvSpPr txBox="1"/>
          <p:nvPr>
            <p:ph idx="1" type="body"/>
          </p:nvPr>
        </p:nvSpPr>
        <p:spPr>
          <a:xfrm>
            <a:off x="457200" y="1219200"/>
            <a:ext cx="8229600" cy="4906962"/>
          </a:xfrm>
          <a:prstGeom prst="rect">
            <a:avLst/>
          </a:prstGeom>
          <a:noFill/>
          <a:ln>
            <a:noFill/>
          </a:ln>
        </p:spPr>
        <p:txBody>
          <a:bodyPr anchorCtr="0" anchor="t" bIns="91425" lIns="91425" rIns="91425" tIns="91425"/>
          <a:lstStyle>
            <a:lvl1pPr rtl="0">
              <a:spcBef>
                <a:spcPts val="0"/>
              </a:spcBef>
              <a:buClr>
                <a:srgbClr val="006600"/>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7" name="Shape 2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8" name="Shape 2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9" name="Shape 2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98989"/>
                </a:solidFill>
                <a:latin typeface="Calibri"/>
                <a:ea typeface="Calibri"/>
                <a:cs typeface="Calibri"/>
                <a:sym typeface="Calibri"/>
              </a:defRPr>
            </a:lvl1pPr>
          </a:lstStyle>
          <a:p>
            <a:pPr indent="0" lvl="0" marL="0">
              <a:spcBef>
                <a:spcPts val="0"/>
              </a:spcBef>
              <a:buSzPct val="25000"/>
              <a:buNone/>
            </a:pPr>
            <a:fld id="{00000000-1234-1234-1234-123412341234}" type="slidenum">
              <a:rPr lang="en-PH"/>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spTree>
      <p:nvGrpSpPr>
        <p:cNvPr id="30" name="Shape 3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35" name="Shape 35"/>
        <p:cNvGrpSpPr/>
        <p:nvPr/>
      </p:nvGrpSpPr>
      <p:grpSpPr>
        <a:xfrm>
          <a:off x="0" y="0"/>
          <a:ext cx="0" cy="0"/>
          <a:chOff x="0" y="0"/>
          <a:chExt cx="0" cy="0"/>
        </a:xfrm>
      </p:grpSpPr>
      <p:sp>
        <p:nvSpPr>
          <p:cNvPr id="36" name="Shape 36"/>
          <p:cNvSpPr txBox="1"/>
          <p:nvPr>
            <p:ph type="ctrTitle"/>
          </p:nvPr>
        </p:nvSpPr>
        <p:spPr>
          <a:xfrm>
            <a:off x="685800" y="2130425"/>
            <a:ext cx="7772400" cy="1470024"/>
          </a:xfrm>
          <a:prstGeom prst="rect">
            <a:avLst/>
          </a:prstGeom>
          <a:noFill/>
          <a:ln>
            <a:noFill/>
          </a:ln>
        </p:spPr>
        <p:txBody>
          <a:bodyPr anchorCtr="0" anchor="ctr" bIns="91425" lIns="91425" rIns="91425" tIns="91425"/>
          <a:lstStyle>
            <a:lvl1pPr indent="0" marL="0" marR="0" rtl="0" algn="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37" name="Shape 37"/>
          <p:cNvSpPr txBox="1"/>
          <p:nvPr>
            <p:ph idx="1" type="subTitle"/>
          </p:nvPr>
        </p:nvSpPr>
        <p:spPr>
          <a:xfrm>
            <a:off x="1371600" y="3886200"/>
            <a:ext cx="6400799" cy="1752600"/>
          </a:xfrm>
          <a:prstGeom prst="rect">
            <a:avLst/>
          </a:prstGeom>
          <a:noFill/>
          <a:ln>
            <a:noFill/>
          </a:ln>
        </p:spPr>
        <p:txBody>
          <a:bodyPr anchorCtr="0" anchor="t" bIns="91425" lIns="91425" rIns="91425" tIns="91425"/>
          <a:lstStyle>
            <a:lvl1pPr indent="0" marL="0" marR="0" rtl="0" algn="ctr">
              <a:spcBef>
                <a:spcPts val="640"/>
              </a:spcBef>
              <a:spcAft>
                <a:spcPts val="0"/>
              </a:spcAft>
              <a:buClr>
                <a:schemeClr val="dk1"/>
              </a:buClr>
              <a:buFont typeface="Calibri"/>
              <a:buNone/>
              <a:defRPr/>
            </a:lvl1pPr>
            <a:lvl2pPr indent="0" marL="457200" marR="0" rtl="0" algn="ctr">
              <a:spcBef>
                <a:spcPts val="560"/>
              </a:spcBef>
              <a:spcAft>
                <a:spcPts val="0"/>
              </a:spcAft>
              <a:buClr>
                <a:schemeClr val="dk1"/>
              </a:buClr>
              <a:buFont typeface="Calibri"/>
              <a:buNone/>
              <a:defRPr/>
            </a:lvl2pPr>
            <a:lvl3pPr indent="0" marL="914400" marR="0" rtl="0" algn="ctr">
              <a:spcBef>
                <a:spcPts val="480"/>
              </a:spcBef>
              <a:spcAft>
                <a:spcPts val="0"/>
              </a:spcAft>
              <a:buClr>
                <a:schemeClr val="dk1"/>
              </a:buClr>
              <a:buFont typeface="Calibri"/>
              <a:buNone/>
              <a:defRPr/>
            </a:lvl3pPr>
            <a:lvl4pPr indent="0" marL="1371600" marR="0" rtl="0" algn="ctr">
              <a:spcBef>
                <a:spcPts val="400"/>
              </a:spcBef>
              <a:spcAft>
                <a:spcPts val="0"/>
              </a:spcAft>
              <a:buClr>
                <a:schemeClr val="dk1"/>
              </a:buClr>
              <a:buFont typeface="Calibri"/>
              <a:buNone/>
              <a:defRPr/>
            </a:lvl4pPr>
            <a:lvl5pPr indent="0" marL="1828800" marR="0" rtl="0" algn="ctr">
              <a:spcBef>
                <a:spcPts val="400"/>
              </a:spcBef>
              <a:spcAft>
                <a:spcPts val="0"/>
              </a:spcAft>
              <a:buClr>
                <a:schemeClr val="dk1"/>
              </a:buClr>
              <a:buFont typeface="Calibri"/>
              <a:buNone/>
              <a:defRPr/>
            </a:lvl5pPr>
            <a:lvl6pPr indent="0" marL="2286000" marR="0" rtl="0" algn="ctr">
              <a:spcBef>
                <a:spcPts val="400"/>
              </a:spcBef>
              <a:spcAft>
                <a:spcPts val="0"/>
              </a:spcAft>
              <a:buClr>
                <a:schemeClr val="dk1"/>
              </a:buClr>
              <a:buFont typeface="Calibri"/>
              <a:buNone/>
              <a:defRPr/>
            </a:lvl6pPr>
            <a:lvl7pPr indent="0" marL="2743200" marR="0" rtl="0" algn="ctr">
              <a:spcBef>
                <a:spcPts val="400"/>
              </a:spcBef>
              <a:spcAft>
                <a:spcPts val="0"/>
              </a:spcAft>
              <a:buClr>
                <a:schemeClr val="dk1"/>
              </a:buClr>
              <a:buFont typeface="Calibri"/>
              <a:buNone/>
              <a:defRPr/>
            </a:lvl7pPr>
            <a:lvl8pPr indent="0" marL="3200400" marR="0" rtl="0" algn="ctr">
              <a:spcBef>
                <a:spcPts val="400"/>
              </a:spcBef>
              <a:spcAft>
                <a:spcPts val="0"/>
              </a:spcAft>
              <a:buClr>
                <a:schemeClr val="dk1"/>
              </a:buClr>
              <a:buFont typeface="Calibri"/>
              <a:buNone/>
              <a:defRPr/>
            </a:lvl8pPr>
            <a:lvl9pPr indent="0" marL="3657600" marR="0" rtl="0" algn="ctr">
              <a:spcBef>
                <a:spcPts val="400"/>
              </a:spcBef>
              <a:spcAft>
                <a:spcPts val="0"/>
              </a:spcAft>
              <a:buClr>
                <a:schemeClr val="dk1"/>
              </a:buClr>
              <a:buFont typeface="Calibri"/>
              <a:buNone/>
              <a:defRPr/>
            </a:lvl9pPr>
          </a:lstStyle>
          <a:p/>
        </p:txBody>
      </p:sp>
      <p:grpSp>
        <p:nvGrpSpPr>
          <p:cNvPr id="38" name="Shape 38"/>
          <p:cNvGrpSpPr/>
          <p:nvPr/>
        </p:nvGrpSpPr>
        <p:grpSpPr>
          <a:xfrm>
            <a:off x="0" y="5943600"/>
            <a:ext cx="9144000" cy="939799"/>
            <a:chOff x="0" y="5943600"/>
            <a:chExt cx="9144000" cy="939799"/>
          </a:xfrm>
        </p:grpSpPr>
        <p:sp>
          <p:nvSpPr>
            <p:cNvPr id="39" name="Shape 39"/>
            <p:cNvSpPr/>
            <p:nvPr/>
          </p:nvSpPr>
          <p:spPr>
            <a:xfrm>
              <a:off x="0" y="5943600"/>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40" name="Shape 40"/>
            <p:cNvPicPr preferRelativeResize="0"/>
            <p:nvPr/>
          </p:nvPicPr>
          <p:blipFill rotWithShape="1">
            <a:blip r:embed="rId2">
              <a:alphaModFix/>
            </a:blip>
            <a:srcRect b="0" l="0" r="0" t="0"/>
            <a:stretch/>
          </p:blipFill>
          <p:spPr>
            <a:xfrm>
              <a:off x="2667000" y="6045200"/>
              <a:ext cx="2971799" cy="812799"/>
            </a:xfrm>
            <a:prstGeom prst="rect">
              <a:avLst/>
            </a:prstGeom>
            <a:noFill/>
            <a:ln>
              <a:noFill/>
            </a:ln>
          </p:spPr>
        </p:pic>
        <p:sp>
          <p:nvSpPr>
            <p:cNvPr id="41" name="Shape 41"/>
            <p:cNvSpPr txBox="1"/>
            <p:nvPr/>
          </p:nvSpPr>
          <p:spPr>
            <a:xfrm>
              <a:off x="2768600" y="6032500"/>
              <a:ext cx="3174999" cy="369332"/>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42" name="Shape 42"/>
            <p:cNvPicPr preferRelativeResize="0"/>
            <p:nvPr/>
          </p:nvPicPr>
          <p:blipFill rotWithShape="1">
            <a:blip r:embed="rId3">
              <a:alphaModFix/>
            </a:blip>
            <a:srcRect b="0" l="0" r="0" t="0"/>
            <a:stretch/>
          </p:blipFill>
          <p:spPr>
            <a:xfrm>
              <a:off x="8255000" y="5943600"/>
              <a:ext cx="812799" cy="939799"/>
            </a:xfrm>
            <a:prstGeom prst="rect">
              <a:avLst/>
            </a:prstGeom>
            <a:noFill/>
            <a:ln>
              <a:noFill/>
            </a:ln>
          </p:spPr>
        </p:pic>
        <p:pic>
          <p:nvPicPr>
            <p:cNvPr id="43" name="Shape 43"/>
            <p:cNvPicPr preferRelativeResize="0"/>
            <p:nvPr/>
          </p:nvPicPr>
          <p:blipFill rotWithShape="1">
            <a:blip r:embed="rId4">
              <a:alphaModFix/>
            </a:blip>
            <a:srcRect b="0" l="0" r="0" t="0"/>
            <a:stretch/>
          </p:blipFill>
          <p:spPr>
            <a:xfrm>
              <a:off x="225425" y="6057900"/>
              <a:ext cx="579438" cy="749299"/>
            </a:xfrm>
            <a:prstGeom prst="rect">
              <a:avLst/>
            </a:prstGeom>
            <a:noFill/>
            <a:ln>
              <a:noFill/>
            </a:ln>
          </p:spPr>
        </p:pic>
        <p:sp>
          <p:nvSpPr>
            <p:cNvPr id="44" name="Shape 44"/>
            <p:cNvSpPr txBox="1"/>
            <p:nvPr/>
          </p:nvSpPr>
          <p:spPr>
            <a:xfrm>
              <a:off x="762000" y="6172200"/>
              <a:ext cx="1066799" cy="461664"/>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45" name="Shape 45"/>
            <p:cNvPicPr preferRelativeResize="0"/>
            <p:nvPr/>
          </p:nvPicPr>
          <p:blipFill rotWithShape="1">
            <a:blip r:embed="rId5">
              <a:alphaModFix/>
            </a:blip>
            <a:srcRect b="0" l="0" r="0" t="0"/>
            <a:stretch/>
          </p:blipFill>
          <p:spPr>
            <a:xfrm>
              <a:off x="7010400" y="5943600"/>
              <a:ext cx="1295400" cy="9144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6" name="Shape 46"/>
        <p:cNvGrpSpPr/>
        <p:nvPr/>
      </p:nvGrpSpPr>
      <p:grpSpPr>
        <a:xfrm>
          <a:off x="0" y="0"/>
          <a:ext cx="0" cy="0"/>
          <a:chOff x="0" y="0"/>
          <a:chExt cx="0" cy="0"/>
        </a:xfrm>
      </p:grpSpPr>
      <p:sp>
        <p:nvSpPr>
          <p:cNvPr id="47" name="Shape 47"/>
          <p:cNvSpPr txBox="1"/>
          <p:nvPr>
            <p:ph type="title"/>
          </p:nvPr>
        </p:nvSpPr>
        <p:spPr>
          <a:xfrm>
            <a:off x="1828800" y="533400"/>
            <a:ext cx="6858000" cy="757238"/>
          </a:xfrm>
          <a:prstGeom prst="rect">
            <a:avLst/>
          </a:prstGeom>
          <a:noFill/>
          <a:ln>
            <a:noFill/>
          </a:ln>
        </p:spPr>
        <p:txBody>
          <a:bodyPr anchorCtr="0" anchor="ctr" bIns="91425" lIns="91425" rIns="91425" tIns="91425"/>
          <a:lstStyle>
            <a:lvl1pPr rtl="0" algn="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48" name="Shape 48"/>
          <p:cNvSpPr txBox="1"/>
          <p:nvPr>
            <p:ph idx="1" type="body"/>
          </p:nvPr>
        </p:nvSpPr>
        <p:spPr>
          <a:xfrm>
            <a:off x="228600" y="1447800"/>
            <a:ext cx="8458200" cy="4602162"/>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Calibri"/>
              <a:buChar char="•"/>
              <a:defRPr/>
            </a:lvl1pPr>
            <a:lvl2pPr indent="-107950" marL="742950" rtl="0" algn="l">
              <a:spcBef>
                <a:spcPts val="560"/>
              </a:spcBef>
              <a:spcAft>
                <a:spcPts val="0"/>
              </a:spcAft>
              <a:buClr>
                <a:schemeClr val="dk1"/>
              </a:buClr>
              <a:buFont typeface="Calibri"/>
              <a:buChar char="–"/>
              <a:defRPr/>
            </a:lvl2pPr>
            <a:lvl3pPr indent="-76200" marL="1143000" rtl="0" algn="l">
              <a:spcBef>
                <a:spcPts val="480"/>
              </a:spcBef>
              <a:spcAft>
                <a:spcPts val="0"/>
              </a:spcAft>
              <a:buClr>
                <a:schemeClr val="dk1"/>
              </a:buClr>
              <a:buFont typeface="Calibri"/>
              <a:buChar char="•"/>
              <a:defRPr/>
            </a:lvl3pPr>
            <a:lvl4pPr indent="-101600" marL="1600200" rtl="0" algn="l">
              <a:spcBef>
                <a:spcPts val="400"/>
              </a:spcBef>
              <a:spcAft>
                <a:spcPts val="0"/>
              </a:spcAft>
              <a:buClr>
                <a:schemeClr val="dk1"/>
              </a:buClr>
              <a:buFont typeface="Calibri"/>
              <a:buChar char="–"/>
              <a:defRPr/>
            </a:lvl4pPr>
            <a:lvl5pPr indent="-101600" marL="2057400" rtl="0" algn="l">
              <a:spcBef>
                <a:spcPts val="400"/>
              </a:spcBef>
              <a:spcAft>
                <a:spcPts val="0"/>
              </a:spcAft>
              <a:buClr>
                <a:schemeClr val="dk1"/>
              </a:buClr>
              <a:buFont typeface="Calibri"/>
              <a:buChar char="»"/>
              <a:defRPr/>
            </a:lvl5pPr>
            <a:lvl6pPr indent="-101600" marL="2514600" rtl="0" algn="l">
              <a:spcBef>
                <a:spcPts val="400"/>
              </a:spcBef>
              <a:spcAft>
                <a:spcPts val="0"/>
              </a:spcAft>
              <a:buClr>
                <a:schemeClr val="dk1"/>
              </a:buClr>
              <a:buFont typeface="Calibri"/>
              <a:buChar char="»"/>
              <a:defRPr/>
            </a:lvl6pPr>
            <a:lvl7pPr indent="-101600" marL="2971800" rtl="0" algn="l">
              <a:spcBef>
                <a:spcPts val="400"/>
              </a:spcBef>
              <a:spcAft>
                <a:spcPts val="0"/>
              </a:spcAft>
              <a:buClr>
                <a:schemeClr val="dk1"/>
              </a:buClr>
              <a:buFont typeface="Calibri"/>
              <a:buChar char="»"/>
              <a:defRPr/>
            </a:lvl7pPr>
            <a:lvl8pPr indent="-101600" marL="3429000" rtl="0" algn="l">
              <a:spcBef>
                <a:spcPts val="400"/>
              </a:spcBef>
              <a:spcAft>
                <a:spcPts val="0"/>
              </a:spcAft>
              <a:buClr>
                <a:schemeClr val="dk1"/>
              </a:buClr>
              <a:buFont typeface="Calibri"/>
              <a:buChar char="»"/>
              <a:defRPr/>
            </a:lvl8pPr>
            <a:lvl9pPr indent="-101600" marL="3886200" rtl="0" algn="l">
              <a:spcBef>
                <a:spcPts val="400"/>
              </a:spcBef>
              <a:spcAft>
                <a:spcPts val="0"/>
              </a:spcAft>
              <a:buClr>
                <a:schemeClr val="dk1"/>
              </a:buClr>
              <a:buFont typeface="Calibri"/>
              <a:buChar char="»"/>
              <a:defRPr/>
            </a:lvl9pPr>
          </a:lstStyle>
          <a:p/>
        </p:txBody>
      </p:sp>
      <p:grpSp>
        <p:nvGrpSpPr>
          <p:cNvPr id="49" name="Shape 49"/>
          <p:cNvGrpSpPr/>
          <p:nvPr/>
        </p:nvGrpSpPr>
        <p:grpSpPr>
          <a:xfrm>
            <a:off x="0" y="88899"/>
            <a:ext cx="9144000" cy="6834187"/>
            <a:chOff x="0" y="88900"/>
            <a:chExt cx="9144000" cy="6833870"/>
          </a:xfrm>
        </p:grpSpPr>
        <p:sp>
          <p:nvSpPr>
            <p:cNvPr id="50" name="Shape 50"/>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51" name="Shape 51"/>
            <p:cNvGrpSpPr/>
            <p:nvPr/>
          </p:nvGrpSpPr>
          <p:grpSpPr>
            <a:xfrm>
              <a:off x="0" y="6228668"/>
              <a:ext cx="9144000" cy="694102"/>
              <a:chOff x="0" y="5818632"/>
              <a:chExt cx="9144000" cy="1027175"/>
            </a:xfrm>
          </p:grpSpPr>
          <p:sp>
            <p:nvSpPr>
              <p:cNvPr id="52" name="Shape 52"/>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53" name="Shape 53"/>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54" name="Shape 54"/>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55" name="Shape 55"/>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56" name="Shape 56"/>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57" name="Shape 57"/>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58" name="Shape 58"/>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59" name="Shape 59"/>
        <p:cNvGrpSpPr/>
        <p:nvPr/>
      </p:nvGrpSpPr>
      <p:grpSpPr>
        <a:xfrm>
          <a:off x="0" y="0"/>
          <a:ext cx="0" cy="0"/>
          <a:chOff x="0" y="0"/>
          <a:chExt cx="0" cy="0"/>
        </a:xfrm>
      </p:grpSpPr>
      <p:sp>
        <p:nvSpPr>
          <p:cNvPr id="60" name="Shape 60"/>
          <p:cNvSpPr txBox="1"/>
          <p:nvPr>
            <p:ph type="title"/>
          </p:nvPr>
        </p:nvSpPr>
        <p:spPr>
          <a:xfrm>
            <a:off x="722312" y="4406900"/>
            <a:ext cx="7772400" cy="1362075"/>
          </a:xfrm>
          <a:prstGeom prst="rect">
            <a:avLst/>
          </a:prstGeom>
          <a:noFill/>
          <a:ln>
            <a:noFill/>
          </a:ln>
        </p:spPr>
        <p:txBody>
          <a:bodyPr anchorCtr="0" anchor="t"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61" name="Shape 61"/>
          <p:cNvSpPr txBox="1"/>
          <p:nvPr>
            <p:ph idx="1" type="body"/>
          </p:nvPr>
        </p:nvSpPr>
        <p:spPr>
          <a:xfrm>
            <a:off x="722312" y="2906713"/>
            <a:ext cx="7772400" cy="1500187"/>
          </a:xfrm>
          <a:prstGeom prst="rect">
            <a:avLst/>
          </a:prstGeom>
          <a:noFill/>
          <a:ln>
            <a:noFill/>
          </a:ln>
        </p:spPr>
        <p:txBody>
          <a:bodyPr anchorCtr="0" anchor="b" bIns="91425" lIns="91425" rIns="91425" tIns="91425"/>
          <a:lstStyle>
            <a:lvl1pPr indent="0" marL="0" rtl="0">
              <a:spcBef>
                <a:spcPts val="0"/>
              </a:spcBef>
              <a:buFont typeface="Calibri"/>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grpSp>
        <p:nvGrpSpPr>
          <p:cNvPr id="62" name="Shape 62"/>
          <p:cNvGrpSpPr/>
          <p:nvPr/>
        </p:nvGrpSpPr>
        <p:grpSpPr>
          <a:xfrm>
            <a:off x="0" y="88899"/>
            <a:ext cx="9144000" cy="6834187"/>
            <a:chOff x="0" y="88900"/>
            <a:chExt cx="9144000" cy="6833870"/>
          </a:xfrm>
        </p:grpSpPr>
        <p:sp>
          <p:nvSpPr>
            <p:cNvPr id="63" name="Shape 63"/>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64" name="Shape 64"/>
            <p:cNvGrpSpPr/>
            <p:nvPr/>
          </p:nvGrpSpPr>
          <p:grpSpPr>
            <a:xfrm>
              <a:off x="0" y="6228668"/>
              <a:ext cx="9144000" cy="694102"/>
              <a:chOff x="0" y="5818632"/>
              <a:chExt cx="9144000" cy="1027175"/>
            </a:xfrm>
          </p:grpSpPr>
          <p:sp>
            <p:nvSpPr>
              <p:cNvPr id="65" name="Shape 65"/>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66" name="Shape 66"/>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67" name="Shape 67"/>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68" name="Shape 68"/>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69" name="Shape 69"/>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70" name="Shape 70"/>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71" name="Shape 71"/>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72" name="Shape 72"/>
        <p:cNvGrpSpPr/>
        <p:nvPr/>
      </p:nvGrpSpPr>
      <p:grpSpPr>
        <a:xfrm>
          <a:off x="0" y="0"/>
          <a:ext cx="0" cy="0"/>
          <a:chOff x="0" y="0"/>
          <a:chExt cx="0" cy="0"/>
        </a:xfrm>
      </p:grpSpPr>
      <p:sp>
        <p:nvSpPr>
          <p:cNvPr id="73" name="Shape 73"/>
          <p:cNvSpPr txBox="1"/>
          <p:nvPr>
            <p:ph type="title"/>
          </p:nvPr>
        </p:nvSpPr>
        <p:spPr>
          <a:xfrm>
            <a:off x="1828800" y="533400"/>
            <a:ext cx="6858000" cy="757238"/>
          </a:xfrm>
          <a:prstGeom prst="rect">
            <a:avLst/>
          </a:prstGeom>
          <a:noFill/>
          <a:ln>
            <a:noFill/>
          </a:ln>
        </p:spPr>
        <p:txBody>
          <a:bodyPr anchorCtr="0" anchor="ctr" bIns="91425" lIns="91425" rIns="91425" tIns="91425"/>
          <a:lstStyle>
            <a:lvl1pPr rtl="0" algn="r">
              <a:spcBef>
                <a:spcPts val="0"/>
              </a:spcBef>
              <a:spcAft>
                <a:spcPts val="0"/>
              </a:spcAft>
              <a:defRPr/>
            </a:lvl1pPr>
            <a:lvl2pPr rtl="0" algn="ctr">
              <a:spcBef>
                <a:spcPts val="0"/>
              </a:spcBef>
              <a:spcAft>
                <a:spcPts val="0"/>
              </a:spcAft>
              <a:defRPr/>
            </a:lvl2pPr>
            <a:lvl3pPr rtl="0" algn="ctr">
              <a:spcBef>
                <a:spcPts val="0"/>
              </a:spcBef>
              <a:spcAft>
                <a:spcPts val="0"/>
              </a:spcAft>
              <a:defRPr/>
            </a:lvl3pPr>
            <a:lvl4pPr rtl="0" algn="ctr">
              <a:spcBef>
                <a:spcPts val="0"/>
              </a:spcBef>
              <a:spcAft>
                <a:spcPts val="0"/>
              </a:spcAft>
              <a:defRPr/>
            </a:lvl4pPr>
            <a:lvl5pPr rtl="0" algn="ctr">
              <a:spcBef>
                <a:spcPts val="0"/>
              </a:spcBef>
              <a:spcAft>
                <a:spcPts val="0"/>
              </a:spcAft>
              <a:defRPr/>
            </a:lvl5pPr>
            <a:lvl6pPr marL="457200" rtl="0" algn="ctr">
              <a:spcBef>
                <a:spcPts val="0"/>
              </a:spcBef>
              <a:spcAft>
                <a:spcPts val="0"/>
              </a:spcAft>
              <a:defRPr/>
            </a:lvl6pPr>
            <a:lvl7pPr marL="914400" rtl="0" algn="ctr">
              <a:spcBef>
                <a:spcPts val="0"/>
              </a:spcBef>
              <a:spcAft>
                <a:spcPts val="0"/>
              </a:spcAft>
              <a:defRPr/>
            </a:lvl7pPr>
            <a:lvl8pPr marL="1371600" rtl="0" algn="ctr">
              <a:spcBef>
                <a:spcPts val="0"/>
              </a:spcBef>
              <a:spcAft>
                <a:spcPts val="0"/>
              </a:spcAft>
              <a:defRPr/>
            </a:lvl8pPr>
            <a:lvl9pPr marL="1828800" rtl="0" algn="ctr">
              <a:spcBef>
                <a:spcPts val="0"/>
              </a:spcBef>
              <a:spcAft>
                <a:spcPts val="0"/>
              </a:spcAft>
              <a:defRPr/>
            </a:lvl9pPr>
          </a:lstStyle>
          <a:p/>
        </p:txBody>
      </p:sp>
      <p:sp>
        <p:nvSpPr>
          <p:cNvPr id="74" name="Shape 74"/>
          <p:cNvSpPr txBox="1"/>
          <p:nvPr>
            <p:ph idx="1" type="body"/>
          </p:nvPr>
        </p:nvSpPr>
        <p:spPr>
          <a:xfrm>
            <a:off x="228600" y="1447800"/>
            <a:ext cx="4152899" cy="46021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75" name="Shape 75"/>
          <p:cNvSpPr txBox="1"/>
          <p:nvPr>
            <p:ph idx="2" type="body"/>
          </p:nvPr>
        </p:nvSpPr>
        <p:spPr>
          <a:xfrm>
            <a:off x="4533900" y="1447800"/>
            <a:ext cx="4152899" cy="4602162"/>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grpSp>
        <p:nvGrpSpPr>
          <p:cNvPr id="76" name="Shape 76"/>
          <p:cNvGrpSpPr/>
          <p:nvPr/>
        </p:nvGrpSpPr>
        <p:grpSpPr>
          <a:xfrm>
            <a:off x="0" y="88899"/>
            <a:ext cx="9144000" cy="6834187"/>
            <a:chOff x="0" y="88900"/>
            <a:chExt cx="9144000" cy="6833870"/>
          </a:xfrm>
        </p:grpSpPr>
        <p:sp>
          <p:nvSpPr>
            <p:cNvPr id="77" name="Shape 77"/>
            <p:cNvSpPr/>
            <p:nvPr/>
          </p:nvSpPr>
          <p:spPr>
            <a:xfrm>
              <a:off x="0" y="88900"/>
              <a:ext cx="9144000" cy="447653"/>
            </a:xfrm>
            <a:prstGeom prst="rect">
              <a:avLst/>
            </a:prstGeom>
            <a:gradFill>
              <a:gsLst>
                <a:gs pos="0">
                  <a:srgbClr val="006600"/>
                </a:gs>
                <a:gs pos="50000">
                  <a:srgbClr val="009900"/>
                </a:gs>
                <a:gs pos="100000">
                  <a:srgbClr val="006600"/>
                </a:gs>
              </a:gsLst>
              <a:lin ang="5400000" scaled="0"/>
            </a:gradFill>
            <a:ln>
              <a:noFill/>
            </a:ln>
          </p:spPr>
          <p:txBody>
            <a:bodyPr anchorCtr="0" anchor="ctr" bIns="45700" lIns="91425" rIns="91425" tIns="45700">
              <a:noAutofit/>
            </a:bodyPr>
            <a:lstStyle/>
            <a:p>
              <a:pPr indent="0" lvl="0" marL="0" marR="0" rtl="0" algn="ctr">
                <a:spcBef>
                  <a:spcPts val="0"/>
                </a:spcBef>
                <a:spcAft>
                  <a:spcPts val="0"/>
                </a:spcAft>
                <a:buSzPct val="25000"/>
                <a:buNone/>
              </a:pPr>
              <a:r>
                <a:rPr b="1" baseline="0" i="0" lang="en-PH" sz="1800" u="none" cap="none" strike="noStrike">
                  <a:solidFill>
                    <a:srgbClr val="FFFF99"/>
                  </a:solidFill>
                  <a:latin typeface="Calibri"/>
                  <a:ea typeface="Calibri"/>
                  <a:cs typeface="Calibri"/>
                  <a:sym typeface="Calibri"/>
                </a:rPr>
                <a:t>Web Programming</a:t>
              </a:r>
            </a:p>
          </p:txBody>
        </p:sp>
        <p:grpSp>
          <p:nvGrpSpPr>
            <p:cNvPr id="78" name="Shape 78"/>
            <p:cNvGrpSpPr/>
            <p:nvPr/>
          </p:nvGrpSpPr>
          <p:grpSpPr>
            <a:xfrm>
              <a:off x="0" y="6228668"/>
              <a:ext cx="9144000" cy="694102"/>
              <a:chOff x="0" y="5818632"/>
              <a:chExt cx="9144000" cy="1027175"/>
            </a:xfrm>
          </p:grpSpPr>
          <p:sp>
            <p:nvSpPr>
              <p:cNvPr id="79" name="Shape 79"/>
              <p:cNvSpPr/>
              <p:nvPr/>
            </p:nvSpPr>
            <p:spPr>
              <a:xfrm>
                <a:off x="0" y="5818632"/>
                <a:ext cx="9144000" cy="914400"/>
              </a:xfrm>
              <a:prstGeom prst="rect">
                <a:avLst/>
              </a:prstGeom>
              <a:gradFill>
                <a:gsLst>
                  <a:gs pos="0">
                    <a:srgbClr val="008000">
                      <a:alpha val="39607"/>
                    </a:srgbClr>
                  </a:gs>
                  <a:gs pos="100000">
                    <a:schemeClr val="dk1"/>
                  </a:gs>
                </a:gsLst>
                <a:lin ang="0" scaled="0"/>
              </a:gradFill>
              <a:ln cap="flat" cmpd="sng" w="9525">
                <a:solidFill>
                  <a:schemeClr val="dk1"/>
                </a:solidFill>
                <a:prstDash val="solid"/>
                <a:miter/>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dk1"/>
                  </a:solidFill>
                  <a:latin typeface="Arial"/>
                  <a:ea typeface="Arial"/>
                  <a:cs typeface="Arial"/>
                  <a:sym typeface="Arial"/>
                </a:endParaRPr>
              </a:p>
            </p:txBody>
          </p:sp>
          <p:pic>
            <p:nvPicPr>
              <p:cNvPr id="80" name="Shape 80"/>
              <p:cNvPicPr preferRelativeResize="0"/>
              <p:nvPr/>
            </p:nvPicPr>
            <p:blipFill rotWithShape="1">
              <a:blip r:embed="rId2">
                <a:alphaModFix/>
              </a:blip>
              <a:srcRect b="0" l="0" r="0" t="0"/>
              <a:stretch/>
            </p:blipFill>
            <p:spPr>
              <a:xfrm>
                <a:off x="2667000" y="6169151"/>
                <a:ext cx="2971799" cy="676655"/>
              </a:xfrm>
              <a:prstGeom prst="rect">
                <a:avLst/>
              </a:prstGeom>
              <a:noFill/>
              <a:ln>
                <a:noFill/>
              </a:ln>
            </p:spPr>
          </p:pic>
          <p:sp>
            <p:nvSpPr>
              <p:cNvPr id="81" name="Shape 81"/>
              <p:cNvSpPr txBox="1"/>
              <p:nvPr/>
            </p:nvSpPr>
            <p:spPr>
              <a:xfrm>
                <a:off x="2768600" y="5914085"/>
                <a:ext cx="3174999" cy="546535"/>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Times New Roman"/>
                    <a:ea typeface="Times New Roman"/>
                    <a:cs typeface="Times New Roman"/>
                    <a:sym typeface="Times New Roman"/>
                  </a:rPr>
                  <a:t>FEU – EAST ASIA COLLEGE</a:t>
                </a:r>
              </a:p>
            </p:txBody>
          </p:sp>
          <p:pic>
            <p:nvPicPr>
              <p:cNvPr id="82" name="Shape 82"/>
              <p:cNvPicPr preferRelativeResize="0"/>
              <p:nvPr/>
            </p:nvPicPr>
            <p:blipFill rotWithShape="1">
              <a:blip r:embed="rId3">
                <a:alphaModFix/>
              </a:blip>
              <a:srcRect b="0" l="0" r="0" t="0"/>
              <a:stretch/>
            </p:blipFill>
            <p:spPr>
              <a:xfrm>
                <a:off x="8220710" y="5875935"/>
                <a:ext cx="780288" cy="902208"/>
              </a:xfrm>
              <a:prstGeom prst="rect">
                <a:avLst/>
              </a:prstGeom>
              <a:noFill/>
              <a:ln>
                <a:noFill/>
              </a:ln>
            </p:spPr>
          </p:pic>
          <p:pic>
            <p:nvPicPr>
              <p:cNvPr id="83" name="Shape 83"/>
              <p:cNvPicPr preferRelativeResize="0"/>
              <p:nvPr/>
            </p:nvPicPr>
            <p:blipFill rotWithShape="1">
              <a:blip r:embed="rId4">
                <a:alphaModFix/>
              </a:blip>
              <a:srcRect b="0" l="0" r="0" t="0"/>
              <a:stretch/>
            </p:blipFill>
            <p:spPr>
              <a:xfrm>
                <a:off x="152400" y="5943598"/>
                <a:ext cx="579438" cy="749299"/>
              </a:xfrm>
              <a:prstGeom prst="rect">
                <a:avLst/>
              </a:prstGeom>
              <a:noFill/>
              <a:ln>
                <a:noFill/>
              </a:ln>
            </p:spPr>
          </p:pic>
          <p:sp>
            <p:nvSpPr>
              <p:cNvPr id="84" name="Shape 84"/>
              <p:cNvSpPr txBox="1"/>
              <p:nvPr/>
            </p:nvSpPr>
            <p:spPr>
              <a:xfrm>
                <a:off x="819150" y="5875208"/>
                <a:ext cx="1066799" cy="683169"/>
              </a:xfrm>
              <a:prstGeom prst="rect">
                <a:avLst/>
              </a:prstGeom>
              <a:noFill/>
              <a:ln>
                <a:noFill/>
              </a:ln>
            </p:spPr>
            <p:txBody>
              <a:bodyPr anchorCtr="0" anchor="t" bIns="0" lIns="91425" rIns="91425" tIns="0">
                <a:noAutofit/>
              </a:bodyPr>
              <a:lstStyle/>
              <a:p>
                <a:pPr indent="0" lvl="0" marL="0" marR="0" rtl="0" algn="l">
                  <a:spcBef>
                    <a:spcPts val="0"/>
                  </a:spcBef>
                  <a:spcAft>
                    <a:spcPts val="0"/>
                  </a:spcAft>
                  <a:buSzPct val="25000"/>
                  <a:buNone/>
                </a:pPr>
                <a:r>
                  <a:rPr b="1" baseline="0" i="0" lang="en-PH" sz="1000" u="none" cap="none" strike="noStrike">
                    <a:solidFill>
                      <a:srgbClr val="00FF00"/>
                    </a:solidFill>
                    <a:latin typeface="Arial"/>
                    <a:ea typeface="Arial"/>
                    <a:cs typeface="Arial"/>
                    <a:sym typeface="Arial"/>
                  </a:rPr>
                  <a:t>Information Technology Department</a:t>
                </a:r>
              </a:p>
            </p:txBody>
          </p:sp>
          <p:pic>
            <p:nvPicPr>
              <p:cNvPr id="85" name="Shape 85"/>
              <p:cNvPicPr preferRelativeResize="0"/>
              <p:nvPr/>
            </p:nvPicPr>
            <p:blipFill rotWithShape="1">
              <a:blip r:embed="rId5">
                <a:alphaModFix/>
              </a:blip>
              <a:srcRect b="0" l="0" r="0" t="0"/>
              <a:stretch/>
            </p:blipFill>
            <p:spPr>
              <a:xfrm>
                <a:off x="6477000" y="5923610"/>
                <a:ext cx="1066799" cy="753035"/>
              </a:xfrm>
              <a:prstGeom prst="rect">
                <a:avLst/>
              </a:prstGeom>
              <a:noFill/>
              <a:ln>
                <a:noFill/>
              </a:ln>
            </p:spPr>
          </p:pic>
        </p:grpSp>
      </p:gr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00.jpg"/><Relationship Id="rId4" Type="http://schemas.openxmlformats.org/officeDocument/2006/relationships/slideLayout" Target="../slideLayouts/slideLayout3.xml"/><Relationship Id="rId3" Type="http://schemas.openxmlformats.org/officeDocument/2006/relationships/slideLayout" Target="../slideLayouts/slideLayout2.xml"/><Relationship Id="rId6" Type="http://schemas.openxmlformats.org/officeDocument/2006/relationships/slideLayout" Target="../slideLayouts/slideLayout5.xml"/><Relationship Id="rId5" Type="http://schemas.openxmlformats.org/officeDocument/2006/relationships/slideLayout" Target="../slideLayouts/slideLayout4.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 Type="http://schemas.openxmlformats.org/officeDocument/2006/relationships/slideLayout" Target="../slideLayouts/slideLayout7.xml"/><Relationship Id="rId12" Type="http://schemas.openxmlformats.org/officeDocument/2006/relationships/slideLayout" Target="../slideLayouts/slideLayout17.xml"/><Relationship Id="rId13" Type="http://schemas.openxmlformats.org/officeDocument/2006/relationships/theme" Target="../theme/theme1.xml"/><Relationship Id="rId1" Type="http://schemas.openxmlformats.org/officeDocument/2006/relationships/slideLayout" Target="../slideLayouts/slideLayout6.xml"/><Relationship Id="rId4" Type="http://schemas.openxmlformats.org/officeDocument/2006/relationships/slideLayout" Target="../slideLayouts/slideLayout9.xml"/><Relationship Id="rId10" Type="http://schemas.openxmlformats.org/officeDocument/2006/relationships/slideLayout" Target="../slideLayouts/slideLayout15.xml"/><Relationship Id="rId3" Type="http://schemas.openxmlformats.org/officeDocument/2006/relationships/slideLayout" Target="../slideLayouts/slideLayout8.xml"/><Relationship Id="rId11" Type="http://schemas.openxmlformats.org/officeDocument/2006/relationships/slideLayout" Target="../slideLayouts/slideLayout16.xml"/><Relationship Id="rId9" Type="http://schemas.openxmlformats.org/officeDocument/2006/relationships/slideLayout" Target="../slideLayouts/slideLayout14.xml"/><Relationship Id="rId6" Type="http://schemas.openxmlformats.org/officeDocument/2006/relationships/slideLayout" Target="../slideLayouts/slideLayout11.xml"/><Relationship Id="rId5" Type="http://schemas.openxmlformats.org/officeDocument/2006/relationships/slideLayout" Target="../slideLayouts/slideLayout10.xml"/><Relationship Id="rId8" Type="http://schemas.openxmlformats.org/officeDocument/2006/relationships/slideLayout" Target="../slideLayouts/slideLayout13.xml"/><Relationship Id="rId7"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6" name="Shape 6"/>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spcAft>
                <a:spcPts val="0"/>
              </a:spcAft>
              <a:buClr>
                <a:schemeClr val="dk1"/>
              </a:buClr>
              <a:buFont typeface="Arial"/>
              <a:buChar char="•"/>
              <a:defRPr/>
            </a:lvl1pPr>
            <a:lvl2pPr indent="-107950" marL="742950" marR="0" rtl="0" algn="l">
              <a:spcBef>
                <a:spcPts val="560"/>
              </a:spcBef>
              <a:spcAft>
                <a:spcPts val="0"/>
              </a:spcAft>
              <a:buClr>
                <a:schemeClr val="dk1"/>
              </a:buClr>
              <a:buFont typeface="Arial"/>
              <a:buChar char="–"/>
              <a:defRPr/>
            </a:lvl2pPr>
            <a:lvl3pPr indent="-76200" marL="1143000" marR="0" rtl="0" algn="l">
              <a:spcBef>
                <a:spcPts val="480"/>
              </a:spcBef>
              <a:spcAft>
                <a:spcPts val="0"/>
              </a:spcAft>
              <a:buClr>
                <a:schemeClr val="dk1"/>
              </a:buClr>
              <a:buFont typeface="Arial"/>
              <a:buChar char="•"/>
              <a:defRPr/>
            </a:lvl3pPr>
            <a:lvl4pPr indent="-101600" marL="1600200" marR="0" rtl="0" algn="l">
              <a:spcBef>
                <a:spcPts val="400"/>
              </a:spcBef>
              <a:spcAft>
                <a:spcPts val="0"/>
              </a:spcAft>
              <a:buClr>
                <a:schemeClr val="dk1"/>
              </a:buClr>
              <a:buFont typeface="Arial"/>
              <a:buChar char="–"/>
              <a:defRPr/>
            </a:lvl4pPr>
            <a:lvl5pPr indent="-101600" marL="2057400" marR="0" rtl="0" algn="l">
              <a:spcBef>
                <a:spcPts val="400"/>
              </a:spcBef>
              <a:spcAft>
                <a:spcPts val="0"/>
              </a:spcAft>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7" name="Shape 7"/>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8" name="Shape 8"/>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9" name="Shape 9"/>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buNone/>
              <a:defRPr b="0" baseline="0" i="0" sz="1200" u="none" cap="none" strike="noStrike">
                <a:solidFill>
                  <a:srgbClr val="898989"/>
                </a:solidFill>
                <a:latin typeface="Calibri"/>
                <a:ea typeface="Calibri"/>
                <a:cs typeface="Calibri"/>
                <a:sym typeface="Calibri"/>
              </a:defRPr>
            </a:lvl1pPr>
          </a:lstStyle>
          <a:p>
            <a:pPr indent="0" lvl="0" marL="0">
              <a:spcBef>
                <a:spcPts val="0"/>
              </a:spcBef>
              <a:buSzPct val="25000"/>
              <a:buNone/>
            </a:pPr>
            <a:fld id="{00000000-1234-1234-1234-123412341234}" type="slidenum">
              <a:rPr lang="en-PH"/>
              <a:t>‹#›</a:t>
            </a:fld>
          </a:p>
        </p:txBody>
      </p:sp>
      <p:pic>
        <p:nvPicPr>
          <p:cNvPr id="10" name="Shape 10"/>
          <p:cNvPicPr preferRelativeResize="0"/>
          <p:nvPr/>
        </p:nvPicPr>
        <p:blipFill rotWithShape="1">
          <a:blip r:embed="rId1">
            <a:alphaModFix/>
          </a:blip>
          <a:srcRect b="0" l="0" r="0" t="0"/>
          <a:stretch/>
        </p:blipFill>
        <p:spPr>
          <a:xfrm>
            <a:off x="0" y="5800725"/>
            <a:ext cx="9144000" cy="10667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rgbClr val="DDEBCF"/>
            </a:gs>
            <a:gs pos="50000">
              <a:srgbClr val="9CB86E"/>
            </a:gs>
            <a:gs pos="100000">
              <a:srgbClr val="156B13"/>
            </a:gs>
          </a:gsLst>
          <a:lin ang="5400000" scaled="0"/>
        </a:gradFill>
      </p:bgPr>
    </p:bg>
    <p:spTree>
      <p:nvGrpSpPr>
        <p:cNvPr id="31" name="Shape 31"/>
        <p:cNvGrpSpPr/>
        <p:nvPr/>
      </p:nvGrpSpPr>
      <p:grpSpPr>
        <a:xfrm>
          <a:off x="0" y="0"/>
          <a:ext cx="0" cy="0"/>
          <a:chOff x="0" y="0"/>
          <a:chExt cx="0" cy="0"/>
        </a:xfrm>
      </p:grpSpPr>
      <p:sp>
        <p:nvSpPr>
          <p:cNvPr id="32" name="Shape 32"/>
          <p:cNvSpPr txBox="1"/>
          <p:nvPr>
            <p:ph type="title"/>
          </p:nvPr>
        </p:nvSpPr>
        <p:spPr>
          <a:xfrm>
            <a:off x="1828800" y="533400"/>
            <a:ext cx="6858000" cy="757238"/>
          </a:xfrm>
          <a:prstGeom prst="rect">
            <a:avLst/>
          </a:prstGeom>
          <a:noFill/>
          <a:ln>
            <a:noFill/>
          </a:ln>
        </p:spPr>
        <p:txBody>
          <a:bodyPr anchorCtr="0" anchor="ctr" bIns="91425" lIns="91425" rIns="91425" tIns="91425"/>
          <a:lstStyle>
            <a:lvl1pPr indent="0" marL="0" marR="0" rtl="0" algn="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33" name="Shape 33"/>
          <p:cNvSpPr txBox="1"/>
          <p:nvPr>
            <p:ph idx="1" type="body"/>
          </p:nvPr>
        </p:nvSpPr>
        <p:spPr>
          <a:xfrm>
            <a:off x="228600" y="1447800"/>
            <a:ext cx="8458200" cy="4602162"/>
          </a:xfrm>
          <a:prstGeom prst="rect">
            <a:avLst/>
          </a:prstGeom>
          <a:noFill/>
          <a:ln>
            <a:noFill/>
          </a:ln>
        </p:spPr>
        <p:txBody>
          <a:bodyPr anchorCtr="0" anchor="t" bIns="91425" lIns="91425" rIns="91425" tIns="91425"/>
          <a:lstStyle>
            <a:lvl1pPr indent="-139700" marL="342900" marR="0" rtl="0" algn="l">
              <a:spcBef>
                <a:spcPts val="640"/>
              </a:spcBef>
              <a:spcAft>
                <a:spcPts val="0"/>
              </a:spcAft>
              <a:buClr>
                <a:schemeClr val="dk1"/>
              </a:buClr>
              <a:buFont typeface="Calibri"/>
              <a:buChar char="•"/>
              <a:defRPr/>
            </a:lvl1pPr>
            <a:lvl2pPr indent="-107950" marL="742950" marR="0" rtl="0" algn="l">
              <a:spcBef>
                <a:spcPts val="560"/>
              </a:spcBef>
              <a:spcAft>
                <a:spcPts val="0"/>
              </a:spcAft>
              <a:buClr>
                <a:schemeClr val="dk1"/>
              </a:buClr>
              <a:buFont typeface="Calibri"/>
              <a:buChar char="–"/>
              <a:defRPr/>
            </a:lvl2pPr>
            <a:lvl3pPr indent="-76200" marL="1143000" marR="0" rtl="0" algn="l">
              <a:spcBef>
                <a:spcPts val="480"/>
              </a:spcBef>
              <a:spcAft>
                <a:spcPts val="0"/>
              </a:spcAft>
              <a:buClr>
                <a:schemeClr val="dk1"/>
              </a:buClr>
              <a:buFont typeface="Calibri"/>
              <a:buChar char="•"/>
              <a:defRPr/>
            </a:lvl3pPr>
            <a:lvl4pPr indent="-101600" marL="1600200" marR="0" rtl="0" algn="l">
              <a:spcBef>
                <a:spcPts val="400"/>
              </a:spcBef>
              <a:spcAft>
                <a:spcPts val="0"/>
              </a:spcAft>
              <a:buClr>
                <a:schemeClr val="dk1"/>
              </a:buClr>
              <a:buFont typeface="Calibri"/>
              <a:buChar char="–"/>
              <a:defRPr/>
            </a:lvl4pPr>
            <a:lvl5pPr indent="-101600" marL="2057400" marR="0" rtl="0" algn="l">
              <a:spcBef>
                <a:spcPts val="400"/>
              </a:spcBef>
              <a:spcAft>
                <a:spcPts val="0"/>
              </a:spcAft>
              <a:buClr>
                <a:schemeClr val="dk1"/>
              </a:buClr>
              <a:buFont typeface="Calibri"/>
              <a:buChar char="»"/>
              <a:defRPr/>
            </a:lvl5pPr>
            <a:lvl6pPr indent="-101600" marL="2514600" marR="0" rtl="0" algn="l">
              <a:spcBef>
                <a:spcPts val="400"/>
              </a:spcBef>
              <a:spcAft>
                <a:spcPts val="0"/>
              </a:spcAft>
              <a:buClr>
                <a:schemeClr val="dk1"/>
              </a:buClr>
              <a:buFont typeface="Calibri"/>
              <a:buChar char="»"/>
              <a:defRPr/>
            </a:lvl6pPr>
            <a:lvl7pPr indent="-101600" marL="2971800" marR="0" rtl="0" algn="l">
              <a:spcBef>
                <a:spcPts val="400"/>
              </a:spcBef>
              <a:spcAft>
                <a:spcPts val="0"/>
              </a:spcAft>
              <a:buClr>
                <a:schemeClr val="dk1"/>
              </a:buClr>
              <a:buFont typeface="Calibri"/>
              <a:buChar char="»"/>
              <a:defRPr/>
            </a:lvl7pPr>
            <a:lvl8pPr indent="-101600" marL="3429000" marR="0" rtl="0" algn="l">
              <a:spcBef>
                <a:spcPts val="400"/>
              </a:spcBef>
              <a:spcAft>
                <a:spcPts val="0"/>
              </a:spcAft>
              <a:buClr>
                <a:schemeClr val="dk1"/>
              </a:buClr>
              <a:buFont typeface="Calibri"/>
              <a:buChar char="»"/>
              <a:defRPr/>
            </a:lvl8pPr>
            <a:lvl9pPr indent="-101600" marL="3886200" marR="0" rtl="0" algn="l">
              <a:spcBef>
                <a:spcPts val="400"/>
              </a:spcBef>
              <a:spcAft>
                <a:spcPts val="0"/>
              </a:spcAft>
              <a:buClr>
                <a:schemeClr val="dk1"/>
              </a:buClr>
              <a:buFont typeface="Calibri"/>
              <a:buChar char="»"/>
              <a:defRPr/>
            </a:lvl9pPr>
          </a:lstStyle>
          <a:p/>
        </p:txBody>
      </p:sp>
      <p:cxnSp>
        <p:nvCxnSpPr>
          <p:cNvPr id="34" name="Shape 34"/>
          <p:cNvCxnSpPr/>
          <p:nvPr/>
        </p:nvCxnSpPr>
        <p:spPr>
          <a:xfrm>
            <a:off x="228600" y="1524000"/>
            <a:ext cx="0" cy="0"/>
          </a:xfrm>
          <a:prstGeom prst="straightConnector1">
            <a:avLst/>
          </a:prstGeom>
          <a:noFill/>
          <a:ln cap="flat" cmpd="sng" w="9525">
            <a:solidFill>
              <a:schemeClr val="dk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3" Type="http://schemas.openxmlformats.org/officeDocument/2006/relationships/image" Target="../media/image0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3" Type="http://schemas.openxmlformats.org/officeDocument/2006/relationships/image" Target="../media/image0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nvSpPr>
        <p:spPr>
          <a:xfrm>
            <a:off x="457200" y="1905000"/>
            <a:ext cx="8001000" cy="2246769"/>
          </a:xfrm>
          <a:prstGeom prst="rect">
            <a:avLst/>
          </a:prstGeom>
          <a:noFill/>
          <a:ln>
            <a:noFill/>
          </a:ln>
        </p:spPr>
        <p:txBody>
          <a:bodyPr anchorCtr="0" anchor="t" bIns="45700" lIns="91425" rIns="91425" tIns="45700">
            <a:noAutofit/>
          </a:bodyPr>
          <a:lstStyle/>
          <a:p>
            <a:pPr indent="-457200" lvl="0" marL="457200" marR="0" rtl="0" algn="ctr">
              <a:spcBef>
                <a:spcPts val="0"/>
              </a:spcBef>
              <a:spcAft>
                <a:spcPts val="0"/>
              </a:spcAft>
              <a:buSzPct val="25000"/>
              <a:buNone/>
            </a:pPr>
            <a:r>
              <a:rPr b="1" baseline="0" i="0" lang="en-PH" sz="4400" u="none" cap="none" strike="noStrike">
                <a:solidFill>
                  <a:srgbClr val="006600"/>
                </a:solidFill>
                <a:latin typeface="Arial"/>
                <a:ea typeface="Arial"/>
                <a:cs typeface="Arial"/>
                <a:sym typeface="Arial"/>
              </a:rPr>
              <a:t>PHP Application with MySQL</a:t>
            </a:r>
          </a:p>
          <a:p>
            <a:pPr indent="-457200" lvl="0" marL="457200" marR="0" rtl="0" algn="ctr">
              <a:spcBef>
                <a:spcPts val="0"/>
              </a:spcBef>
              <a:spcAft>
                <a:spcPts val="0"/>
              </a:spcAft>
              <a:buSzPct val="25000"/>
              <a:buNone/>
            </a:pPr>
            <a:r>
              <a:rPr b="1" baseline="0" i="0" lang="en-PH" sz="4800" u="none" cap="none" strike="noStrike">
                <a:solidFill>
                  <a:srgbClr val="006600"/>
                </a:solidFill>
                <a:latin typeface="Arial"/>
                <a:ea typeface="Arial"/>
                <a:cs typeface="Arial"/>
                <a:sym typeface="Arial"/>
              </a:rPr>
              <a:t>	</a:t>
            </a:r>
          </a:p>
          <a:p>
            <a:pPr indent="-457200" lvl="0" marL="457200" marR="0" rtl="0" algn="ctr">
              <a:spcBef>
                <a:spcPts val="0"/>
              </a:spcBef>
              <a:spcAft>
                <a:spcPts val="0"/>
              </a:spcAft>
              <a:buSzPct val="25000"/>
              <a:buNone/>
            </a:pPr>
            <a:r>
              <a:rPr b="1" baseline="0" i="0" lang="en-PH" sz="4800" u="none" cap="none" strike="noStrike">
                <a:solidFill>
                  <a:srgbClr val="006600"/>
                </a:solidFill>
                <a:latin typeface="Arial"/>
                <a:ea typeface="Arial"/>
                <a:cs typeface="Arial"/>
                <a:sym typeface="Arial"/>
              </a:rPr>
              <a:t>	</a:t>
            </a:r>
            <a:r>
              <a:rPr b="1" baseline="0" i="0" lang="en-PH" sz="3200" u="none" cap="none" strike="noStrike">
                <a:solidFill>
                  <a:srgbClr val="006600"/>
                </a:solidFill>
                <a:latin typeface="Arial"/>
                <a:ea typeface="Arial"/>
                <a:cs typeface="Arial"/>
                <a:sym typeface="Arial"/>
              </a:rPr>
              <a:t>ITWA133</a:t>
            </a:r>
          </a:p>
        </p:txBody>
      </p:sp>
      <p:sp>
        <p:nvSpPr>
          <p:cNvPr id="195" name="Shape 195"/>
          <p:cNvSpPr/>
          <p:nvPr/>
        </p:nvSpPr>
        <p:spPr>
          <a:xfrm>
            <a:off x="1143000" y="3276600"/>
            <a:ext cx="6705599" cy="152399"/>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1800" u="none" cap="none" strike="noStrike">
              <a:solidFill>
                <a:schemeClr val="lt1"/>
              </a:solidFill>
              <a:latin typeface="Arial"/>
              <a:ea typeface="Arial"/>
              <a:cs typeface="Arial"/>
              <a:sym typeface="Arial"/>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chemeClr val="dk1"/>
                </a:solidFill>
                <a:latin typeface="Calibri"/>
                <a:ea typeface="Calibri"/>
                <a:cs typeface="Calibri"/>
                <a:sym typeface="Calibri"/>
              </a:rPr>
              <a:t>mysql_num_rows()</a:t>
            </a:r>
          </a:p>
        </p:txBody>
      </p:sp>
      <p:sp>
        <p:nvSpPr>
          <p:cNvPr id="268" name="Shape 268"/>
          <p:cNvSpPr txBox="1"/>
          <p:nvPr>
            <p:ph idx="1" type="body"/>
          </p:nvPr>
        </p:nvSpPr>
        <p:spPr>
          <a:xfrm>
            <a:off x="228600" y="1447800"/>
            <a:ext cx="8458200" cy="22097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baseline="0" i="0" lang="en-PH" sz="2400" u="none" cap="none" strike="noStrike">
                <a:solidFill>
                  <a:schemeClr val="dk1"/>
                </a:solidFill>
                <a:latin typeface="Courier New"/>
                <a:ea typeface="Courier New"/>
                <a:cs typeface="Courier New"/>
                <a:sym typeface="Courier New"/>
              </a:rPr>
              <a:t>mysql_num_rows() </a:t>
            </a:r>
            <a:r>
              <a:rPr b="0" baseline="0" i="0" lang="en-PH" sz="2400" u="none" cap="none" strike="noStrike">
                <a:solidFill>
                  <a:schemeClr val="dk1"/>
                </a:solidFill>
                <a:latin typeface="Calibri"/>
                <a:ea typeface="Calibri"/>
                <a:cs typeface="Calibri"/>
                <a:sym typeface="Calibri"/>
              </a:rPr>
              <a:t>retrieves the number of rows from a result set. This command is only valid for statements like SELECT or SHOW that return an actual result set.</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Syntax:     </a:t>
            </a:r>
            <a:r>
              <a:rPr b="1" baseline="0" i="0" lang="en-PH" sz="2400" u="none" cap="none" strike="noStrike">
                <a:solidFill>
                  <a:srgbClr val="C00000"/>
                </a:solidFill>
                <a:latin typeface="Courier New"/>
                <a:ea typeface="Courier New"/>
                <a:cs typeface="Courier New"/>
                <a:sym typeface="Courier New"/>
              </a:rPr>
              <a:t>mysql_num_rows()</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Example:</a:t>
            </a:r>
          </a:p>
        </p:txBody>
      </p:sp>
      <p:sp>
        <p:nvSpPr>
          <p:cNvPr id="269" name="Shape 269"/>
          <p:cNvSpPr txBox="1"/>
          <p:nvPr/>
        </p:nvSpPr>
        <p:spPr>
          <a:xfrm>
            <a:off x="304800" y="3676471"/>
            <a:ext cx="8534399" cy="1477328"/>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id FROM tblstudent WHERE id LIKE ‘%2009%’”);</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mysql_num_rows(); </a:t>
            </a:r>
            <a:r>
              <a:rPr b="1" baseline="0" i="0" lang="en-PH" sz="1800" u="none" cap="none" strike="noStrike">
                <a:solidFill>
                  <a:schemeClr val="lt1"/>
                </a:solidFill>
                <a:latin typeface="Courier New"/>
                <a:ea typeface="Courier New"/>
                <a:cs typeface="Courier New"/>
                <a:sym typeface="Courier New"/>
              </a:rPr>
              <a:t>// will return the number of rows </a:t>
            </a:r>
          </a:p>
          <a:p>
            <a:pPr indent="0" lvl="0" marL="0" marR="0" rtl="0" algn="l">
              <a:spcBef>
                <a:spcPts val="0"/>
              </a:spcBef>
              <a:spcAft>
                <a:spcPts val="0"/>
              </a:spcAft>
              <a:buSzPct val="25000"/>
              <a:buNone/>
            </a:pPr>
            <a:r>
              <a:rPr b="1" baseline="0" i="0" lang="en-PH" sz="1800" u="none" cap="none" strike="noStrike">
                <a:solidFill>
                  <a:schemeClr val="lt1"/>
                </a:solidFill>
                <a:latin typeface="Courier New"/>
                <a:ea typeface="Courier New"/>
                <a:cs typeface="Courier New"/>
                <a:sym typeface="Courier New"/>
              </a:rPr>
              <a:t>                          matched from the query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5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500"/>
                                        <p:tgtEl>
                                          <p:spTgt spid="2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2" st="2"/>
                                            </p:txEl>
                                          </p:spTgt>
                                        </p:tgtEl>
                                        <p:attrNameLst>
                                          <p:attrName>style.visibility</p:attrName>
                                        </p:attrNameLst>
                                      </p:cBhvr>
                                      <p:to>
                                        <p:strVal val="visible"/>
                                      </p:to>
                                    </p:set>
                                    <p:animEffect filter="fade" transition="in">
                                      <p:cBhvr>
                                        <p:cTn dur="500"/>
                                        <p:tgtEl>
                                          <p:spTgt spid="2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5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More MySQL Functions</a:t>
            </a:r>
          </a:p>
        </p:txBody>
      </p:sp>
      <p:sp>
        <p:nvSpPr>
          <p:cNvPr id="275" name="Shape 275"/>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54B25"/>
              </a:buClr>
              <a:buSzPct val="100000"/>
              <a:buFont typeface="Arial"/>
              <a:buChar char="•"/>
            </a:pPr>
            <a:r>
              <a:rPr b="0" baseline="0" i="0" lang="en-PH" sz="3200" u="none" cap="none" strike="noStrike">
                <a:solidFill>
                  <a:srgbClr val="054B25"/>
                </a:solidFill>
                <a:latin typeface="Calibri"/>
                <a:ea typeface="Calibri"/>
                <a:cs typeface="Calibri"/>
                <a:sym typeface="Calibri"/>
              </a:rPr>
              <a:t>Visit</a:t>
            </a:r>
          </a:p>
          <a:p>
            <a:pPr indent="-285750" lvl="1" marL="742950" marR="0" rtl="0" algn="l">
              <a:spcBef>
                <a:spcPts val="560"/>
              </a:spcBef>
              <a:spcAft>
                <a:spcPts val="0"/>
              </a:spcAft>
              <a:buClr>
                <a:srgbClr val="054B25"/>
              </a:buClr>
              <a:buSzPct val="100000"/>
              <a:buFont typeface="Noto Symbol"/>
              <a:buChar char="➢"/>
            </a:pPr>
            <a:r>
              <a:rPr b="0" baseline="0" i="0" lang="en-PH" sz="2800" u="none" cap="none" strike="noStrike">
                <a:solidFill>
                  <a:srgbClr val="054B25"/>
                </a:solidFill>
                <a:latin typeface="Calibri"/>
                <a:ea typeface="Calibri"/>
                <a:cs typeface="Calibri"/>
                <a:sym typeface="Calibri"/>
              </a:rPr>
              <a:t>http://www.php.net/manual/en/ref.mysql.php</a:t>
            </a:r>
          </a:p>
          <a:p>
            <a:pPr indent="-285750" lvl="1" marL="742950" marR="0" rtl="0" algn="l">
              <a:spcBef>
                <a:spcPts val="560"/>
              </a:spcBef>
              <a:spcAft>
                <a:spcPts val="0"/>
              </a:spcAft>
              <a:buClr>
                <a:srgbClr val="054B25"/>
              </a:buClr>
              <a:buSzPct val="100000"/>
              <a:buFont typeface="Noto Symbol"/>
              <a:buChar char="➢"/>
            </a:pPr>
            <a:r>
              <a:rPr b="0" baseline="0" i="0" lang="en-PH" sz="2800" u="none" cap="none" strike="noStrike">
                <a:solidFill>
                  <a:srgbClr val="054B25"/>
                </a:solidFill>
                <a:latin typeface="Calibri"/>
                <a:ea typeface="Calibri"/>
                <a:cs typeface="Calibri"/>
                <a:sym typeface="Calibri"/>
              </a:rPr>
              <a:t>http://w3schools.com/php/php_ref_mysql.asp</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ctrTitle"/>
          </p:nvPr>
        </p:nvSpPr>
        <p:spPr>
          <a:xfrm>
            <a:off x="685800" y="2130425"/>
            <a:ext cx="7772400" cy="1470024"/>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Working with File Uploads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$_FILES</a:t>
            </a:r>
          </a:p>
        </p:txBody>
      </p:sp>
      <p:sp>
        <p:nvSpPr>
          <p:cNvPr id="286" name="Shape 286"/>
          <p:cNvSpPr txBox="1"/>
          <p:nvPr>
            <p:ph idx="1" type="body"/>
          </p:nvPr>
        </p:nvSpPr>
        <p:spPr>
          <a:xfrm>
            <a:off x="228600" y="1447800"/>
            <a:ext cx="8458200" cy="22097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Using the global PHP $_FILES array you can upload files from a client computer to the remote server.</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Syntax:   </a:t>
            </a:r>
            <a:r>
              <a:rPr b="1" baseline="0" i="0" lang="en-PH" sz="2400" u="none" cap="none" strike="noStrike">
                <a:solidFill>
                  <a:srgbClr val="C00000"/>
                </a:solidFill>
                <a:latin typeface="Courier New"/>
                <a:ea typeface="Courier New"/>
                <a:cs typeface="Courier New"/>
                <a:sym typeface="Courier New"/>
              </a:rPr>
              <a:t>$_FILES[“file”][“index”]</a:t>
            </a:r>
          </a:p>
          <a:p>
            <a:pPr indent="-342900" lvl="0" marL="342900" marR="0" rtl="0" algn="l">
              <a:spcBef>
                <a:spcPts val="480"/>
              </a:spcBef>
              <a:spcAft>
                <a:spcPts val="0"/>
              </a:spcAft>
              <a:buClr>
                <a:schemeClr val="dk1"/>
              </a:buClr>
              <a:buSzPct val="25000"/>
              <a:buFont typeface="Arial"/>
              <a:buNone/>
            </a:pPr>
            <a:r>
              <a:rPr b="0" baseline="0" i="0" lang="en-PH" sz="2400" u="none" cap="none" strike="noStrike">
                <a:solidFill>
                  <a:schemeClr val="dk1"/>
                </a:solidFill>
                <a:latin typeface="Calibri"/>
                <a:ea typeface="Calibri"/>
                <a:cs typeface="Calibri"/>
                <a:sym typeface="Calibri"/>
              </a:rPr>
              <a:t>     </a:t>
            </a:r>
            <a:r>
              <a:rPr b="0" baseline="0" i="0" lang="en-PH" sz="2400" u="none" cap="none" strike="noStrike">
                <a:solidFill>
                  <a:srgbClr val="C00000"/>
                </a:solidFill>
                <a:latin typeface="Calibri"/>
                <a:ea typeface="Calibri"/>
                <a:cs typeface="Calibri"/>
                <a:sym typeface="Calibri"/>
              </a:rPr>
              <a:t> file </a:t>
            </a:r>
            <a:r>
              <a:rPr b="0" baseline="0" i="0" lang="en-PH" sz="2400" u="none" cap="none" strike="noStrike">
                <a:solidFill>
                  <a:schemeClr val="dk1"/>
                </a:solidFill>
                <a:latin typeface="Calibri"/>
                <a:ea typeface="Calibri"/>
                <a:cs typeface="Calibri"/>
                <a:sym typeface="Calibri"/>
              </a:rPr>
              <a:t>– the name of the field in the form</a:t>
            </a:r>
          </a:p>
          <a:p>
            <a:pPr indent="-342900" lvl="0" marL="342900" marR="0" rtl="0" algn="l">
              <a:spcBef>
                <a:spcPts val="480"/>
              </a:spcBef>
              <a:spcAft>
                <a:spcPts val="0"/>
              </a:spcAft>
              <a:buClr>
                <a:srgbClr val="C00000"/>
              </a:buClr>
              <a:buSzPct val="25000"/>
              <a:buFont typeface="Arial"/>
              <a:buNone/>
            </a:pPr>
            <a:r>
              <a:rPr b="0" baseline="0" i="0" lang="en-PH" sz="2400" u="none" cap="none" strike="noStrike">
                <a:solidFill>
                  <a:srgbClr val="C00000"/>
                </a:solidFill>
                <a:latin typeface="Calibri"/>
                <a:ea typeface="Calibri"/>
                <a:cs typeface="Calibri"/>
                <a:sym typeface="Calibri"/>
              </a:rPr>
              <a:t>      index </a:t>
            </a:r>
            <a:r>
              <a:rPr b="0" baseline="0" i="0" lang="en-PH" sz="2400" u="none" cap="none" strike="noStrike">
                <a:solidFill>
                  <a:schemeClr val="dk1"/>
                </a:solidFill>
                <a:latin typeface="Calibri"/>
                <a:ea typeface="Calibri"/>
                <a:cs typeface="Calibri"/>
                <a:sym typeface="Calibri"/>
              </a:rPr>
              <a:t>– specifies the parameter to be processed by $_FILES</a:t>
            </a:r>
          </a:p>
          <a:p>
            <a:pPr indent="-342900" lvl="0" marL="342900" marR="0" rtl="0" algn="l">
              <a:spcBef>
                <a:spcPts val="480"/>
              </a:spcBef>
              <a:spcAft>
                <a:spcPts val="0"/>
              </a:spcAft>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p:txBody>
      </p:sp>
      <p:graphicFrame>
        <p:nvGraphicFramePr>
          <p:cNvPr id="287" name="Shape 287"/>
          <p:cNvGraphicFramePr/>
          <p:nvPr/>
        </p:nvGraphicFramePr>
        <p:xfrm>
          <a:off x="685800" y="3657600"/>
          <a:ext cx="3000000" cy="3000000"/>
        </p:xfrm>
        <a:graphic>
          <a:graphicData uri="http://schemas.openxmlformats.org/drawingml/2006/table">
            <a:tbl>
              <a:tblPr bandRow="1" firstRow="1">
                <a:noFill/>
                <a:tableStyleId>{48FE0619-8551-4781-83C6-EBFBB855576D}</a:tableStyleId>
              </a:tblPr>
              <a:tblGrid>
                <a:gridCol w="1800225"/>
                <a:gridCol w="6200775"/>
              </a:tblGrid>
              <a:tr h="370850">
                <a:tc>
                  <a:txBody>
                    <a:bodyPr>
                      <a:noAutofit/>
                    </a:bodyPr>
                    <a:lstStyle/>
                    <a:p>
                      <a:pPr indent="0" lvl="0" marL="0" marR="0" rtl="0" algn="ctr">
                        <a:spcBef>
                          <a:spcPts val="0"/>
                        </a:spcBef>
                        <a:buSzPct val="25000"/>
                        <a:buNone/>
                      </a:pPr>
                      <a:r>
                        <a:rPr baseline="0" lang="en-PH" sz="1800" u="none" cap="none" strike="noStrike"/>
                        <a:t>Index</a:t>
                      </a:r>
                    </a:p>
                  </a:txBody>
                  <a:tcPr marT="45725" marB="45725" marR="91450" marL="91450"/>
                </a:tc>
                <a:tc>
                  <a:txBody>
                    <a:bodyPr>
                      <a:noAutofit/>
                    </a:bodyPr>
                    <a:lstStyle/>
                    <a:p>
                      <a:pPr indent="0" lvl="0" marL="0" marR="0" rtl="0" algn="ctr">
                        <a:spcBef>
                          <a:spcPts val="0"/>
                        </a:spcBef>
                        <a:buSzPct val="25000"/>
                        <a:buNone/>
                      </a:pPr>
                      <a:r>
                        <a:rPr baseline="0" lang="en-PH" sz="1800" u="none" cap="none" strike="noStrike"/>
                        <a:t>Description</a:t>
                      </a:r>
                    </a:p>
                  </a:txBody>
                  <a:tcPr marT="45725" marB="45725" marR="91450" marL="91450"/>
                </a:tc>
              </a:tr>
              <a:tr h="370850">
                <a:tc>
                  <a:txBody>
                    <a:bodyPr>
                      <a:noAutofit/>
                    </a:bodyPr>
                    <a:lstStyle/>
                    <a:p>
                      <a:pPr indent="0" lvl="0" marL="0" marR="0" rtl="0" algn="ctr">
                        <a:spcBef>
                          <a:spcPts val="0"/>
                        </a:spcBef>
                        <a:buSzPct val="25000"/>
                        <a:buNone/>
                      </a:pPr>
                      <a:r>
                        <a:rPr b="1" baseline="0" lang="en-PH" sz="1800" u="none" cap="none" strike="noStrike"/>
                        <a:t>name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The name of the uploaded file</a:t>
                      </a:r>
                    </a:p>
                  </a:txBody>
                  <a:tcPr marT="45725" marB="45725" marR="91450" marL="91450"/>
                </a:tc>
              </a:tr>
              <a:tr h="370850">
                <a:tc>
                  <a:txBody>
                    <a:bodyPr>
                      <a:noAutofit/>
                    </a:bodyPr>
                    <a:lstStyle/>
                    <a:p>
                      <a:pPr indent="0" lvl="0" marL="0" marR="0" rtl="0" algn="ctr">
                        <a:spcBef>
                          <a:spcPts val="0"/>
                        </a:spcBef>
                        <a:buSzPct val="25000"/>
                        <a:buNone/>
                      </a:pPr>
                      <a:r>
                        <a:rPr b="1" baseline="0" lang="en-PH" sz="1800" u="none" cap="none" strike="noStrike"/>
                        <a:t>type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The type of the uploaded file</a:t>
                      </a:r>
                    </a:p>
                  </a:txBody>
                  <a:tcPr marT="45725" marB="45725" marR="91450" marL="91450"/>
                </a:tc>
              </a:tr>
              <a:tr h="370850">
                <a:tc>
                  <a:txBody>
                    <a:bodyPr>
                      <a:noAutofit/>
                    </a:bodyPr>
                    <a:lstStyle/>
                    <a:p>
                      <a:pPr indent="0" lvl="0" marL="0" marR="0" rtl="0" algn="ctr">
                        <a:spcBef>
                          <a:spcPts val="0"/>
                        </a:spcBef>
                        <a:buSzPct val="25000"/>
                        <a:buNone/>
                      </a:pPr>
                      <a:r>
                        <a:rPr b="1" baseline="0" lang="en-PH" sz="1800" u="none" cap="none" strike="noStrike"/>
                        <a:t>size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The size of the uploaded file</a:t>
                      </a:r>
                    </a:p>
                  </a:txBody>
                  <a:tcPr marT="45725" marB="45725" marR="91450" marL="91450"/>
                </a:tc>
              </a:tr>
              <a:tr h="370850">
                <a:tc>
                  <a:txBody>
                    <a:bodyPr>
                      <a:noAutofit/>
                    </a:bodyPr>
                    <a:lstStyle/>
                    <a:p>
                      <a:pPr indent="0" lvl="0" marL="0" marR="0" rtl="0" algn="ctr">
                        <a:spcBef>
                          <a:spcPts val="0"/>
                        </a:spcBef>
                        <a:buSzPct val="25000"/>
                        <a:buNone/>
                      </a:pPr>
                      <a:r>
                        <a:rPr b="1" baseline="0" lang="en-PH" sz="1800" u="none" cap="none" strike="noStrike"/>
                        <a:t>tmp_name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The name of the temporary copy of the file stored on the server</a:t>
                      </a:r>
                    </a:p>
                  </a:txBody>
                  <a:tcPr marT="45725" marB="45725" marR="91450" marL="91450"/>
                </a:tc>
              </a:tr>
              <a:tr h="370850">
                <a:tc>
                  <a:txBody>
                    <a:bodyPr>
                      <a:noAutofit/>
                    </a:bodyPr>
                    <a:lstStyle/>
                    <a:p>
                      <a:pPr indent="0" lvl="0" marL="0" marR="0" rtl="0" algn="ctr">
                        <a:spcBef>
                          <a:spcPts val="0"/>
                        </a:spcBef>
                        <a:buSzPct val="25000"/>
                        <a:buNone/>
                      </a:pPr>
                      <a:r>
                        <a:rPr b="1" baseline="0" lang="en-PH" sz="1800" u="none" cap="none" strike="noStrike"/>
                        <a:t>error</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the error code resulting from the file upload</a:t>
                      </a:r>
                    </a:p>
                  </a:txBody>
                  <a:tcPr marT="45725" marB="45725" marR="91450" marL="91450"/>
                </a:tc>
              </a:tr>
            </a:tbl>
          </a:graphicData>
        </a:graphic>
      </p:graphicFrame>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5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5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5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500"/>
                                        <p:tgtEl>
                                          <p:spTgt spid="2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animEffect filter="fade" transition="in">
                                      <p:cBhvr>
                                        <p:cTn dur="500"/>
                                        <p:tgtEl>
                                          <p:spTgt spid="2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228600" y="533400"/>
            <a:ext cx="8458200" cy="75723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Create the upload form</a:t>
            </a:r>
          </a:p>
        </p:txBody>
      </p:sp>
      <p:pic>
        <p:nvPicPr>
          <p:cNvPr id="293" name="Shape 293"/>
          <p:cNvPicPr preferRelativeResize="0"/>
          <p:nvPr/>
        </p:nvPicPr>
        <p:blipFill rotWithShape="1">
          <a:blip r:embed="rId3">
            <a:alphaModFix/>
          </a:blip>
          <a:srcRect b="7999" l="0" r="13749" t="9000"/>
          <a:stretch/>
        </p:blipFill>
        <p:spPr>
          <a:xfrm>
            <a:off x="36443" y="1219200"/>
            <a:ext cx="8868599" cy="5333999"/>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Sample Output</a:t>
            </a:r>
          </a:p>
        </p:txBody>
      </p:sp>
      <p:pic>
        <p:nvPicPr>
          <p:cNvPr id="299" name="Shape 299"/>
          <p:cNvPicPr preferRelativeResize="0"/>
          <p:nvPr/>
        </p:nvPicPr>
        <p:blipFill rotWithShape="1">
          <a:blip r:embed="rId3">
            <a:alphaModFix/>
          </a:blip>
          <a:srcRect b="64678" l="25000" r="26389" t="11456"/>
          <a:stretch/>
        </p:blipFill>
        <p:spPr>
          <a:xfrm>
            <a:off x="1143000" y="1828800"/>
            <a:ext cx="7040880" cy="25145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Saving File Permanently</a:t>
            </a:r>
          </a:p>
        </p:txBody>
      </p:sp>
      <p:sp>
        <p:nvSpPr>
          <p:cNvPr id="305" name="Shape 305"/>
          <p:cNvSpPr txBox="1"/>
          <p:nvPr>
            <p:ph idx="1" type="body"/>
          </p:nvPr>
        </p:nvSpPr>
        <p:spPr>
          <a:xfrm>
            <a:off x="228600" y="1447800"/>
            <a:ext cx="8458200" cy="22097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To save permanently the uploaded file, use the </a:t>
            </a:r>
            <a:r>
              <a:rPr b="1" baseline="0" i="0" lang="en-PH" sz="2400" u="none" cap="none" strike="noStrike">
                <a:solidFill>
                  <a:srgbClr val="C00000"/>
                </a:solidFill>
                <a:latin typeface="Courier New"/>
                <a:ea typeface="Courier New"/>
                <a:cs typeface="Courier New"/>
                <a:sym typeface="Courier New"/>
              </a:rPr>
              <a:t>move_uploaded_file() </a:t>
            </a:r>
            <a:r>
              <a:rPr b="0" baseline="0" i="0" lang="en-PH" sz="2400" u="none" cap="none" strike="noStrike">
                <a:solidFill>
                  <a:schemeClr val="dk1"/>
                </a:solidFill>
                <a:latin typeface="Calibri"/>
                <a:ea typeface="Calibri"/>
                <a:cs typeface="Calibri"/>
                <a:sym typeface="Calibri"/>
              </a:rPr>
              <a:t>function. This function returns TRUE on success, or FALSE on failure.</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Syntax: </a:t>
            </a:r>
            <a:r>
              <a:rPr b="1" baseline="0" i="0" lang="en-PH" sz="2400" u="none" cap="none" strike="noStrike">
                <a:solidFill>
                  <a:srgbClr val="C00000"/>
                </a:solidFill>
                <a:latin typeface="Courier New"/>
                <a:ea typeface="Courier New"/>
                <a:cs typeface="Courier New"/>
                <a:sym typeface="Courier New"/>
              </a:rPr>
              <a:t>move_upload_file(file, new location);</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Example:</a:t>
            </a:r>
          </a:p>
        </p:txBody>
      </p:sp>
      <p:sp>
        <p:nvSpPr>
          <p:cNvPr id="306" name="Shape 306"/>
          <p:cNvSpPr txBox="1"/>
          <p:nvPr/>
        </p:nvSpPr>
        <p:spPr>
          <a:xfrm>
            <a:off x="293369" y="3665219"/>
            <a:ext cx="8534399" cy="1477328"/>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$destination = ‘uploadedFile’; </a:t>
            </a:r>
            <a:r>
              <a:rPr b="1" baseline="0" i="0" lang="en-PH" sz="1800" u="none" cap="none" strike="noStrike">
                <a:solidFill>
                  <a:schemeClr val="lt1"/>
                </a:solidFill>
                <a:latin typeface="Courier New"/>
                <a:ea typeface="Courier New"/>
                <a:cs typeface="Courier New"/>
                <a:sym typeface="Courier New"/>
              </a:rPr>
              <a:t>// folder in your htdocs</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$tmp_name = $_FILES[“fileUp”][“tmp_name”]; </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$filename = $_FILES[“fileUp”][“name”];</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move_uploaded_file($tmp_name, “$destination/$filename”);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0" st="0"/>
                                            </p:txEl>
                                          </p:spTgt>
                                        </p:tgtEl>
                                        <p:attrNameLst>
                                          <p:attrName>style.visibility</p:attrName>
                                        </p:attrNameLst>
                                      </p:cBhvr>
                                      <p:to>
                                        <p:strVal val="visible"/>
                                      </p:to>
                                    </p:set>
                                    <p:animEffect filter="fade" transition="in">
                                      <p:cBhvr>
                                        <p:cTn dur="500"/>
                                        <p:tgtEl>
                                          <p:spTgt spid="3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1" st="1"/>
                                            </p:txEl>
                                          </p:spTgt>
                                        </p:tgtEl>
                                        <p:attrNameLst>
                                          <p:attrName>style.visibility</p:attrName>
                                        </p:attrNameLst>
                                      </p:cBhvr>
                                      <p:to>
                                        <p:strVal val="visible"/>
                                      </p:to>
                                    </p:set>
                                    <p:animEffect filter="fade" transition="in">
                                      <p:cBhvr>
                                        <p:cTn dur="500"/>
                                        <p:tgtEl>
                                          <p:spTgt spid="3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xEl>
                                              <p:pRg end="2" st="2"/>
                                            </p:txEl>
                                          </p:spTgt>
                                        </p:tgtEl>
                                        <p:attrNameLst>
                                          <p:attrName>style.visibility</p:attrName>
                                        </p:attrNameLst>
                                      </p:cBhvr>
                                      <p:to>
                                        <p:strVal val="visible"/>
                                      </p:to>
                                    </p:set>
                                    <p:animEffect filter="fade" transition="in">
                                      <p:cBhvr>
                                        <p:cTn dur="500"/>
                                        <p:tgtEl>
                                          <p:spTgt spid="3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533400" y="0"/>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Example</a:t>
            </a:r>
          </a:p>
        </p:txBody>
      </p:sp>
      <p:pic>
        <p:nvPicPr>
          <p:cNvPr id="312" name="Shape 312"/>
          <p:cNvPicPr preferRelativeResize="0"/>
          <p:nvPr/>
        </p:nvPicPr>
        <p:blipFill rotWithShape="1">
          <a:blip r:embed="rId3">
            <a:alphaModFix/>
          </a:blip>
          <a:srcRect b="10000" l="0" r="33749" t="9000"/>
          <a:stretch/>
        </p:blipFill>
        <p:spPr>
          <a:xfrm>
            <a:off x="914400" y="1143000"/>
            <a:ext cx="8001000" cy="48006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Example</a:t>
            </a:r>
          </a:p>
        </p:txBody>
      </p:sp>
      <p:pic>
        <p:nvPicPr>
          <p:cNvPr id="318" name="Shape 318"/>
          <p:cNvPicPr preferRelativeResize="0"/>
          <p:nvPr/>
        </p:nvPicPr>
        <p:blipFill rotWithShape="1">
          <a:blip r:embed="rId3">
            <a:alphaModFix/>
          </a:blip>
          <a:srcRect b="6444" l="0" r="23610" t="11456"/>
          <a:stretch/>
        </p:blipFill>
        <p:spPr>
          <a:xfrm>
            <a:off x="990600" y="1165859"/>
            <a:ext cx="7924799" cy="4730864"/>
          </a:xfrm>
          <a:prstGeom prst="rect">
            <a:avLst/>
          </a:prstGeom>
          <a:noFill/>
          <a:ln>
            <a:noFill/>
          </a:ln>
        </p:spPr>
      </p:pic>
      <p:cxnSp>
        <p:nvCxnSpPr>
          <p:cNvPr id="319" name="Shape 319"/>
          <p:cNvCxnSpPr/>
          <p:nvPr/>
        </p:nvCxnSpPr>
        <p:spPr>
          <a:xfrm>
            <a:off x="632791" y="5221355"/>
            <a:ext cx="838199" cy="1587"/>
          </a:xfrm>
          <a:prstGeom prst="straightConnector1">
            <a:avLst/>
          </a:prstGeom>
          <a:noFill/>
          <a:ln cap="flat" cmpd="sng" w="28575">
            <a:solidFill>
              <a:srgbClr val="C00000"/>
            </a:solidFill>
            <a:prstDash val="solid"/>
            <a:round/>
            <a:headEnd len="med" w="med" type="none"/>
            <a:tailEnd len="lg" w="lg" type="stealth"/>
          </a:ln>
        </p:spPr>
      </p:cxn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228600" y="533400"/>
            <a:ext cx="8458200" cy="75723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Validating Files</a:t>
            </a:r>
          </a:p>
        </p:txBody>
      </p:sp>
      <p:graphicFrame>
        <p:nvGraphicFramePr>
          <p:cNvPr id="325" name="Shape 325"/>
          <p:cNvGraphicFramePr/>
          <p:nvPr/>
        </p:nvGraphicFramePr>
        <p:xfrm>
          <a:off x="304800" y="1447800"/>
          <a:ext cx="3000000" cy="3000000"/>
        </p:xfrm>
        <a:graphic>
          <a:graphicData uri="http://schemas.openxmlformats.org/drawingml/2006/table">
            <a:tbl>
              <a:tblPr bandRow="1" firstRow="1">
                <a:noFill/>
                <a:tableStyleId>{426D82AD-9F62-4330-B92A-640169FF633E}</a:tableStyleId>
              </a:tblPr>
              <a:tblGrid>
                <a:gridCol w="2286000"/>
                <a:gridCol w="2590800"/>
                <a:gridCol w="3657600"/>
              </a:tblGrid>
              <a:tr h="370850">
                <a:tc>
                  <a:txBody>
                    <a:bodyPr>
                      <a:noAutofit/>
                    </a:bodyPr>
                    <a:lstStyle/>
                    <a:p>
                      <a:pPr indent="0" lvl="0" marL="0" marR="0" rtl="0" algn="ctr">
                        <a:spcBef>
                          <a:spcPts val="0"/>
                        </a:spcBef>
                        <a:buSzPct val="25000"/>
                        <a:buNone/>
                      </a:pPr>
                      <a:r>
                        <a:rPr baseline="0" lang="en-PH" sz="1800" u="none" cap="none" strike="noStrike"/>
                        <a:t>Function</a:t>
                      </a:r>
                    </a:p>
                  </a:txBody>
                  <a:tcPr marT="45725" marB="45725" marR="91450" marL="91450"/>
                </a:tc>
                <a:tc>
                  <a:txBody>
                    <a:bodyPr>
                      <a:noAutofit/>
                    </a:bodyPr>
                    <a:lstStyle/>
                    <a:p>
                      <a:pPr indent="0" lvl="0" marL="0" marR="0" rtl="0" algn="ctr">
                        <a:spcBef>
                          <a:spcPts val="0"/>
                        </a:spcBef>
                        <a:buSzPct val="25000"/>
                        <a:buNone/>
                      </a:pPr>
                      <a:r>
                        <a:rPr baseline="0" lang="en-PH" sz="1800" u="none" cap="none" strike="noStrike"/>
                        <a:t>Description</a:t>
                      </a:r>
                    </a:p>
                  </a:txBody>
                  <a:tcPr marT="45725" marB="45725" marR="91450" marL="91450"/>
                </a:tc>
                <a:tc>
                  <a:txBody>
                    <a:bodyPr>
                      <a:noAutofit/>
                    </a:bodyPr>
                    <a:lstStyle/>
                    <a:p>
                      <a:pPr indent="0" lvl="0" marL="0" marR="0" rtl="0" algn="ctr">
                        <a:spcBef>
                          <a:spcPts val="0"/>
                        </a:spcBef>
                        <a:buSzPct val="25000"/>
                        <a:buNone/>
                      </a:pPr>
                      <a:r>
                        <a:rPr baseline="0" lang="en-PH" sz="1800" u="none" cap="none" strike="noStrike"/>
                        <a:t>Example</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file_exists()</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Checking for file existence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file_exists(“test.txt”)</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is_file()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Checking if it is a file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is_file(“test.txt”)</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is_dir()</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Checking if it is a directory</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is_dir(“/tmp”)</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is_readable()</a:t>
                      </a:r>
                    </a:p>
                  </a:txBody>
                  <a:tcPr marT="45725" marB="45725" marR="91450" marL="91450"/>
                </a:tc>
                <a:tc rowSpan="3">
                  <a:txBody>
                    <a:bodyPr>
                      <a:noAutofit/>
                    </a:bodyPr>
                    <a:lstStyle/>
                    <a:p>
                      <a:pPr indent="0" lvl="0" marL="0" marR="0" rtl="0" algn="l">
                        <a:spcBef>
                          <a:spcPts val="0"/>
                        </a:spcBef>
                        <a:buSzPct val="25000"/>
                        <a:buNone/>
                      </a:pPr>
                      <a:r>
                        <a:rPr baseline="0" lang="en-PH" sz="1800" u="none" cap="none" strike="noStrike"/>
                        <a:t>Checking the file status</a:t>
                      </a:r>
                    </a:p>
                  </a:txBody>
                  <a:tcPr marT="45725" marB="45725" marR="91450" marL="91450" anchor="ctr"/>
                </a:tc>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is_readable(“test.txt”)</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is_writable()</a:t>
                      </a:r>
                    </a:p>
                  </a:txBody>
                  <a:tcPr marT="45725" marB="45725" marR="91450" marL="91450"/>
                </a:tc>
                <a:tc vMerge="1"/>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is_writable(“test.txt”)</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is_executable()</a:t>
                      </a:r>
                    </a:p>
                  </a:txBody>
                  <a:tcPr marT="45725" marB="45725" marR="91450" marL="91450"/>
                </a:tc>
                <a:tc vMerge="1"/>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is_executable(“test.txt”)</a:t>
                      </a:r>
                    </a:p>
                  </a:txBody>
                  <a:tcPr marT="45725" marB="45725" marR="91450" marL="91450"/>
                </a:tc>
              </a:tr>
              <a:tr h="370850">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filesize()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t>Determining file size</a:t>
                      </a:r>
                    </a:p>
                  </a:txBody>
                  <a:tcPr marT="45725" marB="45725" marR="91450" marL="91450"/>
                </a:tc>
                <a:tc>
                  <a:txBody>
                    <a:bodyPr>
                      <a:noAutofit/>
                    </a:bodyPr>
                    <a:lstStyle/>
                    <a:p>
                      <a:pPr indent="0" lvl="0" marL="0" marR="0" rtl="0" algn="l">
                        <a:spcBef>
                          <a:spcPts val="0"/>
                        </a:spcBef>
                        <a:buSzPct val="25000"/>
                        <a:buNone/>
                      </a:pPr>
                      <a:r>
                        <a:rPr baseline="0" lang="en-PH" sz="1800" u="none" cap="none" strike="noStrike">
                          <a:latin typeface="Courier New"/>
                          <a:ea typeface="Courier New"/>
                          <a:cs typeface="Courier New"/>
                          <a:sym typeface="Courier New"/>
                        </a:rPr>
                        <a:t>filesize(“test.txt”)</a:t>
                      </a:r>
                    </a:p>
                  </a:txBody>
                  <a:tcPr marT="45725" marB="45725" marR="91450" marL="91450"/>
                </a:tc>
              </a:tr>
            </a:tbl>
          </a:graphicData>
        </a:graphic>
      </p:graphicFrame>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Using Group Functions</a:t>
            </a:r>
          </a:p>
        </p:txBody>
      </p:sp>
      <p:sp>
        <p:nvSpPr>
          <p:cNvPr id="201" name="Shape 201"/>
          <p:cNvSpPr txBox="1"/>
          <p:nvPr>
            <p:ph idx="1" type="body"/>
          </p:nvPr>
        </p:nvSpPr>
        <p:spPr>
          <a:xfrm>
            <a:off x="228600" y="1447800"/>
            <a:ext cx="8458200" cy="6857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054B25"/>
              </a:buClr>
              <a:buSzPct val="100000"/>
              <a:buFont typeface="Arial"/>
              <a:buChar char="•"/>
            </a:pPr>
            <a:r>
              <a:rPr b="0" baseline="0" i="0" lang="en-PH" sz="3200" u="none" cap="none" strike="noStrike">
                <a:solidFill>
                  <a:srgbClr val="054B25"/>
                </a:solidFill>
                <a:latin typeface="Calibri"/>
                <a:ea typeface="Calibri"/>
                <a:cs typeface="Calibri"/>
                <a:sym typeface="Calibri"/>
              </a:rPr>
              <a:t>Example: SUM</a:t>
            </a:r>
          </a:p>
        </p:txBody>
      </p:sp>
      <p:sp>
        <p:nvSpPr>
          <p:cNvPr id="202" name="Shape 202"/>
          <p:cNvSpPr txBox="1"/>
          <p:nvPr/>
        </p:nvSpPr>
        <p:spPr>
          <a:xfrm>
            <a:off x="304800" y="2122169"/>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chemeClr val="lt1"/>
                </a:solidFill>
                <a:latin typeface="Courier New"/>
                <a:ea typeface="Courier New"/>
                <a:cs typeface="Courier New"/>
                <a:sym typeface="Courier New"/>
              </a:rPr>
              <a:t>$query = mysql_query(“SELECT SUM(tuition) FROM tblstudent”);</a:t>
            </a:r>
          </a:p>
          <a:p>
            <a:pPr indent="0" lvl="0" marL="0" marR="0" rtl="0" algn="l">
              <a:spcBef>
                <a:spcPts val="0"/>
              </a:spcBef>
              <a:spcAft>
                <a:spcPts val="0"/>
              </a:spcAft>
              <a:buSzPct val="25000"/>
              <a:buNone/>
            </a:pPr>
            <a:r>
              <a:rPr b="1" baseline="0" i="0" lang="en-PH" sz="1800" u="none" cap="none" strike="noStrike">
                <a:solidFill>
                  <a:schemeClr val="lt1"/>
                </a:solidFill>
                <a:latin typeface="Courier New"/>
                <a:ea typeface="Courier New"/>
                <a:cs typeface="Courier New"/>
                <a:sym typeface="Courier New"/>
              </a:rPr>
              <a:t>$fetch = mysql_fetch_array($query)</a:t>
            </a:r>
          </a:p>
          <a:p>
            <a:pPr indent="0" lvl="0" marL="0" marR="0" rtl="0" algn="l">
              <a:spcBef>
                <a:spcPts val="0"/>
              </a:spcBef>
              <a:spcAft>
                <a:spcPts val="0"/>
              </a:spcAft>
              <a:buNone/>
            </a:pPr>
            <a:r>
              <a:t/>
            </a:r>
            <a:endParaRPr b="1" baseline="0" i="0" sz="1800" u="none" cap="none" strike="noStrike">
              <a:solidFill>
                <a:schemeClr val="lt1"/>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chemeClr val="lt1"/>
                </a:solidFill>
                <a:latin typeface="Courier New"/>
                <a:ea typeface="Courier New"/>
                <a:cs typeface="Courier New"/>
                <a:sym typeface="Courier New"/>
              </a:rPr>
              <a:t>echo $fetch[“SUM(tuition)”]</a:t>
            </a:r>
          </a:p>
        </p:txBody>
      </p:sp>
      <p:pic>
        <p:nvPicPr>
          <p:cNvPr id="203" name="Shape 203"/>
          <p:cNvPicPr preferRelativeResize="0"/>
          <p:nvPr/>
        </p:nvPicPr>
        <p:blipFill rotWithShape="1">
          <a:blip r:embed="rId3">
            <a:alphaModFix/>
          </a:blip>
          <a:srcRect b="36000" l="8125" r="50000" t="47000"/>
          <a:stretch/>
        </p:blipFill>
        <p:spPr>
          <a:xfrm>
            <a:off x="3810000" y="3810000"/>
            <a:ext cx="5105399" cy="1295400"/>
          </a:xfrm>
          <a:prstGeom prst="rect">
            <a:avLst/>
          </a:prstGeom>
          <a:noFill/>
          <a:ln>
            <a:noFill/>
          </a:ln>
        </p:spPr>
      </p:pic>
      <p:grpSp>
        <p:nvGrpSpPr>
          <p:cNvPr id="204" name="Shape 204"/>
          <p:cNvGrpSpPr/>
          <p:nvPr/>
        </p:nvGrpSpPr>
        <p:grpSpPr>
          <a:xfrm>
            <a:off x="2818606" y="3375992"/>
            <a:ext cx="915193" cy="990599"/>
            <a:chOff x="2818606" y="3375992"/>
            <a:chExt cx="915193" cy="990599"/>
          </a:xfrm>
        </p:grpSpPr>
        <p:cxnSp>
          <p:nvCxnSpPr>
            <p:cNvPr id="205" name="Shape 205"/>
            <p:cNvCxnSpPr/>
            <p:nvPr/>
          </p:nvCxnSpPr>
          <p:spPr>
            <a:xfrm rot="10800000">
              <a:off x="2819399" y="4330147"/>
              <a:ext cx="914400" cy="1587"/>
            </a:xfrm>
            <a:prstGeom prst="straightConnector1">
              <a:avLst/>
            </a:prstGeom>
            <a:noFill/>
            <a:ln cap="flat" cmpd="sng" w="57150">
              <a:solidFill>
                <a:srgbClr val="FF0000"/>
              </a:solidFill>
              <a:prstDash val="solid"/>
              <a:round/>
              <a:headEnd len="med" w="med" type="none"/>
              <a:tailEnd len="med" w="med" type="none"/>
            </a:ln>
          </p:spPr>
        </p:cxnSp>
        <p:cxnSp>
          <p:nvCxnSpPr>
            <p:cNvPr id="206" name="Shape 206"/>
            <p:cNvCxnSpPr/>
            <p:nvPr/>
          </p:nvCxnSpPr>
          <p:spPr>
            <a:xfrm rot="-5400000">
              <a:off x="2324100" y="3870498"/>
              <a:ext cx="990599" cy="1587"/>
            </a:xfrm>
            <a:prstGeom prst="straightConnector1">
              <a:avLst/>
            </a:prstGeom>
            <a:noFill/>
            <a:ln cap="flat" cmpd="sng" w="57150">
              <a:solidFill>
                <a:srgbClr val="FF0000"/>
              </a:solidFill>
              <a:prstDash val="solid"/>
              <a:round/>
              <a:headEnd len="med" w="med" type="none"/>
              <a:tailEnd len="lg" w="lg" type="stealth"/>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Example</a:t>
            </a:r>
          </a:p>
        </p:txBody>
      </p:sp>
      <p:sp>
        <p:nvSpPr>
          <p:cNvPr id="331" name="Shape 331"/>
          <p:cNvSpPr txBox="1"/>
          <p:nvPr/>
        </p:nvSpPr>
        <p:spPr>
          <a:xfrm>
            <a:off x="228600" y="1245704"/>
            <a:ext cx="8686800" cy="4370427"/>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&lt;?php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$file = "test.txt";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outputFileTestInfo($file); </a:t>
            </a:r>
          </a:p>
          <a:p>
            <a:pPr indent="0" lvl="0" marL="0" marR="0" rtl="0" algn="l">
              <a:spcBef>
                <a:spcPts val="0"/>
              </a:spcBef>
              <a:spcAft>
                <a:spcPts val="0"/>
              </a:spcAft>
              <a:buNone/>
            </a:pPr>
            <a:r>
              <a:t/>
            </a:r>
            <a:endParaRPr b="0" baseline="0" i="0" sz="1600" u="none" cap="none" strike="noStrike">
              <a:solidFill>
                <a:schemeClr val="lt1"/>
              </a:solidFill>
              <a:latin typeface="Courier New"/>
              <a:ea typeface="Courier New"/>
              <a:cs typeface="Courier New"/>
              <a:sym typeface="Courier New"/>
            </a:endParaRP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function outputFileTestInfo($f)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if (!file_exists($f)) {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does not exist&lt;/p&gt;";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return;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is ".(is_file($f)?"":"not ")."a file&lt;/p&gt;";</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is ".(is_dir($f)?"":"not ")."a directory&lt;/p&gt;";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is ".(is_readable($f)?"":"not ")."readable&lt;/p&gt;";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is ".(is_writable($f)?"":"not ")."writable&lt;/p&gt;";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is ".(is_executable($f)?"":"not ")."executable&lt;/p&gt;";</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 echo "&lt;p&gt;$f is ".(filesize($f))." bytes&lt;/p&gt;"; </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a:t>
            </a:r>
          </a:p>
          <a:p>
            <a:pPr indent="0" lvl="0" marL="0" marR="0" rtl="0" algn="l">
              <a:spcBef>
                <a:spcPts val="0"/>
              </a:spcBef>
              <a:spcAft>
                <a:spcPts val="0"/>
              </a:spcAft>
              <a:buSzPct val="25000"/>
              <a:buNone/>
            </a:pPr>
            <a:r>
              <a:rPr b="0" baseline="0" i="0" lang="en-PH" sz="1600" u="none" cap="none" strike="noStrike">
                <a:solidFill>
                  <a:schemeClr val="lt1"/>
                </a:solidFill>
                <a:latin typeface="Courier New"/>
                <a:ea typeface="Courier New"/>
                <a:cs typeface="Courier New"/>
                <a:sym typeface="Courier New"/>
              </a:rPr>
              <a:t>?&gt;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5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228600" y="533400"/>
            <a:ext cx="8458200" cy="75723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Creating and Deleting Files</a:t>
            </a:r>
          </a:p>
        </p:txBody>
      </p:sp>
      <p:sp>
        <p:nvSpPr>
          <p:cNvPr id="337" name="Shape 337"/>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C00000"/>
              </a:buClr>
              <a:buSzPct val="100000"/>
              <a:buFont typeface="Arial"/>
              <a:buChar char="•"/>
            </a:pPr>
            <a:r>
              <a:rPr b="1" baseline="0" i="0" lang="en-PH" sz="2400" u="none" cap="none" strike="noStrike">
                <a:solidFill>
                  <a:srgbClr val="C00000"/>
                </a:solidFill>
                <a:latin typeface="Courier New"/>
                <a:ea typeface="Courier New"/>
                <a:cs typeface="Courier New"/>
                <a:sym typeface="Courier New"/>
              </a:rPr>
              <a:t>touch() </a:t>
            </a:r>
            <a:r>
              <a:rPr b="0" baseline="0" i="0" lang="en-PH" sz="2400" u="none" cap="none" strike="noStrike">
                <a:solidFill>
                  <a:schemeClr val="dk1"/>
                </a:solidFill>
                <a:latin typeface="Calibri"/>
                <a:ea typeface="Calibri"/>
                <a:cs typeface="Calibri"/>
                <a:sym typeface="Calibri"/>
              </a:rPr>
              <a:t>- attempts to create an empty file. If the file already exists, its contents won't be disturbed, but the modification date will be updated to reflect the time at which the function executed.</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Example</a:t>
            </a:r>
            <a:r>
              <a:rPr b="1" baseline="0" i="0" lang="en-PH" sz="2400" u="none" cap="none" strike="noStrike">
                <a:solidFill>
                  <a:schemeClr val="dk1"/>
                </a:solidFill>
                <a:latin typeface="Courier New"/>
                <a:ea typeface="Courier New"/>
                <a:cs typeface="Courier New"/>
                <a:sym typeface="Courier New"/>
              </a:rPr>
              <a:t>:</a:t>
            </a:r>
            <a:r>
              <a:rPr b="1" baseline="0" i="0" lang="en-PH" sz="2400" u="none" cap="none" strike="noStrike">
                <a:solidFill>
                  <a:srgbClr val="C00000"/>
                </a:solidFill>
                <a:latin typeface="Courier New"/>
                <a:ea typeface="Courier New"/>
                <a:cs typeface="Courier New"/>
                <a:sym typeface="Courier New"/>
              </a:rPr>
              <a:t> touch(“myfile.txt”);</a:t>
            </a:r>
          </a:p>
          <a:p>
            <a:pPr indent="-342900" lvl="0" marL="342900" marR="0" rtl="0" algn="l">
              <a:spcBef>
                <a:spcPts val="480"/>
              </a:spcBef>
              <a:spcAft>
                <a:spcPts val="0"/>
              </a:spcAft>
              <a:buClr>
                <a:srgbClr val="C00000"/>
              </a:buClr>
              <a:buSzPct val="100000"/>
              <a:buFont typeface="Arial"/>
              <a:buChar char="•"/>
            </a:pPr>
            <a:r>
              <a:rPr b="1" baseline="0" i="0" lang="en-PH" sz="2400" u="none" cap="none" strike="noStrike">
                <a:solidFill>
                  <a:srgbClr val="C00000"/>
                </a:solidFill>
                <a:latin typeface="Courier New"/>
                <a:ea typeface="Courier New"/>
                <a:cs typeface="Courier New"/>
                <a:sym typeface="Courier New"/>
              </a:rPr>
              <a:t>unlink() </a:t>
            </a:r>
            <a:r>
              <a:rPr b="0" baseline="0" i="0" lang="en-PH" sz="2400" u="none" cap="none" strike="noStrike">
                <a:solidFill>
                  <a:schemeClr val="dk1"/>
                </a:solidFill>
                <a:latin typeface="Calibri"/>
                <a:ea typeface="Calibri"/>
                <a:cs typeface="Calibri"/>
                <a:sym typeface="Calibri"/>
              </a:rPr>
              <a:t>– a function used to remove an existing file.</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Example: </a:t>
            </a:r>
            <a:r>
              <a:rPr b="1" baseline="0" i="0" lang="en-PH" sz="2400" u="none" cap="none" strike="noStrike">
                <a:solidFill>
                  <a:srgbClr val="C00000"/>
                </a:solidFill>
                <a:latin typeface="Courier New"/>
                <a:ea typeface="Courier New"/>
                <a:cs typeface="Courier New"/>
                <a:sym typeface="Courier New"/>
              </a:rPr>
              <a:t>unlink(“myfile.txt”);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0" st="0"/>
                                            </p:txEl>
                                          </p:spTgt>
                                        </p:tgtEl>
                                        <p:attrNameLst>
                                          <p:attrName>style.visibility</p:attrName>
                                        </p:attrNameLst>
                                      </p:cBhvr>
                                      <p:to>
                                        <p:strVal val="visible"/>
                                      </p:to>
                                    </p:set>
                                    <p:animEffect filter="fade" transition="in">
                                      <p:cBhvr>
                                        <p:cTn dur="500"/>
                                        <p:tgtEl>
                                          <p:spTgt spid="3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1" st="1"/>
                                            </p:txEl>
                                          </p:spTgt>
                                        </p:tgtEl>
                                        <p:attrNameLst>
                                          <p:attrName>style.visibility</p:attrName>
                                        </p:attrNameLst>
                                      </p:cBhvr>
                                      <p:to>
                                        <p:strVal val="visible"/>
                                      </p:to>
                                    </p:set>
                                    <p:animEffect filter="fade" transition="in">
                                      <p:cBhvr>
                                        <p:cTn dur="500"/>
                                        <p:tgtEl>
                                          <p:spTgt spid="3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2" st="2"/>
                                            </p:txEl>
                                          </p:spTgt>
                                        </p:tgtEl>
                                        <p:attrNameLst>
                                          <p:attrName>style.visibility</p:attrName>
                                        </p:attrNameLst>
                                      </p:cBhvr>
                                      <p:to>
                                        <p:strVal val="visible"/>
                                      </p:to>
                                    </p:set>
                                    <p:animEffect filter="fade" transition="in">
                                      <p:cBhvr>
                                        <p:cTn dur="500"/>
                                        <p:tgtEl>
                                          <p:spTgt spid="3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xEl>
                                              <p:pRg end="3" st="3"/>
                                            </p:txEl>
                                          </p:spTgt>
                                        </p:tgtEl>
                                        <p:attrNameLst>
                                          <p:attrName>style.visibility</p:attrName>
                                        </p:attrNameLst>
                                      </p:cBhvr>
                                      <p:to>
                                        <p:strVal val="visible"/>
                                      </p:to>
                                    </p:set>
                                    <p:animEffect filter="fade" transition="in">
                                      <p:cBhvr>
                                        <p:cTn dur="500"/>
                                        <p:tgtEl>
                                          <p:spTgt spid="3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228600" y="533400"/>
            <a:ext cx="8458200" cy="75723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3600" u="none" cap="none" strike="noStrike">
                <a:solidFill>
                  <a:srgbClr val="054B25"/>
                </a:solidFill>
                <a:latin typeface="Calibri"/>
                <a:ea typeface="Calibri"/>
                <a:cs typeface="Calibri"/>
                <a:sym typeface="Calibri"/>
              </a:rPr>
              <a:t>Opening a File for Writing, Reading, or Appending</a:t>
            </a:r>
          </a:p>
        </p:txBody>
      </p:sp>
      <p:sp>
        <p:nvSpPr>
          <p:cNvPr id="343" name="Shape 343"/>
          <p:cNvSpPr txBox="1"/>
          <p:nvPr>
            <p:ph idx="1" type="body"/>
          </p:nvPr>
        </p:nvSpPr>
        <p:spPr>
          <a:xfrm>
            <a:off x="457200" y="1600200"/>
            <a:ext cx="8229600" cy="4525963"/>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C00000"/>
              </a:buClr>
              <a:buSzPct val="100000"/>
              <a:buFont typeface="Arial"/>
              <a:buChar char="•"/>
            </a:pPr>
            <a:r>
              <a:rPr b="1" baseline="0" i="0" lang="en-PH" sz="3200" u="none" cap="none" strike="noStrike">
                <a:solidFill>
                  <a:srgbClr val="C00000"/>
                </a:solidFill>
                <a:latin typeface="Courier New"/>
                <a:ea typeface="Courier New"/>
                <a:cs typeface="Courier New"/>
                <a:sym typeface="Courier New"/>
              </a:rPr>
              <a:t>fopen() </a:t>
            </a:r>
            <a:r>
              <a:rPr b="0" baseline="0" i="0" lang="en-PH" sz="3200" u="none" cap="none" strike="noStrike">
                <a:solidFill>
                  <a:schemeClr val="dk1"/>
                </a:solidFill>
                <a:latin typeface="Calibri"/>
                <a:ea typeface="Calibri"/>
                <a:cs typeface="Calibri"/>
                <a:sym typeface="Calibri"/>
              </a:rPr>
              <a:t>– is used to open a file for reading, writing or appending content</a:t>
            </a:r>
          </a:p>
          <a:p>
            <a:pPr indent="-342900" lvl="0" marL="342900" marR="0" rtl="0" algn="l">
              <a:spcBef>
                <a:spcPts val="640"/>
              </a:spcBef>
              <a:spcAft>
                <a:spcPts val="0"/>
              </a:spcAft>
              <a:buClr>
                <a:schemeClr val="dk1"/>
              </a:buClr>
              <a:buSzPct val="100000"/>
              <a:buFont typeface="Arial"/>
              <a:buChar char="•"/>
            </a:pPr>
            <a:r>
              <a:rPr b="0" baseline="0" i="0" lang="en-PH" sz="3200" u="none" cap="none" strike="noStrike">
                <a:solidFill>
                  <a:schemeClr val="dk1"/>
                </a:solidFill>
                <a:latin typeface="Calibri"/>
                <a:ea typeface="Calibri"/>
                <a:cs typeface="Calibri"/>
                <a:sym typeface="Calibri"/>
              </a:rPr>
              <a:t>Syntax: </a:t>
            </a:r>
            <a:r>
              <a:rPr b="1" baseline="0" i="0" lang="en-PH" sz="3200" u="none" cap="none" strike="noStrike">
                <a:solidFill>
                  <a:srgbClr val="C00000"/>
                </a:solidFill>
                <a:latin typeface="Courier New"/>
                <a:ea typeface="Courier New"/>
                <a:cs typeface="Courier New"/>
                <a:sym typeface="Courier New"/>
              </a:rPr>
              <a:t>fopen(“file”, “mode”);</a:t>
            </a:r>
          </a:p>
          <a:p>
            <a:pPr indent="-342900" lvl="0" marL="342900" marR="0" rtl="0" algn="l">
              <a:spcBef>
                <a:spcPts val="640"/>
              </a:spcBef>
              <a:spcAft>
                <a:spcPts val="0"/>
              </a:spcAft>
              <a:buClr>
                <a:schemeClr val="dk1"/>
              </a:buClr>
              <a:buSzPct val="100000"/>
              <a:buFont typeface="Arial"/>
              <a:buChar char="•"/>
            </a:pPr>
            <a:r>
              <a:rPr b="0" baseline="0" i="0" lang="en-PH" sz="3200" u="none" cap="none" strike="noStrike">
                <a:solidFill>
                  <a:schemeClr val="dk1"/>
                </a:solidFill>
                <a:latin typeface="Calibri"/>
                <a:ea typeface="Calibri"/>
                <a:cs typeface="Calibri"/>
                <a:sym typeface="Calibri"/>
              </a:rPr>
              <a:t>Example: </a:t>
            </a:r>
          </a:p>
          <a:p>
            <a:pPr indent="-285750" lvl="1" marL="742950" marR="0" rtl="0" algn="l">
              <a:spcBef>
                <a:spcPts val="560"/>
              </a:spcBef>
              <a:spcAft>
                <a:spcPts val="0"/>
              </a:spcAft>
              <a:buClr>
                <a:srgbClr val="C00000"/>
              </a:buClr>
              <a:buSzPct val="100000"/>
              <a:buFont typeface="Arial"/>
              <a:buChar char="–"/>
            </a:pPr>
            <a:r>
              <a:rPr b="0" baseline="0" i="0" lang="en-PH" sz="2800" u="none" cap="none" strike="noStrike">
                <a:solidFill>
                  <a:srgbClr val="C00000"/>
                </a:solidFill>
                <a:latin typeface="Courier New"/>
                <a:ea typeface="Courier New"/>
                <a:cs typeface="Courier New"/>
                <a:sym typeface="Courier New"/>
              </a:rPr>
              <a:t>fopen(“test.txt”, “r”) </a:t>
            </a:r>
            <a:r>
              <a:rPr b="0" baseline="0" i="0" lang="en-PH" sz="2800" u="none" cap="none" strike="noStrike">
                <a:solidFill>
                  <a:schemeClr val="dk1"/>
                </a:solidFill>
                <a:latin typeface="Calibri"/>
                <a:ea typeface="Calibri"/>
                <a:cs typeface="Calibri"/>
                <a:sym typeface="Calibri"/>
              </a:rPr>
              <a:t>– for reading</a:t>
            </a:r>
          </a:p>
          <a:p>
            <a:pPr indent="-285750" lvl="1" marL="742950" marR="0" rtl="0" algn="l">
              <a:spcBef>
                <a:spcPts val="560"/>
              </a:spcBef>
              <a:spcAft>
                <a:spcPts val="0"/>
              </a:spcAft>
              <a:buClr>
                <a:srgbClr val="C00000"/>
              </a:buClr>
              <a:buSzPct val="100000"/>
              <a:buFont typeface="Arial"/>
              <a:buChar char="–"/>
            </a:pPr>
            <a:r>
              <a:rPr b="0" baseline="0" i="0" lang="en-PH" sz="2800" u="none" cap="none" strike="noStrike">
                <a:solidFill>
                  <a:srgbClr val="C00000"/>
                </a:solidFill>
                <a:latin typeface="Courier New"/>
                <a:ea typeface="Courier New"/>
                <a:cs typeface="Courier New"/>
                <a:sym typeface="Courier New"/>
              </a:rPr>
              <a:t>fopen(“test.txt”, “w”) </a:t>
            </a:r>
            <a:r>
              <a:rPr b="0" baseline="0" i="0" lang="en-PH" sz="2800" u="none" cap="none" strike="noStrike">
                <a:solidFill>
                  <a:schemeClr val="dk1"/>
                </a:solidFill>
                <a:latin typeface="Calibri"/>
                <a:ea typeface="Calibri"/>
                <a:cs typeface="Calibri"/>
                <a:sym typeface="Calibri"/>
              </a:rPr>
              <a:t>– for writing</a:t>
            </a:r>
          </a:p>
          <a:p>
            <a:pPr indent="-285750" lvl="1" marL="742950" marR="0" rtl="0" algn="l">
              <a:spcBef>
                <a:spcPts val="560"/>
              </a:spcBef>
              <a:spcAft>
                <a:spcPts val="0"/>
              </a:spcAft>
              <a:buClr>
                <a:srgbClr val="C00000"/>
              </a:buClr>
              <a:buSzPct val="100000"/>
              <a:buFont typeface="Arial"/>
              <a:buChar char="–"/>
            </a:pPr>
            <a:r>
              <a:rPr b="0" baseline="0" i="0" lang="en-PH" sz="2800" u="none" cap="none" strike="noStrike">
                <a:solidFill>
                  <a:srgbClr val="C00000"/>
                </a:solidFill>
                <a:latin typeface="Courier New"/>
                <a:ea typeface="Courier New"/>
                <a:cs typeface="Courier New"/>
                <a:sym typeface="Courier New"/>
              </a:rPr>
              <a:t>fopen(“test.txt”, “a”) </a:t>
            </a:r>
            <a:r>
              <a:rPr b="0" baseline="0" i="0" lang="en-PH" sz="2800" u="none" cap="none" strike="noStrike">
                <a:solidFill>
                  <a:schemeClr val="dk1"/>
                </a:solidFill>
                <a:latin typeface="Calibri"/>
                <a:ea typeface="Calibri"/>
                <a:cs typeface="Calibri"/>
                <a:sym typeface="Calibri"/>
              </a:rPr>
              <a:t>– for appending</a:t>
            </a:r>
          </a:p>
          <a:p>
            <a:pPr indent="-342900" lvl="0" marL="342900" marR="0" rtl="0" algn="l">
              <a:spcBef>
                <a:spcPts val="640"/>
              </a:spcBef>
              <a:spcAft>
                <a:spcPts val="0"/>
              </a:spcAft>
              <a:buClr>
                <a:srgbClr val="C00000"/>
              </a:buClr>
              <a:buSzPct val="100000"/>
              <a:buFont typeface="Arial"/>
              <a:buChar char="•"/>
            </a:pPr>
            <a:r>
              <a:rPr b="1" baseline="0" i="0" lang="en-PH" sz="3200" u="none" cap="none" strike="noStrike">
                <a:solidFill>
                  <a:srgbClr val="C00000"/>
                </a:solidFill>
                <a:latin typeface="Courier New"/>
                <a:ea typeface="Courier New"/>
                <a:cs typeface="Courier New"/>
                <a:sym typeface="Courier New"/>
              </a:rPr>
              <a:t>fclose()</a:t>
            </a:r>
            <a:r>
              <a:rPr b="0" baseline="0" i="0" lang="en-PH" sz="3200" u="none" cap="none" strike="noStrike">
                <a:solidFill>
                  <a:schemeClr val="dk1"/>
                </a:solidFill>
                <a:latin typeface="Calibri"/>
                <a:ea typeface="Calibri"/>
                <a:cs typeface="Calibri"/>
                <a:sym typeface="Calibri"/>
              </a:rPr>
              <a:t> – to close a file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animEffect filter="fade" transition="in">
                                      <p:cBhvr>
                                        <p:cTn dur="500"/>
                                        <p:tgtEl>
                                          <p:spTgt spid="3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animEffect filter="fade" transition="in">
                                      <p:cBhvr>
                                        <p:cTn dur="500"/>
                                        <p:tgtEl>
                                          <p:spTgt spid="3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animEffect filter="fade" transition="in">
                                      <p:cBhvr>
                                        <p:cTn dur="500"/>
                                        <p:tgtEl>
                                          <p:spTgt spid="3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animEffect filter="fade" transition="in">
                                      <p:cBhvr>
                                        <p:cTn dur="500"/>
                                        <p:tgtEl>
                                          <p:spTgt spid="3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animEffect filter="fade" transition="in">
                                      <p:cBhvr>
                                        <p:cTn dur="500"/>
                                        <p:tgtEl>
                                          <p:spTgt spid="3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animEffect filter="fade" transition="in">
                                      <p:cBhvr>
                                        <p:cTn dur="500"/>
                                        <p:tgtEl>
                                          <p:spTgt spid="34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animEffect filter="fade" transition="in">
                                      <p:cBhvr>
                                        <p:cTn dur="500"/>
                                        <p:tgtEl>
                                          <p:spTgt spid="34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7" name="Shape 347"/>
        <p:cNvGrpSpPr/>
        <p:nvPr/>
      </p:nvGrpSpPr>
      <p:grpSpPr>
        <a:xfrm>
          <a:off x="0" y="0"/>
          <a:ext cx="0" cy="0"/>
          <a:chOff x="0" y="0"/>
          <a:chExt cx="0" cy="0"/>
        </a:xfrm>
      </p:grpSpPr>
      <p:sp>
        <p:nvSpPr>
          <p:cNvPr id="348" name="Shape 348"/>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Reading Lines from a File</a:t>
            </a:r>
          </a:p>
        </p:txBody>
      </p:sp>
      <p:sp>
        <p:nvSpPr>
          <p:cNvPr id="349" name="Shape 349"/>
          <p:cNvSpPr txBox="1"/>
          <p:nvPr>
            <p:ph idx="1" type="body"/>
          </p:nvPr>
        </p:nvSpPr>
        <p:spPr>
          <a:xfrm>
            <a:off x="228600" y="1447800"/>
            <a:ext cx="8458200" cy="12191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C00000"/>
              </a:buClr>
              <a:buSzPct val="100000"/>
              <a:buFont typeface="Arial"/>
              <a:buChar char="•"/>
            </a:pPr>
            <a:r>
              <a:rPr b="1" baseline="0" i="0" lang="en-PH" sz="2800" u="none" cap="none" strike="noStrike">
                <a:solidFill>
                  <a:srgbClr val="C00000"/>
                </a:solidFill>
                <a:latin typeface="Courier New"/>
                <a:ea typeface="Courier New"/>
                <a:cs typeface="Courier New"/>
                <a:sym typeface="Courier New"/>
              </a:rPr>
              <a:t>fgets() </a:t>
            </a:r>
            <a:r>
              <a:rPr b="0" baseline="0" i="0" lang="en-PH" sz="2800" u="none" cap="none" strike="noStrike">
                <a:solidFill>
                  <a:schemeClr val="dk1"/>
                </a:solidFill>
                <a:latin typeface="Calibri"/>
                <a:ea typeface="Calibri"/>
                <a:cs typeface="Calibri"/>
                <a:sym typeface="Calibri"/>
              </a:rPr>
              <a:t>– to read a line from a file </a:t>
            </a:r>
          </a:p>
          <a:p>
            <a:pPr indent="-342900" lvl="0" marL="342900" marR="0" rtl="0" algn="l">
              <a:spcBef>
                <a:spcPts val="560"/>
              </a:spcBef>
              <a:spcAft>
                <a:spcPts val="0"/>
              </a:spcAft>
              <a:buClr>
                <a:srgbClr val="C00000"/>
              </a:buClr>
              <a:buSzPct val="100000"/>
              <a:buFont typeface="Arial"/>
              <a:buChar char="•"/>
            </a:pPr>
            <a:r>
              <a:rPr b="1" baseline="0" i="0" lang="en-PH" sz="2800" u="none" cap="none" strike="noStrike">
                <a:solidFill>
                  <a:srgbClr val="C00000"/>
                </a:solidFill>
                <a:latin typeface="Courier New"/>
                <a:ea typeface="Courier New"/>
                <a:cs typeface="Courier New"/>
                <a:sym typeface="Courier New"/>
              </a:rPr>
              <a:t>feof() </a:t>
            </a:r>
            <a:r>
              <a:rPr b="0" baseline="0" i="0" lang="en-PH" sz="2800" u="none" cap="none" strike="noStrike">
                <a:solidFill>
                  <a:schemeClr val="dk1"/>
                </a:solidFill>
                <a:latin typeface="Calibri"/>
                <a:ea typeface="Calibri"/>
                <a:cs typeface="Calibri"/>
                <a:sym typeface="Calibri"/>
              </a:rPr>
              <a:t>– to tell the last line of a file</a:t>
            </a:r>
          </a:p>
        </p:txBody>
      </p:sp>
      <p:sp>
        <p:nvSpPr>
          <p:cNvPr id="350" name="Shape 350"/>
          <p:cNvSpPr txBox="1"/>
          <p:nvPr/>
        </p:nvSpPr>
        <p:spPr>
          <a:xfrm>
            <a:off x="152400" y="2590800"/>
            <a:ext cx="8839199" cy="1754325"/>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$filename = "test.txt";</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$fp = fopen($filename, "r") or die("Couldn't open $filename");</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while (!</a:t>
            </a:r>
            <a:r>
              <a:rPr b="0" baseline="0" i="0" lang="en-PH" sz="1800" u="none" cap="none" strike="noStrike">
                <a:solidFill>
                  <a:schemeClr val="lt1"/>
                </a:solidFill>
                <a:latin typeface="Courier New"/>
                <a:ea typeface="Courier New"/>
                <a:cs typeface="Courier New"/>
                <a:sym typeface="Courier New"/>
              </a:rPr>
              <a:t>feof</a:t>
            </a:r>
            <a:r>
              <a:rPr b="0" baseline="0" i="0" lang="en-PH" sz="1800" u="none" cap="none" strike="noStrike">
                <a:solidFill>
                  <a:srgbClr val="00FF00"/>
                </a:solidFill>
                <a:latin typeface="Courier New"/>
                <a:ea typeface="Courier New"/>
                <a:cs typeface="Courier New"/>
                <a:sym typeface="Courier New"/>
              </a:rPr>
              <a:t>($fp))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$line = </a:t>
            </a:r>
            <a:r>
              <a:rPr b="0" baseline="0" i="0" lang="en-PH" sz="1800" u="none" cap="none" strike="noStrike">
                <a:solidFill>
                  <a:schemeClr val="lt1"/>
                </a:solidFill>
                <a:latin typeface="Courier New"/>
                <a:ea typeface="Courier New"/>
                <a:cs typeface="Courier New"/>
                <a:sym typeface="Courier New"/>
              </a:rPr>
              <a:t>fgets($fp, 1024);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echo "$line&lt;br&gt;";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500"/>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500"/>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500"/>
                                        <p:tgtEl>
                                          <p:spTgt spid="3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Reading Lines from a File</a:t>
            </a:r>
          </a:p>
        </p:txBody>
      </p:sp>
      <p:sp>
        <p:nvSpPr>
          <p:cNvPr id="356" name="Shape 356"/>
          <p:cNvSpPr txBox="1"/>
          <p:nvPr>
            <p:ph idx="1" type="body"/>
          </p:nvPr>
        </p:nvSpPr>
        <p:spPr>
          <a:xfrm>
            <a:off x="228600" y="1447800"/>
            <a:ext cx="8686800" cy="12191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rgbClr val="C00000"/>
              </a:buClr>
              <a:buSzPct val="100000"/>
              <a:buFont typeface="Arial"/>
              <a:buChar char="•"/>
            </a:pPr>
            <a:r>
              <a:rPr b="1" baseline="0" i="0" lang="en-PH" sz="2800" u="none" cap="none" strike="noStrike">
                <a:solidFill>
                  <a:srgbClr val="C00000"/>
                </a:solidFill>
                <a:latin typeface="Courier New"/>
                <a:ea typeface="Courier New"/>
                <a:cs typeface="Courier New"/>
                <a:sym typeface="Courier New"/>
              </a:rPr>
              <a:t>fread() </a:t>
            </a:r>
            <a:r>
              <a:rPr b="0" baseline="0" i="0" lang="en-PH" sz="2800" u="none" cap="none" strike="noStrike">
                <a:solidFill>
                  <a:schemeClr val="dk1"/>
                </a:solidFill>
                <a:latin typeface="Calibri"/>
                <a:ea typeface="Calibri"/>
                <a:cs typeface="Calibri"/>
                <a:sym typeface="Calibri"/>
              </a:rPr>
              <a:t>– to read a specified set of character in a file </a:t>
            </a:r>
          </a:p>
          <a:p>
            <a:pPr indent="-342900" lvl="0" marL="342900" marR="0" rtl="0" algn="l">
              <a:spcBef>
                <a:spcPts val="560"/>
              </a:spcBef>
              <a:spcAft>
                <a:spcPts val="0"/>
              </a:spcAft>
              <a:buClr>
                <a:srgbClr val="C00000"/>
              </a:buClr>
              <a:buSzPct val="100000"/>
              <a:buFont typeface="Arial"/>
              <a:buChar char="•"/>
            </a:pPr>
            <a:r>
              <a:rPr b="1" baseline="0" i="0" lang="en-PH" sz="2800" u="none" cap="none" strike="noStrike">
                <a:solidFill>
                  <a:srgbClr val="C00000"/>
                </a:solidFill>
                <a:latin typeface="Courier New"/>
                <a:ea typeface="Courier New"/>
                <a:cs typeface="Courier New"/>
                <a:sym typeface="Courier New"/>
              </a:rPr>
              <a:t>fgetc() </a:t>
            </a:r>
            <a:r>
              <a:rPr b="0" baseline="0" i="0" lang="en-PH" sz="2800" u="none" cap="none" strike="noStrike">
                <a:solidFill>
                  <a:schemeClr val="dk1"/>
                </a:solidFill>
                <a:latin typeface="Calibri"/>
                <a:ea typeface="Calibri"/>
                <a:cs typeface="Calibri"/>
                <a:sym typeface="Calibri"/>
              </a:rPr>
              <a:t>– to read a file per character</a:t>
            </a:r>
          </a:p>
          <a:p>
            <a:pPr indent="-165100" lvl="0" marL="342900" marR="0" rtl="0" algn="l">
              <a:spcBef>
                <a:spcPts val="560"/>
              </a:spcBef>
              <a:spcAft>
                <a:spcPts val="0"/>
              </a:spcAft>
              <a:buClr>
                <a:schemeClr val="dk1"/>
              </a:buClr>
              <a:buFont typeface="Arial"/>
              <a:buNone/>
            </a:pPr>
            <a:r>
              <a:t/>
            </a:r>
            <a:endParaRPr b="0" baseline="0" i="0" sz="2800" u="none" cap="none" strike="noStrike">
              <a:solidFill>
                <a:schemeClr val="dk1"/>
              </a:solidFill>
              <a:latin typeface="Calibri"/>
              <a:ea typeface="Calibri"/>
              <a:cs typeface="Calibri"/>
              <a:sym typeface="Calibri"/>
            </a:endParaRPr>
          </a:p>
        </p:txBody>
      </p:sp>
      <p:sp>
        <p:nvSpPr>
          <p:cNvPr id="357" name="Shape 357"/>
          <p:cNvSpPr txBox="1"/>
          <p:nvPr/>
        </p:nvSpPr>
        <p:spPr>
          <a:xfrm>
            <a:off x="228600" y="2743200"/>
            <a:ext cx="8763000" cy="1477328"/>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$filename = "test.txt";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$fp = fopen($filename, "r") or die("Couldn't open $filename");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while (!feof($fp)) {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$chunk = </a:t>
            </a:r>
            <a:r>
              <a:rPr b="0" baseline="0" i="0" lang="en-PH" sz="1800" u="none" cap="none" strike="noStrike">
                <a:solidFill>
                  <a:schemeClr val="lt1"/>
                </a:solidFill>
                <a:latin typeface="Courier New"/>
                <a:ea typeface="Courier New"/>
                <a:cs typeface="Courier New"/>
                <a:sym typeface="Courier New"/>
              </a:rPr>
              <a:t>fread($fp, 8);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echo "$chunk&lt;br&gt;"; }</a:t>
            </a:r>
          </a:p>
        </p:txBody>
      </p:sp>
      <p:sp>
        <p:nvSpPr>
          <p:cNvPr id="358" name="Shape 358"/>
          <p:cNvSpPr txBox="1"/>
          <p:nvPr/>
        </p:nvSpPr>
        <p:spPr>
          <a:xfrm>
            <a:off x="228600" y="4267200"/>
            <a:ext cx="8763000" cy="1477328"/>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$filename = "test.txt";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$fp = fopen($filename, "r") or die("Couldn't open $filename");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while (!feof($fp)) {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$char = </a:t>
            </a:r>
            <a:r>
              <a:rPr b="0" baseline="0" i="0" lang="en-PH" sz="1800" u="none" cap="none" strike="noStrike">
                <a:solidFill>
                  <a:schemeClr val="lt1"/>
                </a:solidFill>
                <a:latin typeface="Courier New"/>
                <a:ea typeface="Courier New"/>
                <a:cs typeface="Courier New"/>
                <a:sym typeface="Courier New"/>
              </a:rPr>
              <a:t>fgetc($fp);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echo "$char&lt;br&gt;";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5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5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5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5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228600" y="533400"/>
            <a:ext cx="8458200" cy="757238"/>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Writing and Appending to a File</a:t>
            </a:r>
          </a:p>
        </p:txBody>
      </p:sp>
      <p:sp>
        <p:nvSpPr>
          <p:cNvPr id="364" name="Shape 364"/>
          <p:cNvSpPr txBox="1"/>
          <p:nvPr>
            <p:ph idx="1" type="body"/>
          </p:nvPr>
        </p:nvSpPr>
        <p:spPr>
          <a:xfrm>
            <a:off x="228600" y="1447800"/>
            <a:ext cx="8458200" cy="1981199"/>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baseline="0" i="0" lang="en-PH" sz="2800" u="none" cap="none" strike="noStrike">
                <a:solidFill>
                  <a:schemeClr val="dk1"/>
                </a:solidFill>
                <a:latin typeface="Calibri"/>
                <a:ea typeface="Calibri"/>
                <a:cs typeface="Calibri"/>
                <a:sym typeface="Calibri"/>
              </a:rPr>
              <a:t>The </a:t>
            </a:r>
            <a:r>
              <a:rPr b="1" baseline="0" i="0" lang="en-PH" sz="2800" u="none" cap="none" strike="noStrike">
                <a:solidFill>
                  <a:srgbClr val="C00000"/>
                </a:solidFill>
                <a:latin typeface="Courier New"/>
                <a:ea typeface="Courier New"/>
                <a:cs typeface="Courier New"/>
                <a:sym typeface="Courier New"/>
              </a:rPr>
              <a:t>fwrite()</a:t>
            </a:r>
            <a:r>
              <a:rPr b="0" baseline="0" i="0" lang="en-PH" sz="2800" u="none" cap="none" strike="noStrike">
                <a:solidFill>
                  <a:schemeClr val="dk1"/>
                </a:solidFill>
                <a:latin typeface="Calibri"/>
                <a:ea typeface="Calibri"/>
                <a:cs typeface="Calibri"/>
                <a:sym typeface="Calibri"/>
              </a:rPr>
              <a:t> function accepts a file resource and a string, and then writes the string to the file</a:t>
            </a:r>
          </a:p>
          <a:p>
            <a:pPr indent="-342900" lvl="0" marL="342900" marR="0" rtl="0" algn="l">
              <a:spcBef>
                <a:spcPts val="560"/>
              </a:spcBef>
              <a:spcAft>
                <a:spcPts val="0"/>
              </a:spcAft>
              <a:buClr>
                <a:schemeClr val="dk1"/>
              </a:buClr>
              <a:buSzPct val="100000"/>
              <a:buFont typeface="Arial"/>
              <a:buChar char="•"/>
            </a:pPr>
            <a:r>
              <a:rPr b="0" baseline="0" i="0" lang="en-PH" sz="2800" u="none" cap="none" strike="noStrike">
                <a:solidFill>
                  <a:schemeClr val="dk1"/>
                </a:solidFill>
                <a:latin typeface="Calibri"/>
                <a:ea typeface="Calibri"/>
                <a:cs typeface="Calibri"/>
                <a:sym typeface="Calibri"/>
              </a:rPr>
              <a:t>The </a:t>
            </a:r>
            <a:r>
              <a:rPr b="1" baseline="0" i="0" lang="en-PH" sz="2800" u="none" cap="none" strike="noStrike">
                <a:solidFill>
                  <a:srgbClr val="C00000"/>
                </a:solidFill>
                <a:latin typeface="Courier New"/>
                <a:ea typeface="Courier New"/>
                <a:cs typeface="Courier New"/>
                <a:sym typeface="Courier New"/>
              </a:rPr>
              <a:t>fputs()</a:t>
            </a:r>
            <a:r>
              <a:rPr b="0" baseline="0" i="0" lang="en-PH" sz="2800" u="none" cap="none" strike="noStrike">
                <a:solidFill>
                  <a:schemeClr val="dk1"/>
                </a:solidFill>
                <a:latin typeface="Calibri"/>
                <a:ea typeface="Calibri"/>
                <a:cs typeface="Calibri"/>
                <a:sym typeface="Calibri"/>
              </a:rPr>
              <a:t> function works in exactly the same way.</a:t>
            </a:r>
          </a:p>
        </p:txBody>
      </p:sp>
      <p:sp>
        <p:nvSpPr>
          <p:cNvPr id="365" name="Shape 365"/>
          <p:cNvSpPr txBox="1"/>
          <p:nvPr/>
        </p:nvSpPr>
        <p:spPr>
          <a:xfrm>
            <a:off x="152400" y="3412435"/>
            <a:ext cx="8839199" cy="2585322"/>
          </a:xfrm>
          <a:prstGeom prst="rect">
            <a:avLst/>
          </a:prstGeom>
          <a:solidFill>
            <a:schemeClr val="dk1"/>
          </a:solid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$filename = "test.txt";</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echo "&lt;p&gt;Writing to $filename ... &lt;/p&gt;";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$fp = fopen($filename, "w") or die("Couldn't open $filename");</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a:t>
            </a:r>
            <a:r>
              <a:rPr b="0" baseline="0" i="0" lang="en-PH" sz="1800" u="none" cap="none" strike="noStrike">
                <a:solidFill>
                  <a:schemeClr val="lt1"/>
                </a:solidFill>
                <a:latin typeface="Courier New"/>
                <a:ea typeface="Courier New"/>
                <a:cs typeface="Courier New"/>
                <a:sym typeface="Courier New"/>
              </a:rPr>
              <a:t>fwrite($fp, "Hello world\n");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fclose($fp);</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echo "&lt;p&gt;Appending to $filename ...&lt;/p&gt;";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$fp = fopen($filename, "a") or die("Couldn't open $filename");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 </a:t>
            </a:r>
            <a:r>
              <a:rPr b="0" baseline="0" i="0" lang="en-PH" sz="1800" u="none" cap="none" strike="noStrike">
                <a:solidFill>
                  <a:schemeClr val="lt1"/>
                </a:solidFill>
                <a:latin typeface="Courier New"/>
                <a:ea typeface="Courier New"/>
                <a:cs typeface="Courier New"/>
                <a:sym typeface="Courier New"/>
              </a:rPr>
              <a:t>fputs($fp, "And another thing\n"); </a:t>
            </a:r>
          </a:p>
          <a:p>
            <a:pPr indent="0" lvl="0" marL="0" marR="0" rtl="0" algn="l">
              <a:spcBef>
                <a:spcPts val="0"/>
              </a:spcBef>
              <a:spcAft>
                <a:spcPts val="0"/>
              </a:spcAft>
              <a:buSzPct val="25000"/>
              <a:buNone/>
            </a:pPr>
            <a:r>
              <a:rPr b="0" baseline="0" i="0" lang="en-PH" sz="1800" u="none" cap="none" strike="noStrike">
                <a:solidFill>
                  <a:srgbClr val="00FF00"/>
                </a:solidFill>
                <a:latin typeface="Courier New"/>
                <a:ea typeface="Courier New"/>
                <a:cs typeface="Courier New"/>
                <a:sym typeface="Courier New"/>
              </a:rPr>
              <a:t>fclose($fp); </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500"/>
                                        <p:tgtEl>
                                          <p:spTgt spid="3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1" st="1"/>
                                            </p:txEl>
                                          </p:spTgt>
                                        </p:tgtEl>
                                        <p:attrNameLst>
                                          <p:attrName>style.visibility</p:attrName>
                                        </p:attrNameLst>
                                      </p:cBhvr>
                                      <p:to>
                                        <p:strVal val="visible"/>
                                      </p:to>
                                    </p:set>
                                    <p:animEffect filter="fade" transition="in">
                                      <p:cBhvr>
                                        <p:cTn dur="500"/>
                                        <p:tgtEl>
                                          <p:spTgt spid="3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Using Group Function</a:t>
            </a:r>
          </a:p>
        </p:txBody>
      </p:sp>
      <p:sp>
        <p:nvSpPr>
          <p:cNvPr id="212" name="Shape 212"/>
          <p:cNvSpPr txBox="1"/>
          <p:nvPr/>
        </p:nvSpPr>
        <p:spPr>
          <a:xfrm>
            <a:off x="304800" y="161907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SUM(tuition)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mysql_fetch_array($query)</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$fetch[0]</a:t>
            </a:r>
          </a:p>
        </p:txBody>
      </p:sp>
      <p:pic>
        <p:nvPicPr>
          <p:cNvPr id="213" name="Shape 213"/>
          <p:cNvPicPr preferRelativeResize="0"/>
          <p:nvPr/>
        </p:nvPicPr>
        <p:blipFill rotWithShape="1">
          <a:blip r:embed="rId3">
            <a:alphaModFix/>
          </a:blip>
          <a:srcRect b="36000" l="8125" r="50000" t="47000"/>
          <a:stretch/>
        </p:blipFill>
        <p:spPr>
          <a:xfrm>
            <a:off x="3810000" y="3810000"/>
            <a:ext cx="5105399" cy="1295400"/>
          </a:xfrm>
          <a:prstGeom prst="rect">
            <a:avLst/>
          </a:prstGeom>
          <a:noFill/>
          <a:ln>
            <a:noFill/>
          </a:ln>
        </p:spPr>
      </p:pic>
      <p:grpSp>
        <p:nvGrpSpPr>
          <p:cNvPr id="214" name="Shape 214"/>
          <p:cNvGrpSpPr/>
          <p:nvPr/>
        </p:nvGrpSpPr>
        <p:grpSpPr>
          <a:xfrm>
            <a:off x="2045602" y="2895600"/>
            <a:ext cx="1674946" cy="1472239"/>
            <a:chOff x="2045602" y="2895600"/>
            <a:chExt cx="1674946" cy="1472239"/>
          </a:xfrm>
        </p:grpSpPr>
        <p:cxnSp>
          <p:nvCxnSpPr>
            <p:cNvPr id="215" name="Shape 215"/>
            <p:cNvCxnSpPr/>
            <p:nvPr/>
          </p:nvCxnSpPr>
          <p:spPr>
            <a:xfrm rot="10800000">
              <a:off x="2045602" y="4365481"/>
              <a:ext cx="1674946" cy="2357"/>
            </a:xfrm>
            <a:prstGeom prst="straightConnector1">
              <a:avLst/>
            </a:prstGeom>
            <a:noFill/>
            <a:ln cap="flat" cmpd="sng" w="57150">
              <a:solidFill>
                <a:srgbClr val="FF0000"/>
              </a:solidFill>
              <a:prstDash val="solid"/>
              <a:round/>
              <a:headEnd len="med" w="med" type="none"/>
              <a:tailEnd len="med" w="med" type="none"/>
            </a:ln>
          </p:spPr>
        </p:cxnSp>
        <p:cxnSp>
          <p:nvCxnSpPr>
            <p:cNvPr id="216" name="Shape 216"/>
            <p:cNvCxnSpPr/>
            <p:nvPr/>
          </p:nvCxnSpPr>
          <p:spPr>
            <a:xfrm rot="-5400000">
              <a:off x="1323357" y="3629642"/>
              <a:ext cx="1470991" cy="2908"/>
            </a:xfrm>
            <a:prstGeom prst="straightConnector1">
              <a:avLst/>
            </a:prstGeom>
            <a:noFill/>
            <a:ln cap="flat" cmpd="sng" w="57150">
              <a:solidFill>
                <a:srgbClr val="FF0000"/>
              </a:solidFill>
              <a:prstDash val="solid"/>
              <a:round/>
              <a:headEnd len="med" w="med" type="none"/>
              <a:tailEnd len="lg" w="lg" type="stealth"/>
            </a:ln>
          </p:spPr>
        </p:cxnSp>
      </p:gr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Using Group Function</a:t>
            </a:r>
          </a:p>
        </p:txBody>
      </p:sp>
      <p:sp>
        <p:nvSpPr>
          <p:cNvPr id="222" name="Shape 222"/>
          <p:cNvSpPr txBox="1"/>
          <p:nvPr/>
        </p:nvSpPr>
        <p:spPr>
          <a:xfrm>
            <a:off x="304800" y="161907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SUM(tuition)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mysql_result($query,0);</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a:t>
            </a:r>
          </a:p>
        </p:txBody>
      </p:sp>
      <p:pic>
        <p:nvPicPr>
          <p:cNvPr id="223" name="Shape 223"/>
          <p:cNvPicPr preferRelativeResize="0"/>
          <p:nvPr/>
        </p:nvPicPr>
        <p:blipFill rotWithShape="1">
          <a:blip r:embed="rId3">
            <a:alphaModFix/>
          </a:blip>
          <a:srcRect b="36000" l="8125" r="50000" t="47000"/>
          <a:stretch/>
        </p:blipFill>
        <p:spPr>
          <a:xfrm>
            <a:off x="3545751" y="3742951"/>
            <a:ext cx="5369647" cy="1362448"/>
          </a:xfrm>
          <a:prstGeom prst="rect">
            <a:avLst/>
          </a:prstGeom>
          <a:noFill/>
          <a:ln>
            <a:noFill/>
          </a:ln>
        </p:spPr>
      </p:pic>
      <p:cxnSp>
        <p:nvCxnSpPr>
          <p:cNvPr id="224" name="Shape 224"/>
          <p:cNvCxnSpPr/>
          <p:nvPr/>
        </p:nvCxnSpPr>
        <p:spPr>
          <a:xfrm rot="-5400000">
            <a:off x="3390899" y="3162300"/>
            <a:ext cx="1904999" cy="1587"/>
          </a:xfrm>
          <a:prstGeom prst="straightConnector1">
            <a:avLst/>
          </a:prstGeom>
          <a:noFill/>
          <a:ln cap="flat" cmpd="sng" w="57150">
            <a:solidFill>
              <a:srgbClr val="FF0000"/>
            </a:solidFill>
            <a:prstDash val="solid"/>
            <a:round/>
            <a:headEnd len="med" w="med" type="none"/>
            <a:tailEnd len="lg" w="lg" type="stealth"/>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mysql_result()</a:t>
            </a:r>
          </a:p>
        </p:txBody>
      </p:sp>
      <p:sp>
        <p:nvSpPr>
          <p:cNvPr id="230" name="Shape 230"/>
          <p:cNvSpPr txBox="1"/>
          <p:nvPr>
            <p:ph idx="1" type="body"/>
          </p:nvPr>
        </p:nvSpPr>
        <p:spPr>
          <a:xfrm>
            <a:off x="228600" y="1447800"/>
            <a:ext cx="8458200" cy="449579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baseline="0" i="0" lang="en-PH" sz="2400" u="none" cap="none" strike="noStrike">
                <a:solidFill>
                  <a:schemeClr val="dk1"/>
                </a:solidFill>
                <a:latin typeface="Courier New"/>
                <a:ea typeface="Courier New"/>
                <a:cs typeface="Courier New"/>
                <a:sym typeface="Courier New"/>
              </a:rPr>
              <a:t>mysql_result() </a:t>
            </a:r>
            <a:r>
              <a:rPr b="0" baseline="0" i="0" lang="en-PH" sz="2400" u="none" cap="none" strike="noStrike">
                <a:solidFill>
                  <a:schemeClr val="dk1"/>
                </a:solidFill>
                <a:latin typeface="Calibri"/>
                <a:ea typeface="Calibri"/>
                <a:cs typeface="Calibri"/>
                <a:sym typeface="Calibri"/>
              </a:rPr>
              <a:t>retrieves the contents of one cell from a MySQL result set</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Syntax: </a:t>
            </a:r>
          </a:p>
          <a:p>
            <a:pPr indent="-342900" lvl="0" marL="342900" marR="0" rtl="0" algn="l">
              <a:spcBef>
                <a:spcPts val="480"/>
              </a:spcBef>
              <a:spcAft>
                <a:spcPts val="0"/>
              </a:spcAft>
              <a:buClr>
                <a:schemeClr val="dk1"/>
              </a:buClr>
              <a:buSzPct val="25000"/>
              <a:buFont typeface="Arial"/>
              <a:buNone/>
            </a:pPr>
            <a:r>
              <a:rPr b="1" baseline="0" i="0" lang="en-PH" sz="2400" u="none" cap="none" strike="noStrike">
                <a:solidFill>
                  <a:schemeClr val="dk1"/>
                </a:solidFill>
                <a:latin typeface="Courier New"/>
                <a:ea typeface="Courier New"/>
                <a:cs typeface="Courier New"/>
                <a:sym typeface="Courier New"/>
              </a:rPr>
              <a:t>  </a:t>
            </a:r>
            <a:r>
              <a:rPr b="1" baseline="0" i="0" lang="en-PH" sz="2400" u="none" cap="none" strike="noStrike">
                <a:solidFill>
                  <a:srgbClr val="C00000"/>
                </a:solidFill>
                <a:latin typeface="Courier New"/>
                <a:ea typeface="Courier New"/>
                <a:cs typeface="Courier New"/>
                <a:sym typeface="Courier New"/>
              </a:rPr>
              <a:t>mysql_result($result_query, row, field)</a:t>
            </a:r>
          </a:p>
          <a:p>
            <a:pPr indent="-342900" lvl="0" marL="342900" marR="0" rtl="0" algn="l">
              <a:spcBef>
                <a:spcPts val="480"/>
              </a:spcBef>
              <a:spcAft>
                <a:spcPts val="0"/>
              </a:spcAft>
              <a:buClr>
                <a:srgbClr val="C00000"/>
              </a:buClr>
              <a:buSzPct val="25000"/>
              <a:buFont typeface="Arial"/>
              <a:buNone/>
            </a:pPr>
            <a:r>
              <a:rPr b="1" baseline="0" i="0" lang="en-PH" sz="2400" u="none" cap="none" strike="noStrike">
                <a:solidFill>
                  <a:srgbClr val="C00000"/>
                </a:solidFill>
                <a:latin typeface="Courier New"/>
                <a:ea typeface="Courier New"/>
                <a:cs typeface="Courier New"/>
                <a:sym typeface="Courier New"/>
              </a:rPr>
              <a:t>  $result_query - </a:t>
            </a:r>
            <a:r>
              <a:rPr b="0" baseline="0" i="0" lang="en-PH" sz="2400" u="none" cap="none" strike="noStrike">
                <a:solidFill>
                  <a:schemeClr val="dk1"/>
                </a:solidFill>
                <a:latin typeface="Calibri"/>
                <a:ea typeface="Calibri"/>
                <a:cs typeface="Calibri"/>
                <a:sym typeface="Calibri"/>
              </a:rPr>
              <a:t>The result resource that is being evaluated. This result comes from a call to mysql_query().</a:t>
            </a:r>
          </a:p>
          <a:p>
            <a:pPr indent="-342900" lvl="0" marL="342900" marR="0" rtl="0" algn="l">
              <a:spcBef>
                <a:spcPts val="480"/>
              </a:spcBef>
              <a:spcAft>
                <a:spcPts val="0"/>
              </a:spcAft>
              <a:buClr>
                <a:srgbClr val="C00000"/>
              </a:buClr>
              <a:buSzPct val="25000"/>
              <a:buFont typeface="Arial"/>
              <a:buNone/>
            </a:pPr>
            <a:r>
              <a:rPr b="1" baseline="0" i="0" lang="en-PH" sz="2400" u="none" cap="none" strike="noStrike">
                <a:solidFill>
                  <a:srgbClr val="C00000"/>
                </a:solidFill>
                <a:latin typeface="Courier New"/>
                <a:ea typeface="Courier New"/>
                <a:cs typeface="Courier New"/>
                <a:sym typeface="Courier New"/>
              </a:rPr>
              <a:t>  row - </a:t>
            </a:r>
            <a:r>
              <a:rPr b="0" baseline="0" i="0" lang="en-PH" sz="2400" u="none" cap="none" strike="noStrike">
                <a:solidFill>
                  <a:schemeClr val="dk1"/>
                </a:solidFill>
                <a:latin typeface="Calibri"/>
                <a:ea typeface="Calibri"/>
                <a:cs typeface="Calibri"/>
                <a:sym typeface="Calibri"/>
              </a:rPr>
              <a:t>The row number from the result that's being retrieved. Row numbers start at </a:t>
            </a:r>
            <a:r>
              <a:rPr b="0" baseline="0" i="1" lang="en-PH" sz="2400" u="none" cap="none" strike="noStrike">
                <a:solidFill>
                  <a:schemeClr val="dk1"/>
                </a:solidFill>
                <a:latin typeface="Calibri"/>
                <a:ea typeface="Calibri"/>
                <a:cs typeface="Calibri"/>
                <a:sym typeface="Calibri"/>
              </a:rPr>
              <a:t>0</a:t>
            </a:r>
            <a:r>
              <a:rPr b="0" baseline="0" i="0" lang="en-PH" sz="2400" u="none" cap="none" strike="noStrike">
                <a:solidFill>
                  <a:schemeClr val="dk1"/>
                </a:solidFill>
                <a:latin typeface="Calibri"/>
                <a:ea typeface="Calibri"/>
                <a:cs typeface="Calibri"/>
                <a:sym typeface="Calibri"/>
              </a:rPr>
              <a:t>.</a:t>
            </a:r>
          </a:p>
          <a:p>
            <a:pPr indent="-342900" lvl="0" marL="342900" marR="0" rtl="0" algn="l">
              <a:spcBef>
                <a:spcPts val="480"/>
              </a:spcBef>
              <a:spcAft>
                <a:spcPts val="0"/>
              </a:spcAft>
              <a:buClr>
                <a:srgbClr val="C00000"/>
              </a:buClr>
              <a:buSzPct val="25000"/>
              <a:buFont typeface="Arial"/>
              <a:buNone/>
            </a:pPr>
            <a:r>
              <a:rPr b="1" baseline="0" i="0" lang="en-PH" sz="2400" u="none" cap="none" strike="noStrike">
                <a:solidFill>
                  <a:srgbClr val="C00000"/>
                </a:solidFill>
                <a:latin typeface="Courier New"/>
                <a:ea typeface="Courier New"/>
                <a:cs typeface="Courier New"/>
                <a:sym typeface="Courier New"/>
              </a:rPr>
              <a:t>  field - </a:t>
            </a:r>
            <a:r>
              <a:rPr b="0" baseline="0" i="0" lang="en-PH" sz="2400" u="none" cap="none" strike="noStrike">
                <a:solidFill>
                  <a:schemeClr val="dk1"/>
                </a:solidFill>
                <a:latin typeface="Calibri"/>
                <a:ea typeface="Calibri"/>
                <a:cs typeface="Calibri"/>
                <a:sym typeface="Calibri"/>
              </a:rPr>
              <a:t>The name or offset of the field being retrieved.</a:t>
            </a:r>
          </a:p>
          <a:p>
            <a:pPr indent="-342900" lvl="0" marL="342900" marR="0" rtl="0" algn="l">
              <a:spcBef>
                <a:spcPts val="480"/>
              </a:spcBef>
              <a:spcAft>
                <a:spcPts val="0"/>
              </a:spcAft>
              <a:buClr>
                <a:schemeClr val="dk1"/>
              </a:buClr>
              <a:buFont typeface="Arial"/>
              <a:buNone/>
            </a:pPr>
            <a:r>
              <a:t/>
            </a:r>
            <a:endParaRPr b="0" baseline="0" i="0" sz="2400" u="none" cap="none" strike="noStrike">
              <a:solidFill>
                <a:schemeClr val="dk1"/>
              </a:solidFill>
              <a:latin typeface="Calibri"/>
              <a:ea typeface="Calibri"/>
              <a:cs typeface="Calibri"/>
              <a:sym typeface="Calibri"/>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5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5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5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5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5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500"/>
                                        <p:tgtEl>
                                          <p:spTgt spid="23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Example: mysql_result()</a:t>
            </a:r>
          </a:p>
        </p:txBody>
      </p:sp>
      <p:sp>
        <p:nvSpPr>
          <p:cNvPr id="236" name="Shape 236"/>
          <p:cNvSpPr txBox="1"/>
          <p:nvPr/>
        </p:nvSpPr>
        <p:spPr>
          <a:xfrm>
            <a:off x="228600" y="137160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name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mysql_result($query, 2) </a:t>
            </a:r>
            <a:r>
              <a:rPr b="1" baseline="0" i="0" lang="en-PH" sz="1800" u="none" cap="none" strike="noStrike">
                <a:solidFill>
                  <a:schemeClr val="lt1"/>
                </a:solidFill>
                <a:latin typeface="Courier New"/>
                <a:ea typeface="Courier New"/>
                <a:cs typeface="Courier New"/>
                <a:sym typeface="Courier New"/>
              </a:rPr>
              <a:t>//gets the 3</a:t>
            </a:r>
            <a:r>
              <a:rPr b="1" baseline="30000" i="0" lang="en-PH" sz="1800" u="none" cap="none" strike="noStrike">
                <a:solidFill>
                  <a:schemeClr val="lt1"/>
                </a:solidFill>
                <a:latin typeface="Courier New"/>
                <a:ea typeface="Courier New"/>
                <a:cs typeface="Courier New"/>
                <a:sym typeface="Courier New"/>
              </a:rPr>
              <a:t>rd</a:t>
            </a:r>
            <a:r>
              <a:rPr b="1" baseline="0" i="0" lang="en-PH" sz="1800" u="none" cap="none" strike="noStrike">
                <a:solidFill>
                  <a:schemeClr val="lt1"/>
                </a:solidFill>
                <a:latin typeface="Courier New"/>
                <a:ea typeface="Courier New"/>
                <a:cs typeface="Courier New"/>
                <a:sym typeface="Courier New"/>
              </a:rPr>
              <a:t> row of name</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 </a:t>
            </a:r>
            <a:r>
              <a:rPr b="1" baseline="0" i="0" lang="en-PH" sz="1800" u="none" cap="none" strike="noStrike">
                <a:solidFill>
                  <a:schemeClr val="lt1"/>
                </a:solidFill>
                <a:latin typeface="Courier New"/>
                <a:ea typeface="Courier New"/>
                <a:cs typeface="Courier New"/>
                <a:sym typeface="Courier New"/>
              </a:rPr>
              <a:t>// prints the 3</a:t>
            </a:r>
            <a:r>
              <a:rPr b="1" baseline="30000" i="0" lang="en-PH" sz="1800" u="none" cap="none" strike="noStrike">
                <a:solidFill>
                  <a:schemeClr val="lt1"/>
                </a:solidFill>
                <a:latin typeface="Courier New"/>
                <a:ea typeface="Courier New"/>
                <a:cs typeface="Courier New"/>
                <a:sym typeface="Courier New"/>
              </a:rPr>
              <a:t>rd</a:t>
            </a:r>
            <a:r>
              <a:rPr b="1" baseline="0" i="0" lang="en-PH" sz="1800" u="none" cap="none" strike="noStrike">
                <a:solidFill>
                  <a:schemeClr val="lt1"/>
                </a:solidFill>
                <a:latin typeface="Courier New"/>
                <a:ea typeface="Courier New"/>
                <a:cs typeface="Courier New"/>
                <a:sym typeface="Courier New"/>
              </a:rPr>
              <a:t> row of name</a:t>
            </a:r>
          </a:p>
        </p:txBody>
      </p:sp>
      <p:sp>
        <p:nvSpPr>
          <p:cNvPr id="237" name="Shape 237"/>
          <p:cNvSpPr txBox="1"/>
          <p:nvPr/>
        </p:nvSpPr>
        <p:spPr>
          <a:xfrm>
            <a:off x="228600" y="2823031"/>
            <a:ext cx="8534399" cy="1477328"/>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CONCAT(name,’ ‘,gender) as Output FROM tblstudent WHERE id=‘200812345’”);</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mysql_result($query, 0, “Output”) </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 </a:t>
            </a:r>
            <a:r>
              <a:rPr b="1" baseline="0" i="0" lang="en-PH" sz="1800" u="none" cap="none" strike="noStrike">
                <a:solidFill>
                  <a:schemeClr val="lt1"/>
                </a:solidFill>
                <a:latin typeface="Courier New"/>
                <a:ea typeface="Courier New"/>
                <a:cs typeface="Courier New"/>
                <a:sym typeface="Courier New"/>
              </a:rPr>
              <a:t>// prints the name &amp; gender of the query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rgbClr val="054B25"/>
                </a:solidFill>
                <a:latin typeface="Calibri"/>
                <a:ea typeface="Calibri"/>
                <a:cs typeface="Calibri"/>
                <a:sym typeface="Calibri"/>
              </a:rPr>
              <a:t>Using Group Functions</a:t>
            </a:r>
          </a:p>
        </p:txBody>
      </p:sp>
      <p:sp>
        <p:nvSpPr>
          <p:cNvPr id="243" name="Shape 243"/>
          <p:cNvSpPr txBox="1"/>
          <p:nvPr>
            <p:ph idx="1" type="body"/>
          </p:nvPr>
        </p:nvSpPr>
        <p:spPr>
          <a:xfrm>
            <a:off x="228600" y="1447800"/>
            <a:ext cx="8458200" cy="7620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baseline="0" i="0" lang="en-PH" sz="3200" u="none" cap="none" strike="noStrike">
                <a:solidFill>
                  <a:schemeClr val="dk1"/>
                </a:solidFill>
                <a:latin typeface="Calibri"/>
                <a:ea typeface="Calibri"/>
                <a:cs typeface="Calibri"/>
                <a:sym typeface="Calibri"/>
              </a:rPr>
              <a:t>Example: MAX</a:t>
            </a:r>
          </a:p>
        </p:txBody>
      </p:sp>
      <p:sp>
        <p:nvSpPr>
          <p:cNvPr id="244" name="Shape 244"/>
          <p:cNvSpPr txBox="1"/>
          <p:nvPr/>
        </p:nvSpPr>
        <p:spPr>
          <a:xfrm>
            <a:off x="304800" y="2122169"/>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MAX(tuition)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mysql_fetch_array($query)</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$fetch[“MAX(tuition)”]</a:t>
            </a:r>
          </a:p>
        </p:txBody>
      </p:sp>
      <p:sp>
        <p:nvSpPr>
          <p:cNvPr id="245" name="Shape 245"/>
          <p:cNvSpPr txBox="1"/>
          <p:nvPr/>
        </p:nvSpPr>
        <p:spPr>
          <a:xfrm>
            <a:off x="304800" y="477756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MAX(tuition)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mysql_result($query,0);</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a:t>
            </a:r>
          </a:p>
        </p:txBody>
      </p:sp>
      <p:sp>
        <p:nvSpPr>
          <p:cNvPr id="246" name="Shape 246"/>
          <p:cNvSpPr txBox="1"/>
          <p:nvPr/>
        </p:nvSpPr>
        <p:spPr>
          <a:xfrm>
            <a:off x="304800" y="344805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MAX(tuition)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mysql_fetch_array($query)</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5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chemeClr val="dk1"/>
                </a:solidFill>
                <a:latin typeface="Calibri"/>
                <a:ea typeface="Calibri"/>
                <a:cs typeface="Calibri"/>
                <a:sym typeface="Calibri"/>
              </a:rPr>
              <a:t>Using Group Functions</a:t>
            </a:r>
          </a:p>
        </p:txBody>
      </p:sp>
      <p:sp>
        <p:nvSpPr>
          <p:cNvPr id="252" name="Shape 252"/>
          <p:cNvSpPr txBox="1"/>
          <p:nvPr>
            <p:ph idx="1" type="body"/>
          </p:nvPr>
        </p:nvSpPr>
        <p:spPr>
          <a:xfrm>
            <a:off x="228600" y="1447800"/>
            <a:ext cx="8458200" cy="762000"/>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0" baseline="0" i="0" lang="en-PH" sz="3200" u="none" cap="none" strike="noStrike">
                <a:solidFill>
                  <a:schemeClr val="dk1"/>
                </a:solidFill>
                <a:latin typeface="Calibri"/>
                <a:ea typeface="Calibri"/>
                <a:cs typeface="Calibri"/>
                <a:sym typeface="Calibri"/>
              </a:rPr>
              <a:t>Example: MIN</a:t>
            </a:r>
          </a:p>
        </p:txBody>
      </p:sp>
      <p:sp>
        <p:nvSpPr>
          <p:cNvPr id="253" name="Shape 253"/>
          <p:cNvSpPr txBox="1"/>
          <p:nvPr/>
        </p:nvSpPr>
        <p:spPr>
          <a:xfrm>
            <a:off x="304800" y="2122169"/>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MIN(tuition)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mysql_fetch_array($query)</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$fetch[“MIN(tuition)”]</a:t>
            </a:r>
          </a:p>
        </p:txBody>
      </p:sp>
      <p:sp>
        <p:nvSpPr>
          <p:cNvPr id="254" name="Shape 254"/>
          <p:cNvSpPr txBox="1"/>
          <p:nvPr/>
        </p:nvSpPr>
        <p:spPr>
          <a:xfrm>
            <a:off x="304800" y="477756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MIN(tuition)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mysql_result($query,0);</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a:t>
            </a:r>
          </a:p>
        </p:txBody>
      </p:sp>
      <p:sp>
        <p:nvSpPr>
          <p:cNvPr id="255" name="Shape 255"/>
          <p:cNvSpPr txBox="1"/>
          <p:nvPr/>
        </p:nvSpPr>
        <p:spPr>
          <a:xfrm>
            <a:off x="304800" y="3448050"/>
            <a:ext cx="8534399" cy="1200329"/>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MIN(tuition) FROM tblstudent”);</a:t>
            </a: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$fetch = mysql_fetch_array($query)</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$fetch[0]</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000"/>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PH" sz="4400" u="none" cap="none" strike="noStrike">
                <a:solidFill>
                  <a:schemeClr val="dk1"/>
                </a:solidFill>
                <a:latin typeface="Calibri"/>
                <a:ea typeface="Calibri"/>
                <a:cs typeface="Calibri"/>
                <a:sym typeface="Calibri"/>
              </a:rPr>
              <a:t>mysql_affected_rows()</a:t>
            </a:r>
          </a:p>
        </p:txBody>
      </p:sp>
      <p:sp>
        <p:nvSpPr>
          <p:cNvPr id="261" name="Shape 261"/>
          <p:cNvSpPr txBox="1"/>
          <p:nvPr>
            <p:ph idx="1" type="body"/>
          </p:nvPr>
        </p:nvSpPr>
        <p:spPr>
          <a:xfrm>
            <a:off x="228600" y="1447800"/>
            <a:ext cx="8458200" cy="2057398"/>
          </a:xfrm>
          <a:prstGeom prst="rect">
            <a:avLst/>
          </a:prstGeom>
          <a:noFill/>
          <a:ln>
            <a:noFill/>
          </a:ln>
        </p:spPr>
        <p:txBody>
          <a:bodyPr anchorCtr="0" anchor="t" bIns="45700" lIns="91425" rIns="91425" tIns="45700">
            <a:noAutofit/>
          </a:bodyPr>
          <a:lstStyle/>
          <a:p>
            <a:pPr indent="-342900" lvl="0" marL="342900" marR="0" rtl="0" algn="l">
              <a:spcBef>
                <a:spcPts val="0"/>
              </a:spcBef>
              <a:spcAft>
                <a:spcPts val="0"/>
              </a:spcAft>
              <a:buClr>
                <a:schemeClr val="dk1"/>
              </a:buClr>
              <a:buSzPct val="100000"/>
              <a:buFont typeface="Arial"/>
              <a:buChar char="•"/>
            </a:pPr>
            <a:r>
              <a:rPr b="1" baseline="0" i="0" lang="en-PH" sz="2400" u="none" cap="none" strike="noStrike">
                <a:solidFill>
                  <a:schemeClr val="dk1"/>
                </a:solidFill>
                <a:latin typeface="Courier New"/>
                <a:ea typeface="Courier New"/>
                <a:cs typeface="Courier New"/>
                <a:sym typeface="Courier New"/>
              </a:rPr>
              <a:t>mysql_affected_rows() </a:t>
            </a:r>
            <a:r>
              <a:rPr b="0" baseline="0" i="0" lang="en-PH" sz="2400" u="none" cap="none" strike="noStrike">
                <a:solidFill>
                  <a:schemeClr val="dk1"/>
                </a:solidFill>
                <a:latin typeface="Calibri"/>
                <a:ea typeface="Calibri"/>
                <a:cs typeface="Calibri"/>
                <a:sym typeface="Calibri"/>
              </a:rPr>
              <a:t>get the number of affected rows by the last  SELECT, INSERT, UPDATE, REPLACE or DELETE query.</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Syntax:   </a:t>
            </a:r>
            <a:r>
              <a:rPr b="1" baseline="0" i="0" lang="en-PH" sz="2400" u="none" cap="none" strike="noStrike">
                <a:solidFill>
                  <a:srgbClr val="C00000"/>
                </a:solidFill>
                <a:latin typeface="Courier New"/>
                <a:ea typeface="Courier New"/>
                <a:cs typeface="Courier New"/>
                <a:sym typeface="Courier New"/>
              </a:rPr>
              <a:t>mysql_affected_rows()</a:t>
            </a:r>
          </a:p>
          <a:p>
            <a:pPr indent="-342900" lvl="0" marL="342900" marR="0" rtl="0" algn="l">
              <a:spcBef>
                <a:spcPts val="480"/>
              </a:spcBef>
              <a:spcAft>
                <a:spcPts val="0"/>
              </a:spcAft>
              <a:buClr>
                <a:schemeClr val="dk1"/>
              </a:buClr>
              <a:buSzPct val="100000"/>
              <a:buFont typeface="Arial"/>
              <a:buChar char="•"/>
            </a:pPr>
            <a:r>
              <a:rPr b="0" baseline="0" i="0" lang="en-PH" sz="2400" u="none" cap="none" strike="noStrike">
                <a:solidFill>
                  <a:schemeClr val="dk1"/>
                </a:solidFill>
                <a:latin typeface="Calibri"/>
                <a:ea typeface="Calibri"/>
                <a:cs typeface="Calibri"/>
                <a:sym typeface="Calibri"/>
              </a:rPr>
              <a:t>Example:</a:t>
            </a:r>
          </a:p>
        </p:txBody>
      </p:sp>
      <p:sp>
        <p:nvSpPr>
          <p:cNvPr id="262" name="Shape 262"/>
          <p:cNvSpPr txBox="1"/>
          <p:nvPr/>
        </p:nvSpPr>
        <p:spPr>
          <a:xfrm>
            <a:off x="304800" y="3676471"/>
            <a:ext cx="8534399" cy="1477328"/>
          </a:xfrm>
          <a:prstGeom prst="rect">
            <a:avLst/>
          </a:prstGeom>
          <a:solidFill>
            <a:schemeClr val="dk1"/>
          </a:solidFill>
          <a:ln cap="flat" cmpd="sng" w="9525">
            <a:solidFill>
              <a:schemeClr val="dk1"/>
            </a:solidFill>
            <a:prstDash val="solid"/>
            <a:round/>
            <a:headEnd len="med" w="med" type="none"/>
            <a:tailEnd len="med" w="med" type="none"/>
          </a:ln>
        </p:spPr>
        <p:txBody>
          <a:bodyPr anchorCtr="0" anchor="t" bIns="45700" lIns="91425" rIns="91425" tIns="45700">
            <a:noAutofit/>
          </a:bodyPr>
          <a:lstStyle/>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$query = mysql_query(“SELECT id FROM tblstudent WHERE id LIKE ‘%2009%’”);</a:t>
            </a:r>
          </a:p>
          <a:p>
            <a:pPr indent="0" lvl="0" marL="0" marR="0" rtl="0" algn="l">
              <a:spcBef>
                <a:spcPts val="0"/>
              </a:spcBef>
              <a:spcAft>
                <a:spcPts val="0"/>
              </a:spcAft>
              <a:buNone/>
            </a:pPr>
            <a:r>
              <a:t/>
            </a:r>
            <a:endParaRPr b="1" baseline="0" i="0" sz="1800" u="none" cap="none" strike="noStrike">
              <a:solidFill>
                <a:srgbClr val="00FF00"/>
              </a:solidFill>
              <a:latin typeface="Courier New"/>
              <a:ea typeface="Courier New"/>
              <a:cs typeface="Courier New"/>
              <a:sym typeface="Courier New"/>
            </a:endParaRPr>
          </a:p>
          <a:p>
            <a:pPr indent="0" lvl="0" marL="0" marR="0" rtl="0" algn="l">
              <a:spcBef>
                <a:spcPts val="0"/>
              </a:spcBef>
              <a:spcAft>
                <a:spcPts val="0"/>
              </a:spcAft>
              <a:buSzPct val="25000"/>
              <a:buNone/>
            </a:pPr>
            <a:r>
              <a:rPr b="1" baseline="0" i="0" lang="en-PH" sz="1800" u="none" cap="none" strike="noStrike">
                <a:solidFill>
                  <a:srgbClr val="00FF00"/>
                </a:solidFill>
                <a:latin typeface="Courier New"/>
                <a:ea typeface="Courier New"/>
                <a:cs typeface="Courier New"/>
                <a:sym typeface="Courier New"/>
              </a:rPr>
              <a:t>echo mysql_affected_rows(); </a:t>
            </a:r>
            <a:r>
              <a:rPr b="1" baseline="0" i="0" lang="en-PH" sz="1800" u="none" cap="none" strike="noStrike">
                <a:solidFill>
                  <a:schemeClr val="lt1"/>
                </a:solidFill>
                <a:latin typeface="Courier New"/>
                <a:ea typeface="Courier New"/>
                <a:cs typeface="Courier New"/>
                <a:sym typeface="Courier New"/>
              </a:rPr>
              <a:t>// will return the number of rows </a:t>
            </a:r>
          </a:p>
          <a:p>
            <a:pPr indent="0" lvl="0" marL="0" marR="0" rtl="0" algn="l">
              <a:spcBef>
                <a:spcPts val="0"/>
              </a:spcBef>
              <a:spcAft>
                <a:spcPts val="0"/>
              </a:spcAft>
              <a:buSzPct val="25000"/>
              <a:buNone/>
            </a:pPr>
            <a:r>
              <a:rPr b="1" baseline="0" i="0" lang="en-PH" sz="1800" u="none" cap="none" strike="noStrike">
                <a:solidFill>
                  <a:schemeClr val="lt1"/>
                </a:solidFill>
                <a:latin typeface="Courier New"/>
                <a:ea typeface="Courier New"/>
                <a:cs typeface="Courier New"/>
                <a:sym typeface="Courier New"/>
              </a:rPr>
              <a:t>                               matched from the query</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animEffect filter="fade" transition="in">
                                      <p:cBhvr>
                                        <p:cTn dur="500"/>
                                        <p:tgtEl>
                                          <p:spTgt spid="2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animEffect filter="fade" transition="in">
                                      <p:cBhvr>
                                        <p:cTn dur="500"/>
                                        <p:tgtEl>
                                          <p:spTgt spid="2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animEffect filter="fade" transition="in">
                                      <p:cBhvr>
                                        <p:cTn dur="500"/>
                                        <p:tgtEl>
                                          <p:spTgt spid="2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ITE Template">
  <a:themeElements>
    <a:clrScheme name="omniti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Theme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