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97" autoAdjust="0"/>
  </p:normalViewPr>
  <p:slideViewPr>
    <p:cSldViewPr>
      <p:cViewPr varScale="1">
        <p:scale>
          <a:sx n="131" d="100"/>
          <a:sy n="131" d="100"/>
        </p:scale>
        <p:origin x="-5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212F-361F-4237-B6D9-7DEDD27ECB1F}" type="datetimeFigureOut">
              <a:rPr lang="en-US" smtClean="0"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C304-DE14-4E21-99C4-2FE8E03CB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212F-361F-4237-B6D9-7DEDD27ECB1F}" type="datetimeFigureOut">
              <a:rPr lang="en-US" smtClean="0"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C304-DE14-4E21-99C4-2FE8E03CB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212F-361F-4237-B6D9-7DEDD27ECB1F}" type="datetimeFigureOut">
              <a:rPr lang="en-US" smtClean="0"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C304-DE14-4E21-99C4-2FE8E03CB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212F-361F-4237-B6D9-7DEDD27ECB1F}" type="datetimeFigureOut">
              <a:rPr lang="en-US" smtClean="0"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C304-DE14-4E21-99C4-2FE8E03CB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212F-361F-4237-B6D9-7DEDD27ECB1F}" type="datetimeFigureOut">
              <a:rPr lang="en-US" smtClean="0"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C304-DE14-4E21-99C4-2FE8E03CB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212F-361F-4237-B6D9-7DEDD27ECB1F}" type="datetimeFigureOut">
              <a:rPr lang="en-US" smtClean="0"/>
              <a:t>9/3/2010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C304-DE14-4E21-99C4-2FE8E03CB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212F-361F-4237-B6D9-7DEDD27ECB1F}" type="datetimeFigureOut">
              <a:rPr lang="en-US" smtClean="0"/>
              <a:t>9/3/2010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C304-DE14-4E21-99C4-2FE8E03CB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212F-361F-4237-B6D9-7DEDD27ECB1F}" type="datetimeFigureOut">
              <a:rPr lang="en-US" smtClean="0"/>
              <a:t>9/3/2010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C304-DE14-4E21-99C4-2FE8E03CB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212F-361F-4237-B6D9-7DEDD27ECB1F}" type="datetimeFigureOut">
              <a:rPr lang="en-US" smtClean="0"/>
              <a:t>9/3/2010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C304-DE14-4E21-99C4-2FE8E03CB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212F-361F-4237-B6D9-7DEDD27ECB1F}" type="datetimeFigureOut">
              <a:rPr lang="en-US" smtClean="0"/>
              <a:t>9/3/2010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C304-DE14-4E21-99C4-2FE8E03CB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212F-361F-4237-B6D9-7DEDD27ECB1F}" type="datetimeFigureOut">
              <a:rPr lang="en-US" smtClean="0"/>
              <a:t>9/3/2010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C304-DE14-4E21-99C4-2FE8E03CB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1212F-361F-4237-B6D9-7DEDD27ECB1F}" type="datetimeFigureOut">
              <a:rPr lang="en-US" smtClean="0"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BC304-DE14-4E21-99C4-2FE8E03CB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RFID Account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09800"/>
            <a:ext cx="7315200" cy="3962400"/>
          </a:xfrm>
        </p:spPr>
        <p:txBody>
          <a:bodyPr/>
          <a:lstStyle/>
          <a:p>
            <a:r>
              <a:rPr lang="en-US" dirty="0" smtClean="0"/>
              <a:t>Overall concept:</a:t>
            </a:r>
          </a:p>
          <a:p>
            <a:r>
              <a:rPr lang="en-US" dirty="0" smtClean="0"/>
              <a:t>Use RIFD tags to help validate the status of Waste Management’s customer accounts at time of pickup.</a:t>
            </a:r>
            <a:endParaRPr lang="en-US" dirty="0"/>
          </a:p>
        </p:txBody>
      </p:sp>
      <p:pic>
        <p:nvPicPr>
          <p:cNvPr id="4" name="Picture 3" descr="Jaxis logo-1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8672" y="228600"/>
            <a:ext cx="4486656" cy="6614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09800"/>
            <a:ext cx="7315200" cy="3962400"/>
          </a:xfrm>
        </p:spPr>
        <p:txBody>
          <a:bodyPr/>
          <a:lstStyle/>
          <a:p>
            <a:r>
              <a:rPr lang="en-US" dirty="0" smtClean="0"/>
              <a:t>Collection vehicles would be equipped with RFID Readers and a mobile device that directs the driver to collect or continue.</a:t>
            </a:r>
            <a:endParaRPr lang="en-US" dirty="0"/>
          </a:p>
        </p:txBody>
      </p:sp>
      <p:pic>
        <p:nvPicPr>
          <p:cNvPr id="4" name="Picture 3" descr="Jaxis logo-1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8672" y="228600"/>
            <a:ext cx="4486656" cy="6614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Collect</a:t>
            </a:r>
            <a:endParaRPr lang="en-US" dirty="0"/>
          </a:p>
        </p:txBody>
      </p:sp>
      <p:pic>
        <p:nvPicPr>
          <p:cNvPr id="4" name="Picture 3" descr="Jaxis logo-1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8672" y="228600"/>
            <a:ext cx="4486656" cy="66141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209800"/>
            <a:ext cx="4762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Picture 3" descr="Jaxis logo-1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8672" y="228600"/>
            <a:ext cx="4486656" cy="66141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209800"/>
            <a:ext cx="4762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required?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315200" cy="4648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RFID Tags associated with the customer’s accounting record and attached to the customer’s waste receptacle.</a:t>
            </a:r>
          </a:p>
          <a:p>
            <a:endParaRPr lang="en-US" dirty="0" smtClean="0"/>
          </a:p>
          <a:p>
            <a:r>
              <a:rPr lang="en-US" dirty="0" smtClean="0"/>
              <a:t>RFID Readers and mobile device attached to the collection vehicle.</a:t>
            </a:r>
          </a:p>
          <a:p>
            <a:endParaRPr lang="en-US" dirty="0"/>
          </a:p>
          <a:p>
            <a:r>
              <a:rPr lang="en-US" dirty="0" smtClean="0"/>
              <a:t>Data from Waste Management containing the current status of the customer’s account.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Jaxis logo-1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8672" y="228600"/>
            <a:ext cx="4486656" cy="6614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Benefits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3152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Mobile device data can be updated as often as needed to ensure accurate waste removal.</a:t>
            </a:r>
          </a:p>
          <a:p>
            <a:r>
              <a:rPr lang="en-US" dirty="0" smtClean="0"/>
              <a:t>Information about the actual route taken can be stored based on the tags along the route.</a:t>
            </a:r>
          </a:p>
          <a:p>
            <a:r>
              <a:rPr lang="en-US" dirty="0" smtClean="0"/>
              <a:t>Time between pickups can be recorded to ensure efficient route planning and execution.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Jaxis logo-1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8672" y="228600"/>
            <a:ext cx="4486656" cy="661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142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RFID Account Validation</vt:lpstr>
      <vt:lpstr>How it works</vt:lpstr>
      <vt:lpstr>Collect</vt:lpstr>
      <vt:lpstr>Continue</vt:lpstr>
      <vt:lpstr>What’s required?</vt:lpstr>
      <vt:lpstr>Additional Benefits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Account Validation</dc:title>
  <dc:creator>bret.cline</dc:creator>
  <cp:lastModifiedBy>bret.cline</cp:lastModifiedBy>
  <cp:revision>5</cp:revision>
  <dcterms:created xsi:type="dcterms:W3CDTF">2010-09-03T15:18:39Z</dcterms:created>
  <dcterms:modified xsi:type="dcterms:W3CDTF">2010-09-03T16:02:01Z</dcterms:modified>
</cp:coreProperties>
</file>