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7" r:id="rId6"/>
    <p:sldId id="260" r:id="rId7"/>
    <p:sldId id="8532" r:id="rId8"/>
    <p:sldId id="259" r:id="rId9"/>
    <p:sldId id="8544" r:id="rId10"/>
    <p:sldId id="261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317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26FED-0DD7-4A82-A311-86EEE75CA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61829-E50B-4091-AE21-893680968D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3" name="等腰三角形 2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7" name="等腰三角形 6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7" name="等腰三角形 6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11" name="等腰三角形 10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6" name="等腰三角形 5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10" name="等腰三角形 9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76664BA-FAEB-42F3-A8BE-09D6F18B143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08AC1F-CD8D-497D-9859-AB6A0353CDB5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-1" y="0"/>
            <a:ext cx="13097302" cy="6858000"/>
            <a:chOff x="-1" y="0"/>
            <a:chExt cx="13097302" cy="6858000"/>
          </a:xfrm>
        </p:grpSpPr>
        <p:sp>
          <p:nvSpPr>
            <p:cNvPr id="7" name="等腰三角形 6"/>
            <p:cNvSpPr/>
            <p:nvPr/>
          </p:nvSpPr>
          <p:spPr>
            <a:xfrm rot="5400000">
              <a:off x="2005082" y="3991971"/>
              <a:ext cx="2768221" cy="238380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-552735" y="842749"/>
              <a:ext cx="6277970" cy="517250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5400000">
              <a:off x="1621240" y="429336"/>
              <a:ext cx="2273490" cy="1994846"/>
            </a:xfrm>
            <a:prstGeom prst="triangle">
              <a:avLst/>
            </a:prstGeom>
            <a:solidFill>
              <a:srgbClr val="DD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3417627" y="59143"/>
              <a:ext cx="1105469" cy="987184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5400000">
              <a:off x="1053149" y="5243017"/>
              <a:ext cx="1105469" cy="98718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994711" y="3248734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171295" y="5643916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9250906" y="4000496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4075188" y="1309186"/>
            <a:ext cx="6939915" cy="1076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 defTabSz="901065">
              <a:defRPr/>
            </a:pP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UNIX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期末專題報告</a:t>
            </a:r>
            <a:endParaRPr lang="zh-CN" altLang="en-US" sz="6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06030" y="3723005"/>
            <a:ext cx="44513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——</a:t>
            </a:r>
            <a:r>
              <a:rPr lang="zh-CN" altLang="en-US" sz="3200">
                <a:ea typeface="宋体" charset="0"/>
              </a:rPr>
              <a:t>五子棋游戏</a:t>
            </a:r>
            <a:endParaRPr lang="zh-CN" altLang="en-US" sz="3200"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76073" y="436443"/>
            <a:ext cx="3814267" cy="3954252"/>
            <a:chOff x="176073" y="436443"/>
            <a:chExt cx="3814267" cy="3954252"/>
          </a:xfrm>
        </p:grpSpPr>
        <p:sp>
          <p:nvSpPr>
            <p:cNvPr id="4" name="等腰三角形 3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7" name="等腰三角形 6"/>
          <p:cNvSpPr/>
          <p:nvPr/>
        </p:nvSpPr>
        <p:spPr>
          <a:xfrm>
            <a:off x="9646123" y="5513126"/>
            <a:ext cx="2273490" cy="1344874"/>
          </a:xfrm>
          <a:prstGeom prst="triangle">
            <a:avLst/>
          </a:prstGeom>
          <a:solidFill>
            <a:srgbClr val="DD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9677399" y="5294762"/>
            <a:ext cx="1105469" cy="987184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等腰三角形 8"/>
          <p:cNvSpPr/>
          <p:nvPr/>
        </p:nvSpPr>
        <p:spPr>
          <a:xfrm rot="2667173">
            <a:off x="10950344" y="4360744"/>
            <a:ext cx="1454193" cy="1332363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520469" y="2351867"/>
            <a:ext cx="551180" cy="587865"/>
            <a:chOff x="7335520" y="-437099"/>
            <a:chExt cx="914400" cy="975261"/>
          </a:xfrm>
          <a:solidFill>
            <a:schemeClr val="tx1"/>
          </a:solidFill>
        </p:grpSpPr>
        <p:sp>
          <p:nvSpPr>
            <p:cNvPr id="11" name="矩形 10"/>
            <p:cNvSpPr/>
            <p:nvPr/>
          </p:nvSpPr>
          <p:spPr>
            <a:xfrm>
              <a:off x="7335520" y="-437099"/>
              <a:ext cx="914400" cy="741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7335520" y="304799"/>
              <a:ext cx="914400" cy="2333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3" name="PA-文本框 10"/>
          <p:cNvSpPr txBox="1"/>
          <p:nvPr>
            <p:custDataLst>
              <p:tags r:id="rId1"/>
            </p:custDataLst>
          </p:nvPr>
        </p:nvSpPr>
        <p:spPr>
          <a:xfrm>
            <a:off x="5214577" y="2351905"/>
            <a:ext cx="3254390" cy="419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组员介绍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520469" y="3420828"/>
            <a:ext cx="551180" cy="587865"/>
            <a:chOff x="7335520" y="-437099"/>
            <a:chExt cx="914400" cy="975261"/>
          </a:xfrm>
          <a:solidFill>
            <a:schemeClr val="tx1"/>
          </a:solidFill>
        </p:grpSpPr>
        <p:sp>
          <p:nvSpPr>
            <p:cNvPr id="16" name="矩形 15"/>
            <p:cNvSpPr/>
            <p:nvPr/>
          </p:nvSpPr>
          <p:spPr>
            <a:xfrm>
              <a:off x="7335520" y="-437099"/>
              <a:ext cx="914400" cy="741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7335520" y="304799"/>
              <a:ext cx="914400" cy="2333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8" name="PA-文本框 10"/>
          <p:cNvSpPr txBox="1"/>
          <p:nvPr>
            <p:custDataLst>
              <p:tags r:id="rId2"/>
            </p:custDataLst>
          </p:nvPr>
        </p:nvSpPr>
        <p:spPr>
          <a:xfrm>
            <a:off x="5214577" y="4490206"/>
            <a:ext cx="325439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code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架构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520469" y="4489789"/>
            <a:ext cx="551180" cy="587865"/>
            <a:chOff x="7335520" y="-437099"/>
            <a:chExt cx="914400" cy="975261"/>
          </a:xfrm>
          <a:solidFill>
            <a:schemeClr val="tx1"/>
          </a:solidFill>
        </p:grpSpPr>
        <p:sp>
          <p:nvSpPr>
            <p:cNvPr id="21" name="矩形 20"/>
            <p:cNvSpPr/>
            <p:nvPr/>
          </p:nvSpPr>
          <p:spPr>
            <a:xfrm>
              <a:off x="7335520" y="-437099"/>
              <a:ext cx="914400" cy="741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10800000">
              <a:off x="7335520" y="304799"/>
              <a:ext cx="914400" cy="2333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3" name="PA-文本框 10"/>
          <p:cNvSpPr txBox="1"/>
          <p:nvPr>
            <p:custDataLst>
              <p:tags r:id="rId3"/>
            </p:custDataLst>
          </p:nvPr>
        </p:nvSpPr>
        <p:spPr>
          <a:xfrm>
            <a:off x="5214577" y="3445252"/>
            <a:ext cx="3254390" cy="42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游戏介绍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989926" y="738650"/>
            <a:ext cx="4724402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kumimoji="0" lang="zh-CN" altLang="en-US" sz="6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520497" y="5418084"/>
            <a:ext cx="551180" cy="587865"/>
            <a:chOff x="7335520" y="-437099"/>
            <a:chExt cx="914400" cy="975261"/>
          </a:xfrm>
          <a:solidFill>
            <a:schemeClr val="tx1"/>
          </a:solidFill>
        </p:grpSpPr>
        <p:sp>
          <p:nvSpPr>
            <p:cNvPr id="34" name="矩形 33"/>
            <p:cNvSpPr/>
            <p:nvPr/>
          </p:nvSpPr>
          <p:spPr>
            <a:xfrm>
              <a:off x="7335520" y="-437099"/>
              <a:ext cx="914400" cy="741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rot="10800000">
              <a:off x="7335520" y="304799"/>
              <a:ext cx="914400" cy="2333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6" name="PA-文本框 10"/>
          <p:cNvSpPr txBox="1"/>
          <p:nvPr>
            <p:custDataLst>
              <p:tags r:id="rId4"/>
            </p:custDataLst>
          </p:nvPr>
        </p:nvSpPr>
        <p:spPr>
          <a:xfrm>
            <a:off x="5214348" y="5417872"/>
            <a:ext cx="3254390" cy="42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代码详解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3" grpId="0"/>
      <p:bldP spid="30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flipH="1">
            <a:off x="-905302" y="0"/>
            <a:ext cx="13097302" cy="6858000"/>
            <a:chOff x="-1" y="0"/>
            <a:chExt cx="13097302" cy="6858000"/>
          </a:xfrm>
        </p:grpSpPr>
        <p:sp>
          <p:nvSpPr>
            <p:cNvPr id="6" name="等腰三角形 5"/>
            <p:cNvSpPr/>
            <p:nvPr/>
          </p:nvSpPr>
          <p:spPr>
            <a:xfrm rot="5400000">
              <a:off x="2005082" y="3991971"/>
              <a:ext cx="2768221" cy="238380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5400000">
              <a:off x="-552735" y="842749"/>
              <a:ext cx="6277970" cy="517250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5400000">
              <a:off x="1621240" y="429336"/>
              <a:ext cx="2273490" cy="1994846"/>
            </a:xfrm>
            <a:prstGeom prst="triangle">
              <a:avLst/>
            </a:prstGeom>
            <a:solidFill>
              <a:srgbClr val="DD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rot="5400000">
              <a:off x="3417627" y="59143"/>
              <a:ext cx="1105469" cy="987184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1053149" y="5243017"/>
              <a:ext cx="1105469" cy="98718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994711" y="3248734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9171295" y="5643916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250906" y="4000496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4" name="标题层"/>
          <p:cNvSpPr txBox="1"/>
          <p:nvPr/>
        </p:nvSpPr>
        <p:spPr bwMode="auto">
          <a:xfrm>
            <a:off x="1932872" y="2657197"/>
            <a:ext cx="4171076" cy="738409"/>
          </a:xfrm>
          <a:prstGeom prst="rect">
            <a:avLst/>
          </a:prstGeom>
          <a:noFill/>
          <a:effectLst/>
        </p:spPr>
        <p:txBody>
          <a:bodyPr wrap="square" lIns="121670" tIns="60834" rIns="121670" bIns="60834">
            <a:spAutoFit/>
          </a:bodyPr>
          <a:lstStyle/>
          <a:p>
            <a:r>
              <a:rPr lang="zh-CN" altLang="en-US" sz="4000" spc="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组员介绍</a:t>
            </a:r>
            <a:endParaRPr lang="zh-CN" altLang="en-US" sz="4000" spc="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标题层"/>
          <p:cNvSpPr txBox="1"/>
          <p:nvPr/>
        </p:nvSpPr>
        <p:spPr bwMode="auto">
          <a:xfrm>
            <a:off x="1932872" y="1857232"/>
            <a:ext cx="4171076" cy="738409"/>
          </a:xfrm>
          <a:prstGeom prst="rect">
            <a:avLst/>
          </a:prstGeom>
          <a:noFill/>
          <a:effectLst/>
        </p:spPr>
        <p:txBody>
          <a:bodyPr wrap="square" lIns="121670" tIns="60834" rIns="121670" bIns="60834">
            <a:spAutoFit/>
          </a:bodyPr>
          <a:lstStyle/>
          <a:p>
            <a:r>
              <a:rPr lang="en-US" altLang="zh-CN" sz="4000" spc="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ONE</a:t>
            </a:r>
            <a:endParaRPr lang="zh-CN" altLang="en-US" sz="4000" spc="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Rectangle 29"/>
          <p:cNvSpPr/>
          <p:nvPr/>
        </p:nvSpPr>
        <p:spPr>
          <a:xfrm>
            <a:off x="3804371" y="3652845"/>
            <a:ext cx="3029886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刘善斌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1063356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r">
              <a:lnSpc>
                <a:spcPct val="20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刘宇飞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1061459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r">
              <a:lnSpc>
                <a:spcPct val="20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李玉鹏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1063355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flipH="1">
            <a:off x="-905302" y="0"/>
            <a:ext cx="13097302" cy="6858000"/>
            <a:chOff x="-1" y="0"/>
            <a:chExt cx="13097302" cy="6858000"/>
          </a:xfrm>
        </p:grpSpPr>
        <p:sp>
          <p:nvSpPr>
            <p:cNvPr id="6" name="等腰三角形 5"/>
            <p:cNvSpPr/>
            <p:nvPr/>
          </p:nvSpPr>
          <p:spPr>
            <a:xfrm rot="5400000">
              <a:off x="2005082" y="3991971"/>
              <a:ext cx="2768221" cy="238380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5400000">
              <a:off x="-552735" y="842749"/>
              <a:ext cx="6277970" cy="517250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5400000">
              <a:off x="1621240" y="429336"/>
              <a:ext cx="2273490" cy="1994846"/>
            </a:xfrm>
            <a:prstGeom prst="triangle">
              <a:avLst/>
            </a:prstGeom>
            <a:solidFill>
              <a:srgbClr val="DD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rot="5400000">
              <a:off x="3417627" y="59143"/>
              <a:ext cx="1105469" cy="987184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1053149" y="5243017"/>
              <a:ext cx="1105469" cy="98718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994711" y="3248734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9171295" y="5643916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250906" y="4000496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4" name="标题层"/>
          <p:cNvSpPr txBox="1"/>
          <p:nvPr/>
        </p:nvSpPr>
        <p:spPr bwMode="auto">
          <a:xfrm>
            <a:off x="1932872" y="2657197"/>
            <a:ext cx="4171076" cy="738409"/>
          </a:xfrm>
          <a:prstGeom prst="rect">
            <a:avLst/>
          </a:prstGeom>
          <a:noFill/>
          <a:effectLst/>
        </p:spPr>
        <p:txBody>
          <a:bodyPr wrap="square" lIns="121670" tIns="60834" rIns="121670" bIns="60834">
            <a:spAutoFit/>
          </a:bodyPr>
          <a:lstStyle/>
          <a:p>
            <a:r>
              <a:rPr lang="zh-CN" altLang="en-US" sz="4000" spc="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游戏介绍</a:t>
            </a:r>
            <a:endParaRPr lang="zh-CN" altLang="en-US" sz="4000" spc="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标题层"/>
          <p:cNvSpPr txBox="1"/>
          <p:nvPr/>
        </p:nvSpPr>
        <p:spPr bwMode="auto">
          <a:xfrm>
            <a:off x="1932872" y="1857232"/>
            <a:ext cx="4454280" cy="738409"/>
          </a:xfrm>
          <a:prstGeom prst="rect">
            <a:avLst/>
          </a:prstGeom>
          <a:noFill/>
          <a:effectLst/>
        </p:spPr>
        <p:txBody>
          <a:bodyPr wrap="square" lIns="121670" tIns="60834" rIns="121670" bIns="60834">
            <a:spAutoFit/>
          </a:bodyPr>
          <a:lstStyle/>
          <a:p>
            <a:r>
              <a:rPr lang="en-US" altLang="zh-CN" sz="4000" spc="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THREE</a:t>
            </a:r>
            <a:endParaRPr lang="zh-CN" altLang="en-US" sz="4000" spc="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467ea1a4-08e3-4b07-ab7d-646249f5c79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 rot="13051859">
            <a:off x="-1980904" y="4269755"/>
            <a:ext cx="5962705" cy="2185276"/>
            <a:chOff x="3381688" y="2526946"/>
            <a:chExt cx="5962705" cy="2185276"/>
          </a:xfrm>
        </p:grpSpPr>
        <p:cxnSp>
          <p:nvCxnSpPr>
            <p:cNvPr id="24" name="Straight Arrow Connector 2"/>
            <p:cNvCxnSpPr/>
            <p:nvPr/>
          </p:nvCxnSpPr>
          <p:spPr>
            <a:xfrm>
              <a:off x="5027872" y="4202411"/>
              <a:ext cx="0" cy="50981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3"/>
            <p:cNvCxnSpPr/>
            <p:nvPr/>
          </p:nvCxnSpPr>
          <p:spPr>
            <a:xfrm>
              <a:off x="7653322" y="4187162"/>
              <a:ext cx="0" cy="52506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iṡḷîḑe"/>
            <p:cNvSpPr/>
            <p:nvPr/>
          </p:nvSpPr>
          <p:spPr bwMode="auto">
            <a:xfrm>
              <a:off x="4587172" y="3018120"/>
              <a:ext cx="922766" cy="1399769"/>
            </a:xfrm>
            <a:custGeom>
              <a:avLst/>
              <a:gdLst>
                <a:gd name="T0" fmla="*/ 1226 w 6380"/>
                <a:gd name="T1" fmla="*/ 9676 h 9678"/>
                <a:gd name="T2" fmla="*/ 1034 w 6380"/>
                <a:gd name="T3" fmla="*/ 9652 h 9678"/>
                <a:gd name="T4" fmla="*/ 846 w 6380"/>
                <a:gd name="T5" fmla="*/ 9600 h 9678"/>
                <a:gd name="T6" fmla="*/ 666 w 6380"/>
                <a:gd name="T7" fmla="*/ 9518 h 9678"/>
                <a:gd name="T8" fmla="*/ 500 w 6380"/>
                <a:gd name="T9" fmla="*/ 9408 h 9678"/>
                <a:gd name="T10" fmla="*/ 348 w 6380"/>
                <a:gd name="T11" fmla="*/ 9268 h 9678"/>
                <a:gd name="T12" fmla="*/ 262 w 6380"/>
                <a:gd name="T13" fmla="*/ 9168 h 9678"/>
                <a:gd name="T14" fmla="*/ 156 w 6380"/>
                <a:gd name="T15" fmla="*/ 9004 h 9678"/>
                <a:gd name="T16" fmla="*/ 78 w 6380"/>
                <a:gd name="T17" fmla="*/ 8832 h 9678"/>
                <a:gd name="T18" fmla="*/ 26 w 6380"/>
                <a:gd name="T19" fmla="*/ 8652 h 9678"/>
                <a:gd name="T20" fmla="*/ 2 w 6380"/>
                <a:gd name="T21" fmla="*/ 8466 h 9678"/>
                <a:gd name="T22" fmla="*/ 4 w 6380"/>
                <a:gd name="T23" fmla="*/ 8282 h 9678"/>
                <a:gd name="T24" fmla="*/ 32 w 6380"/>
                <a:gd name="T25" fmla="*/ 8098 h 9678"/>
                <a:gd name="T26" fmla="*/ 88 w 6380"/>
                <a:gd name="T27" fmla="*/ 7918 h 9678"/>
                <a:gd name="T28" fmla="*/ 168 w 6380"/>
                <a:gd name="T29" fmla="*/ 7748 h 9678"/>
                <a:gd name="T30" fmla="*/ 276 w 6380"/>
                <a:gd name="T31" fmla="*/ 7588 h 9678"/>
                <a:gd name="T32" fmla="*/ 410 w 6380"/>
                <a:gd name="T33" fmla="*/ 7442 h 9678"/>
                <a:gd name="T34" fmla="*/ 410 w 6380"/>
                <a:gd name="T35" fmla="*/ 2234 h 9678"/>
                <a:gd name="T36" fmla="*/ 276 w 6380"/>
                <a:gd name="T37" fmla="*/ 2090 h 9678"/>
                <a:gd name="T38" fmla="*/ 168 w 6380"/>
                <a:gd name="T39" fmla="*/ 1930 h 9678"/>
                <a:gd name="T40" fmla="*/ 88 w 6380"/>
                <a:gd name="T41" fmla="*/ 1760 h 9678"/>
                <a:gd name="T42" fmla="*/ 32 w 6380"/>
                <a:gd name="T43" fmla="*/ 1580 h 9678"/>
                <a:gd name="T44" fmla="*/ 4 w 6380"/>
                <a:gd name="T45" fmla="*/ 1396 h 9678"/>
                <a:gd name="T46" fmla="*/ 2 w 6380"/>
                <a:gd name="T47" fmla="*/ 1210 h 9678"/>
                <a:gd name="T48" fmla="*/ 26 w 6380"/>
                <a:gd name="T49" fmla="*/ 1026 h 9678"/>
                <a:gd name="T50" fmla="*/ 78 w 6380"/>
                <a:gd name="T51" fmla="*/ 846 h 9678"/>
                <a:gd name="T52" fmla="*/ 156 w 6380"/>
                <a:gd name="T53" fmla="*/ 672 h 9678"/>
                <a:gd name="T54" fmla="*/ 262 w 6380"/>
                <a:gd name="T55" fmla="*/ 510 h 9678"/>
                <a:gd name="T56" fmla="*/ 348 w 6380"/>
                <a:gd name="T57" fmla="*/ 410 h 9678"/>
                <a:gd name="T58" fmla="*/ 492 w 6380"/>
                <a:gd name="T59" fmla="*/ 276 h 9678"/>
                <a:gd name="T60" fmla="*/ 652 w 6380"/>
                <a:gd name="T61" fmla="*/ 168 h 9678"/>
                <a:gd name="T62" fmla="*/ 822 w 6380"/>
                <a:gd name="T63" fmla="*/ 86 h 9678"/>
                <a:gd name="T64" fmla="*/ 1002 w 6380"/>
                <a:gd name="T65" fmla="*/ 32 h 9678"/>
                <a:gd name="T66" fmla="*/ 1186 w 6380"/>
                <a:gd name="T67" fmla="*/ 4 h 9678"/>
                <a:gd name="T68" fmla="*/ 1372 w 6380"/>
                <a:gd name="T69" fmla="*/ 2 h 9678"/>
                <a:gd name="T70" fmla="*/ 1556 w 6380"/>
                <a:gd name="T71" fmla="*/ 26 h 9678"/>
                <a:gd name="T72" fmla="*/ 1736 w 6380"/>
                <a:gd name="T73" fmla="*/ 78 h 9678"/>
                <a:gd name="T74" fmla="*/ 1910 w 6380"/>
                <a:gd name="T75" fmla="*/ 156 h 9678"/>
                <a:gd name="T76" fmla="*/ 2072 w 6380"/>
                <a:gd name="T77" fmla="*/ 262 h 9678"/>
                <a:gd name="T78" fmla="*/ 5970 w 6380"/>
                <a:gd name="T79" fmla="*/ 3896 h 9678"/>
                <a:gd name="T80" fmla="*/ 6062 w 6380"/>
                <a:gd name="T81" fmla="*/ 3992 h 9678"/>
                <a:gd name="T82" fmla="*/ 6180 w 6380"/>
                <a:gd name="T83" fmla="*/ 4150 h 9678"/>
                <a:gd name="T84" fmla="*/ 6274 w 6380"/>
                <a:gd name="T85" fmla="*/ 4324 h 9678"/>
                <a:gd name="T86" fmla="*/ 6338 w 6380"/>
                <a:gd name="T87" fmla="*/ 4510 h 9678"/>
                <a:gd name="T88" fmla="*/ 6374 w 6380"/>
                <a:gd name="T89" fmla="*/ 4706 h 9678"/>
                <a:gd name="T90" fmla="*/ 6380 w 6380"/>
                <a:gd name="T91" fmla="*/ 4838 h 9678"/>
                <a:gd name="T92" fmla="*/ 6364 w 6380"/>
                <a:gd name="T93" fmla="*/ 5038 h 9678"/>
                <a:gd name="T94" fmla="*/ 6320 w 6380"/>
                <a:gd name="T95" fmla="*/ 5230 h 9678"/>
                <a:gd name="T96" fmla="*/ 6246 w 6380"/>
                <a:gd name="T97" fmla="*/ 5412 h 9678"/>
                <a:gd name="T98" fmla="*/ 6144 w 6380"/>
                <a:gd name="T99" fmla="*/ 5582 h 9678"/>
                <a:gd name="T100" fmla="*/ 6018 w 6380"/>
                <a:gd name="T101" fmla="*/ 5736 h 9678"/>
                <a:gd name="T102" fmla="*/ 2174 w 6380"/>
                <a:gd name="T103" fmla="*/ 9330 h 9678"/>
                <a:gd name="T104" fmla="*/ 2026 w 6380"/>
                <a:gd name="T105" fmla="*/ 9448 h 9678"/>
                <a:gd name="T106" fmla="*/ 1868 w 6380"/>
                <a:gd name="T107" fmla="*/ 9542 h 9678"/>
                <a:gd name="T108" fmla="*/ 1700 w 6380"/>
                <a:gd name="T109" fmla="*/ 9612 h 9678"/>
                <a:gd name="T110" fmla="*/ 1528 w 6380"/>
                <a:gd name="T111" fmla="*/ 9656 h 9678"/>
                <a:gd name="T112" fmla="*/ 1350 w 6380"/>
                <a:gd name="T113" fmla="*/ 9676 h 9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380" h="9678">
                  <a:moveTo>
                    <a:pt x="1292" y="9678"/>
                  </a:moveTo>
                  <a:lnTo>
                    <a:pt x="1292" y="9678"/>
                  </a:lnTo>
                  <a:lnTo>
                    <a:pt x="1226" y="9676"/>
                  </a:lnTo>
                  <a:lnTo>
                    <a:pt x="1162" y="9672"/>
                  </a:lnTo>
                  <a:lnTo>
                    <a:pt x="1098" y="9664"/>
                  </a:lnTo>
                  <a:lnTo>
                    <a:pt x="1034" y="9652"/>
                  </a:lnTo>
                  <a:lnTo>
                    <a:pt x="970" y="9638"/>
                  </a:lnTo>
                  <a:lnTo>
                    <a:pt x="908" y="9620"/>
                  </a:lnTo>
                  <a:lnTo>
                    <a:pt x="846" y="9600"/>
                  </a:lnTo>
                  <a:lnTo>
                    <a:pt x="786" y="9576"/>
                  </a:lnTo>
                  <a:lnTo>
                    <a:pt x="726" y="9548"/>
                  </a:lnTo>
                  <a:lnTo>
                    <a:pt x="666" y="9518"/>
                  </a:lnTo>
                  <a:lnTo>
                    <a:pt x="610" y="9484"/>
                  </a:lnTo>
                  <a:lnTo>
                    <a:pt x="554" y="9448"/>
                  </a:lnTo>
                  <a:lnTo>
                    <a:pt x="500" y="9408"/>
                  </a:lnTo>
                  <a:lnTo>
                    <a:pt x="446" y="9364"/>
                  </a:lnTo>
                  <a:lnTo>
                    <a:pt x="396" y="9318"/>
                  </a:lnTo>
                  <a:lnTo>
                    <a:pt x="348" y="9268"/>
                  </a:lnTo>
                  <a:lnTo>
                    <a:pt x="348" y="9268"/>
                  </a:lnTo>
                  <a:lnTo>
                    <a:pt x="304" y="9218"/>
                  </a:lnTo>
                  <a:lnTo>
                    <a:pt x="262" y="9168"/>
                  </a:lnTo>
                  <a:lnTo>
                    <a:pt x="224" y="9114"/>
                  </a:lnTo>
                  <a:lnTo>
                    <a:pt x="188" y="9060"/>
                  </a:lnTo>
                  <a:lnTo>
                    <a:pt x="156" y="9004"/>
                  </a:lnTo>
                  <a:lnTo>
                    <a:pt x="128" y="8948"/>
                  </a:lnTo>
                  <a:lnTo>
                    <a:pt x="102" y="8890"/>
                  </a:lnTo>
                  <a:lnTo>
                    <a:pt x="78" y="8832"/>
                  </a:lnTo>
                  <a:lnTo>
                    <a:pt x="58" y="8772"/>
                  </a:lnTo>
                  <a:lnTo>
                    <a:pt x="42" y="8712"/>
                  </a:lnTo>
                  <a:lnTo>
                    <a:pt x="26" y="8652"/>
                  </a:lnTo>
                  <a:lnTo>
                    <a:pt x="16" y="8590"/>
                  </a:lnTo>
                  <a:lnTo>
                    <a:pt x="8" y="8528"/>
                  </a:lnTo>
                  <a:lnTo>
                    <a:pt x="2" y="8466"/>
                  </a:lnTo>
                  <a:lnTo>
                    <a:pt x="0" y="8404"/>
                  </a:lnTo>
                  <a:lnTo>
                    <a:pt x="0" y="8342"/>
                  </a:lnTo>
                  <a:lnTo>
                    <a:pt x="4" y="8282"/>
                  </a:lnTo>
                  <a:lnTo>
                    <a:pt x="10" y="8220"/>
                  </a:lnTo>
                  <a:lnTo>
                    <a:pt x="20" y="8158"/>
                  </a:lnTo>
                  <a:lnTo>
                    <a:pt x="32" y="8098"/>
                  </a:lnTo>
                  <a:lnTo>
                    <a:pt x="48" y="8036"/>
                  </a:lnTo>
                  <a:lnTo>
                    <a:pt x="66" y="7978"/>
                  </a:lnTo>
                  <a:lnTo>
                    <a:pt x="88" y="7918"/>
                  </a:lnTo>
                  <a:lnTo>
                    <a:pt x="112" y="7860"/>
                  </a:lnTo>
                  <a:lnTo>
                    <a:pt x="138" y="7804"/>
                  </a:lnTo>
                  <a:lnTo>
                    <a:pt x="168" y="7748"/>
                  </a:lnTo>
                  <a:lnTo>
                    <a:pt x="202" y="7694"/>
                  </a:lnTo>
                  <a:lnTo>
                    <a:pt x="238" y="7640"/>
                  </a:lnTo>
                  <a:lnTo>
                    <a:pt x="276" y="7588"/>
                  </a:lnTo>
                  <a:lnTo>
                    <a:pt x="318" y="7538"/>
                  </a:lnTo>
                  <a:lnTo>
                    <a:pt x="362" y="7490"/>
                  </a:lnTo>
                  <a:lnTo>
                    <a:pt x="410" y="7442"/>
                  </a:lnTo>
                  <a:lnTo>
                    <a:pt x="3196" y="4838"/>
                  </a:lnTo>
                  <a:lnTo>
                    <a:pt x="410" y="2234"/>
                  </a:lnTo>
                  <a:lnTo>
                    <a:pt x="410" y="2234"/>
                  </a:lnTo>
                  <a:lnTo>
                    <a:pt x="362" y="2188"/>
                  </a:lnTo>
                  <a:lnTo>
                    <a:pt x="318" y="2140"/>
                  </a:lnTo>
                  <a:lnTo>
                    <a:pt x="276" y="2090"/>
                  </a:lnTo>
                  <a:lnTo>
                    <a:pt x="238" y="2038"/>
                  </a:lnTo>
                  <a:lnTo>
                    <a:pt x="202" y="1984"/>
                  </a:lnTo>
                  <a:lnTo>
                    <a:pt x="168" y="1930"/>
                  </a:lnTo>
                  <a:lnTo>
                    <a:pt x="138" y="1874"/>
                  </a:lnTo>
                  <a:lnTo>
                    <a:pt x="112" y="1818"/>
                  </a:lnTo>
                  <a:lnTo>
                    <a:pt x="88" y="1760"/>
                  </a:lnTo>
                  <a:lnTo>
                    <a:pt x="66" y="1700"/>
                  </a:lnTo>
                  <a:lnTo>
                    <a:pt x="48" y="1640"/>
                  </a:lnTo>
                  <a:lnTo>
                    <a:pt x="32" y="1580"/>
                  </a:lnTo>
                  <a:lnTo>
                    <a:pt x="20" y="1520"/>
                  </a:lnTo>
                  <a:lnTo>
                    <a:pt x="10" y="1458"/>
                  </a:lnTo>
                  <a:lnTo>
                    <a:pt x="4" y="1396"/>
                  </a:lnTo>
                  <a:lnTo>
                    <a:pt x="0" y="1334"/>
                  </a:lnTo>
                  <a:lnTo>
                    <a:pt x="0" y="1272"/>
                  </a:lnTo>
                  <a:lnTo>
                    <a:pt x="2" y="1210"/>
                  </a:lnTo>
                  <a:lnTo>
                    <a:pt x="8" y="1148"/>
                  </a:lnTo>
                  <a:lnTo>
                    <a:pt x="16" y="1088"/>
                  </a:lnTo>
                  <a:lnTo>
                    <a:pt x="26" y="1026"/>
                  </a:lnTo>
                  <a:lnTo>
                    <a:pt x="42" y="966"/>
                  </a:lnTo>
                  <a:lnTo>
                    <a:pt x="58" y="906"/>
                  </a:lnTo>
                  <a:lnTo>
                    <a:pt x="78" y="846"/>
                  </a:lnTo>
                  <a:lnTo>
                    <a:pt x="102" y="788"/>
                  </a:lnTo>
                  <a:lnTo>
                    <a:pt x="128" y="730"/>
                  </a:lnTo>
                  <a:lnTo>
                    <a:pt x="156" y="672"/>
                  </a:lnTo>
                  <a:lnTo>
                    <a:pt x="188" y="618"/>
                  </a:lnTo>
                  <a:lnTo>
                    <a:pt x="224" y="562"/>
                  </a:lnTo>
                  <a:lnTo>
                    <a:pt x="262" y="510"/>
                  </a:lnTo>
                  <a:lnTo>
                    <a:pt x="304" y="458"/>
                  </a:lnTo>
                  <a:lnTo>
                    <a:pt x="348" y="410"/>
                  </a:lnTo>
                  <a:lnTo>
                    <a:pt x="348" y="410"/>
                  </a:lnTo>
                  <a:lnTo>
                    <a:pt x="394" y="362"/>
                  </a:lnTo>
                  <a:lnTo>
                    <a:pt x="442" y="318"/>
                  </a:lnTo>
                  <a:lnTo>
                    <a:pt x="492" y="276"/>
                  </a:lnTo>
                  <a:lnTo>
                    <a:pt x="544" y="236"/>
                  </a:lnTo>
                  <a:lnTo>
                    <a:pt x="598" y="200"/>
                  </a:lnTo>
                  <a:lnTo>
                    <a:pt x="652" y="168"/>
                  </a:lnTo>
                  <a:lnTo>
                    <a:pt x="708" y="138"/>
                  </a:lnTo>
                  <a:lnTo>
                    <a:pt x="764" y="112"/>
                  </a:lnTo>
                  <a:lnTo>
                    <a:pt x="822" y="86"/>
                  </a:lnTo>
                  <a:lnTo>
                    <a:pt x="882" y="66"/>
                  </a:lnTo>
                  <a:lnTo>
                    <a:pt x="942" y="48"/>
                  </a:lnTo>
                  <a:lnTo>
                    <a:pt x="1002" y="32"/>
                  </a:lnTo>
                  <a:lnTo>
                    <a:pt x="1062" y="20"/>
                  </a:lnTo>
                  <a:lnTo>
                    <a:pt x="1124" y="10"/>
                  </a:lnTo>
                  <a:lnTo>
                    <a:pt x="1186" y="4"/>
                  </a:lnTo>
                  <a:lnTo>
                    <a:pt x="1248" y="0"/>
                  </a:lnTo>
                  <a:lnTo>
                    <a:pt x="1310" y="0"/>
                  </a:lnTo>
                  <a:lnTo>
                    <a:pt x="1372" y="2"/>
                  </a:lnTo>
                  <a:lnTo>
                    <a:pt x="1434" y="8"/>
                  </a:lnTo>
                  <a:lnTo>
                    <a:pt x="1494" y="16"/>
                  </a:lnTo>
                  <a:lnTo>
                    <a:pt x="1556" y="26"/>
                  </a:lnTo>
                  <a:lnTo>
                    <a:pt x="1616" y="40"/>
                  </a:lnTo>
                  <a:lnTo>
                    <a:pt x="1676" y="58"/>
                  </a:lnTo>
                  <a:lnTo>
                    <a:pt x="1736" y="78"/>
                  </a:lnTo>
                  <a:lnTo>
                    <a:pt x="1796" y="102"/>
                  </a:lnTo>
                  <a:lnTo>
                    <a:pt x="1852" y="128"/>
                  </a:lnTo>
                  <a:lnTo>
                    <a:pt x="1910" y="156"/>
                  </a:lnTo>
                  <a:lnTo>
                    <a:pt x="1964" y="188"/>
                  </a:lnTo>
                  <a:lnTo>
                    <a:pt x="2020" y="224"/>
                  </a:lnTo>
                  <a:lnTo>
                    <a:pt x="2072" y="262"/>
                  </a:lnTo>
                  <a:lnTo>
                    <a:pt x="2124" y="302"/>
                  </a:lnTo>
                  <a:lnTo>
                    <a:pt x="2174" y="348"/>
                  </a:lnTo>
                  <a:lnTo>
                    <a:pt x="5970" y="3896"/>
                  </a:lnTo>
                  <a:lnTo>
                    <a:pt x="5970" y="3896"/>
                  </a:lnTo>
                  <a:lnTo>
                    <a:pt x="6018" y="3942"/>
                  </a:lnTo>
                  <a:lnTo>
                    <a:pt x="6062" y="3992"/>
                  </a:lnTo>
                  <a:lnTo>
                    <a:pt x="6106" y="4042"/>
                  </a:lnTo>
                  <a:lnTo>
                    <a:pt x="6144" y="4096"/>
                  </a:lnTo>
                  <a:lnTo>
                    <a:pt x="6180" y="4150"/>
                  </a:lnTo>
                  <a:lnTo>
                    <a:pt x="6214" y="4206"/>
                  </a:lnTo>
                  <a:lnTo>
                    <a:pt x="6246" y="4264"/>
                  </a:lnTo>
                  <a:lnTo>
                    <a:pt x="6274" y="4324"/>
                  </a:lnTo>
                  <a:lnTo>
                    <a:pt x="6298" y="4386"/>
                  </a:lnTo>
                  <a:lnTo>
                    <a:pt x="6320" y="4448"/>
                  </a:lnTo>
                  <a:lnTo>
                    <a:pt x="6338" y="4510"/>
                  </a:lnTo>
                  <a:lnTo>
                    <a:pt x="6352" y="4574"/>
                  </a:lnTo>
                  <a:lnTo>
                    <a:pt x="6364" y="4640"/>
                  </a:lnTo>
                  <a:lnTo>
                    <a:pt x="6374" y="4706"/>
                  </a:lnTo>
                  <a:lnTo>
                    <a:pt x="6378" y="4772"/>
                  </a:lnTo>
                  <a:lnTo>
                    <a:pt x="6380" y="4838"/>
                  </a:lnTo>
                  <a:lnTo>
                    <a:pt x="6380" y="4838"/>
                  </a:lnTo>
                  <a:lnTo>
                    <a:pt x="6378" y="4906"/>
                  </a:lnTo>
                  <a:lnTo>
                    <a:pt x="6374" y="4972"/>
                  </a:lnTo>
                  <a:lnTo>
                    <a:pt x="6364" y="5038"/>
                  </a:lnTo>
                  <a:lnTo>
                    <a:pt x="6352" y="5102"/>
                  </a:lnTo>
                  <a:lnTo>
                    <a:pt x="6338" y="5166"/>
                  </a:lnTo>
                  <a:lnTo>
                    <a:pt x="6320" y="5230"/>
                  </a:lnTo>
                  <a:lnTo>
                    <a:pt x="6298" y="5292"/>
                  </a:lnTo>
                  <a:lnTo>
                    <a:pt x="6274" y="5354"/>
                  </a:lnTo>
                  <a:lnTo>
                    <a:pt x="6246" y="5412"/>
                  </a:lnTo>
                  <a:lnTo>
                    <a:pt x="6214" y="5470"/>
                  </a:lnTo>
                  <a:lnTo>
                    <a:pt x="6180" y="5528"/>
                  </a:lnTo>
                  <a:lnTo>
                    <a:pt x="6144" y="5582"/>
                  </a:lnTo>
                  <a:lnTo>
                    <a:pt x="6106" y="5636"/>
                  </a:lnTo>
                  <a:lnTo>
                    <a:pt x="6062" y="5686"/>
                  </a:lnTo>
                  <a:lnTo>
                    <a:pt x="6018" y="5736"/>
                  </a:lnTo>
                  <a:lnTo>
                    <a:pt x="5970" y="5782"/>
                  </a:lnTo>
                  <a:lnTo>
                    <a:pt x="2174" y="9330"/>
                  </a:lnTo>
                  <a:lnTo>
                    <a:pt x="2174" y="9330"/>
                  </a:lnTo>
                  <a:lnTo>
                    <a:pt x="2126" y="9372"/>
                  </a:lnTo>
                  <a:lnTo>
                    <a:pt x="2076" y="9412"/>
                  </a:lnTo>
                  <a:lnTo>
                    <a:pt x="2026" y="9448"/>
                  </a:lnTo>
                  <a:lnTo>
                    <a:pt x="1974" y="9482"/>
                  </a:lnTo>
                  <a:lnTo>
                    <a:pt x="1922" y="9514"/>
                  </a:lnTo>
                  <a:lnTo>
                    <a:pt x="1868" y="9542"/>
                  </a:lnTo>
                  <a:lnTo>
                    <a:pt x="1814" y="9568"/>
                  </a:lnTo>
                  <a:lnTo>
                    <a:pt x="1758" y="9592"/>
                  </a:lnTo>
                  <a:lnTo>
                    <a:pt x="1700" y="9612"/>
                  </a:lnTo>
                  <a:lnTo>
                    <a:pt x="1644" y="9630"/>
                  </a:lnTo>
                  <a:lnTo>
                    <a:pt x="1586" y="9644"/>
                  </a:lnTo>
                  <a:lnTo>
                    <a:pt x="1528" y="9656"/>
                  </a:lnTo>
                  <a:lnTo>
                    <a:pt x="1468" y="9666"/>
                  </a:lnTo>
                  <a:lnTo>
                    <a:pt x="1410" y="9672"/>
                  </a:lnTo>
                  <a:lnTo>
                    <a:pt x="1350" y="9676"/>
                  </a:lnTo>
                  <a:lnTo>
                    <a:pt x="1292" y="9678"/>
                  </a:lnTo>
                  <a:lnTo>
                    <a:pt x="1292" y="9678"/>
                  </a:lnTo>
                  <a:close/>
                </a:path>
              </a:pathLst>
            </a:custGeom>
            <a:solidFill>
              <a:schemeClr val="accent1"/>
            </a:solidFill>
            <a:ln w="15875">
              <a:noFill/>
              <a:miter lim="800000"/>
            </a:ln>
          </p:spPr>
          <p:txBody>
            <a:bodyPr anchor="ctr"/>
            <a:lstStyle/>
            <a:p>
              <a:pPr algn="ctr"/>
              <a:endPara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" name="îšľide"/>
            <p:cNvSpPr/>
            <p:nvPr/>
          </p:nvSpPr>
          <p:spPr bwMode="auto">
            <a:xfrm>
              <a:off x="7192444" y="3018120"/>
              <a:ext cx="922766" cy="1399769"/>
            </a:xfrm>
            <a:custGeom>
              <a:avLst/>
              <a:gdLst>
                <a:gd name="T0" fmla="*/ 1226 w 6380"/>
                <a:gd name="T1" fmla="*/ 9676 h 9678"/>
                <a:gd name="T2" fmla="*/ 1034 w 6380"/>
                <a:gd name="T3" fmla="*/ 9652 h 9678"/>
                <a:gd name="T4" fmla="*/ 846 w 6380"/>
                <a:gd name="T5" fmla="*/ 9600 h 9678"/>
                <a:gd name="T6" fmla="*/ 666 w 6380"/>
                <a:gd name="T7" fmla="*/ 9518 h 9678"/>
                <a:gd name="T8" fmla="*/ 500 w 6380"/>
                <a:gd name="T9" fmla="*/ 9408 h 9678"/>
                <a:gd name="T10" fmla="*/ 348 w 6380"/>
                <a:gd name="T11" fmla="*/ 9268 h 9678"/>
                <a:gd name="T12" fmla="*/ 262 w 6380"/>
                <a:gd name="T13" fmla="*/ 9168 h 9678"/>
                <a:gd name="T14" fmla="*/ 156 w 6380"/>
                <a:gd name="T15" fmla="*/ 9004 h 9678"/>
                <a:gd name="T16" fmla="*/ 78 w 6380"/>
                <a:gd name="T17" fmla="*/ 8832 h 9678"/>
                <a:gd name="T18" fmla="*/ 26 w 6380"/>
                <a:gd name="T19" fmla="*/ 8652 h 9678"/>
                <a:gd name="T20" fmla="*/ 2 w 6380"/>
                <a:gd name="T21" fmla="*/ 8466 h 9678"/>
                <a:gd name="T22" fmla="*/ 4 w 6380"/>
                <a:gd name="T23" fmla="*/ 8282 h 9678"/>
                <a:gd name="T24" fmla="*/ 32 w 6380"/>
                <a:gd name="T25" fmla="*/ 8098 h 9678"/>
                <a:gd name="T26" fmla="*/ 88 w 6380"/>
                <a:gd name="T27" fmla="*/ 7918 h 9678"/>
                <a:gd name="T28" fmla="*/ 168 w 6380"/>
                <a:gd name="T29" fmla="*/ 7748 h 9678"/>
                <a:gd name="T30" fmla="*/ 276 w 6380"/>
                <a:gd name="T31" fmla="*/ 7588 h 9678"/>
                <a:gd name="T32" fmla="*/ 410 w 6380"/>
                <a:gd name="T33" fmla="*/ 7442 h 9678"/>
                <a:gd name="T34" fmla="*/ 410 w 6380"/>
                <a:gd name="T35" fmla="*/ 2234 h 9678"/>
                <a:gd name="T36" fmla="*/ 276 w 6380"/>
                <a:gd name="T37" fmla="*/ 2090 h 9678"/>
                <a:gd name="T38" fmla="*/ 168 w 6380"/>
                <a:gd name="T39" fmla="*/ 1930 h 9678"/>
                <a:gd name="T40" fmla="*/ 88 w 6380"/>
                <a:gd name="T41" fmla="*/ 1760 h 9678"/>
                <a:gd name="T42" fmla="*/ 32 w 6380"/>
                <a:gd name="T43" fmla="*/ 1580 h 9678"/>
                <a:gd name="T44" fmla="*/ 4 w 6380"/>
                <a:gd name="T45" fmla="*/ 1396 h 9678"/>
                <a:gd name="T46" fmla="*/ 2 w 6380"/>
                <a:gd name="T47" fmla="*/ 1210 h 9678"/>
                <a:gd name="T48" fmla="*/ 26 w 6380"/>
                <a:gd name="T49" fmla="*/ 1026 h 9678"/>
                <a:gd name="T50" fmla="*/ 78 w 6380"/>
                <a:gd name="T51" fmla="*/ 846 h 9678"/>
                <a:gd name="T52" fmla="*/ 156 w 6380"/>
                <a:gd name="T53" fmla="*/ 672 h 9678"/>
                <a:gd name="T54" fmla="*/ 262 w 6380"/>
                <a:gd name="T55" fmla="*/ 510 h 9678"/>
                <a:gd name="T56" fmla="*/ 348 w 6380"/>
                <a:gd name="T57" fmla="*/ 410 h 9678"/>
                <a:gd name="T58" fmla="*/ 492 w 6380"/>
                <a:gd name="T59" fmla="*/ 276 h 9678"/>
                <a:gd name="T60" fmla="*/ 652 w 6380"/>
                <a:gd name="T61" fmla="*/ 168 h 9678"/>
                <a:gd name="T62" fmla="*/ 822 w 6380"/>
                <a:gd name="T63" fmla="*/ 86 h 9678"/>
                <a:gd name="T64" fmla="*/ 1002 w 6380"/>
                <a:gd name="T65" fmla="*/ 32 h 9678"/>
                <a:gd name="T66" fmla="*/ 1186 w 6380"/>
                <a:gd name="T67" fmla="*/ 4 h 9678"/>
                <a:gd name="T68" fmla="*/ 1372 w 6380"/>
                <a:gd name="T69" fmla="*/ 2 h 9678"/>
                <a:gd name="T70" fmla="*/ 1556 w 6380"/>
                <a:gd name="T71" fmla="*/ 26 h 9678"/>
                <a:gd name="T72" fmla="*/ 1736 w 6380"/>
                <a:gd name="T73" fmla="*/ 78 h 9678"/>
                <a:gd name="T74" fmla="*/ 1910 w 6380"/>
                <a:gd name="T75" fmla="*/ 156 h 9678"/>
                <a:gd name="T76" fmla="*/ 2072 w 6380"/>
                <a:gd name="T77" fmla="*/ 262 h 9678"/>
                <a:gd name="T78" fmla="*/ 5970 w 6380"/>
                <a:gd name="T79" fmla="*/ 3896 h 9678"/>
                <a:gd name="T80" fmla="*/ 6062 w 6380"/>
                <a:gd name="T81" fmla="*/ 3992 h 9678"/>
                <a:gd name="T82" fmla="*/ 6180 w 6380"/>
                <a:gd name="T83" fmla="*/ 4150 h 9678"/>
                <a:gd name="T84" fmla="*/ 6274 w 6380"/>
                <a:gd name="T85" fmla="*/ 4324 h 9678"/>
                <a:gd name="T86" fmla="*/ 6338 w 6380"/>
                <a:gd name="T87" fmla="*/ 4510 h 9678"/>
                <a:gd name="T88" fmla="*/ 6374 w 6380"/>
                <a:gd name="T89" fmla="*/ 4706 h 9678"/>
                <a:gd name="T90" fmla="*/ 6380 w 6380"/>
                <a:gd name="T91" fmla="*/ 4838 h 9678"/>
                <a:gd name="T92" fmla="*/ 6364 w 6380"/>
                <a:gd name="T93" fmla="*/ 5038 h 9678"/>
                <a:gd name="T94" fmla="*/ 6320 w 6380"/>
                <a:gd name="T95" fmla="*/ 5230 h 9678"/>
                <a:gd name="T96" fmla="*/ 6246 w 6380"/>
                <a:gd name="T97" fmla="*/ 5412 h 9678"/>
                <a:gd name="T98" fmla="*/ 6144 w 6380"/>
                <a:gd name="T99" fmla="*/ 5582 h 9678"/>
                <a:gd name="T100" fmla="*/ 6018 w 6380"/>
                <a:gd name="T101" fmla="*/ 5736 h 9678"/>
                <a:gd name="T102" fmla="*/ 2174 w 6380"/>
                <a:gd name="T103" fmla="*/ 9330 h 9678"/>
                <a:gd name="T104" fmla="*/ 2026 w 6380"/>
                <a:gd name="T105" fmla="*/ 9448 h 9678"/>
                <a:gd name="T106" fmla="*/ 1868 w 6380"/>
                <a:gd name="T107" fmla="*/ 9542 h 9678"/>
                <a:gd name="T108" fmla="*/ 1700 w 6380"/>
                <a:gd name="T109" fmla="*/ 9612 h 9678"/>
                <a:gd name="T110" fmla="*/ 1528 w 6380"/>
                <a:gd name="T111" fmla="*/ 9656 h 9678"/>
                <a:gd name="T112" fmla="*/ 1350 w 6380"/>
                <a:gd name="T113" fmla="*/ 9676 h 9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380" h="9678">
                  <a:moveTo>
                    <a:pt x="1292" y="9678"/>
                  </a:moveTo>
                  <a:lnTo>
                    <a:pt x="1292" y="9678"/>
                  </a:lnTo>
                  <a:lnTo>
                    <a:pt x="1226" y="9676"/>
                  </a:lnTo>
                  <a:lnTo>
                    <a:pt x="1162" y="9672"/>
                  </a:lnTo>
                  <a:lnTo>
                    <a:pt x="1098" y="9664"/>
                  </a:lnTo>
                  <a:lnTo>
                    <a:pt x="1034" y="9652"/>
                  </a:lnTo>
                  <a:lnTo>
                    <a:pt x="970" y="9638"/>
                  </a:lnTo>
                  <a:lnTo>
                    <a:pt x="908" y="9620"/>
                  </a:lnTo>
                  <a:lnTo>
                    <a:pt x="846" y="9600"/>
                  </a:lnTo>
                  <a:lnTo>
                    <a:pt x="786" y="9576"/>
                  </a:lnTo>
                  <a:lnTo>
                    <a:pt x="726" y="9548"/>
                  </a:lnTo>
                  <a:lnTo>
                    <a:pt x="666" y="9518"/>
                  </a:lnTo>
                  <a:lnTo>
                    <a:pt x="610" y="9484"/>
                  </a:lnTo>
                  <a:lnTo>
                    <a:pt x="554" y="9448"/>
                  </a:lnTo>
                  <a:lnTo>
                    <a:pt x="500" y="9408"/>
                  </a:lnTo>
                  <a:lnTo>
                    <a:pt x="446" y="9364"/>
                  </a:lnTo>
                  <a:lnTo>
                    <a:pt x="396" y="9318"/>
                  </a:lnTo>
                  <a:lnTo>
                    <a:pt x="348" y="9268"/>
                  </a:lnTo>
                  <a:lnTo>
                    <a:pt x="348" y="9268"/>
                  </a:lnTo>
                  <a:lnTo>
                    <a:pt x="304" y="9218"/>
                  </a:lnTo>
                  <a:lnTo>
                    <a:pt x="262" y="9168"/>
                  </a:lnTo>
                  <a:lnTo>
                    <a:pt x="224" y="9114"/>
                  </a:lnTo>
                  <a:lnTo>
                    <a:pt x="188" y="9060"/>
                  </a:lnTo>
                  <a:lnTo>
                    <a:pt x="156" y="9004"/>
                  </a:lnTo>
                  <a:lnTo>
                    <a:pt x="128" y="8948"/>
                  </a:lnTo>
                  <a:lnTo>
                    <a:pt x="102" y="8890"/>
                  </a:lnTo>
                  <a:lnTo>
                    <a:pt x="78" y="8832"/>
                  </a:lnTo>
                  <a:lnTo>
                    <a:pt x="58" y="8772"/>
                  </a:lnTo>
                  <a:lnTo>
                    <a:pt x="42" y="8712"/>
                  </a:lnTo>
                  <a:lnTo>
                    <a:pt x="26" y="8652"/>
                  </a:lnTo>
                  <a:lnTo>
                    <a:pt x="16" y="8590"/>
                  </a:lnTo>
                  <a:lnTo>
                    <a:pt x="8" y="8528"/>
                  </a:lnTo>
                  <a:lnTo>
                    <a:pt x="2" y="8466"/>
                  </a:lnTo>
                  <a:lnTo>
                    <a:pt x="0" y="8404"/>
                  </a:lnTo>
                  <a:lnTo>
                    <a:pt x="0" y="8342"/>
                  </a:lnTo>
                  <a:lnTo>
                    <a:pt x="4" y="8282"/>
                  </a:lnTo>
                  <a:lnTo>
                    <a:pt x="10" y="8220"/>
                  </a:lnTo>
                  <a:lnTo>
                    <a:pt x="20" y="8158"/>
                  </a:lnTo>
                  <a:lnTo>
                    <a:pt x="32" y="8098"/>
                  </a:lnTo>
                  <a:lnTo>
                    <a:pt x="48" y="8036"/>
                  </a:lnTo>
                  <a:lnTo>
                    <a:pt x="66" y="7978"/>
                  </a:lnTo>
                  <a:lnTo>
                    <a:pt x="88" y="7918"/>
                  </a:lnTo>
                  <a:lnTo>
                    <a:pt x="112" y="7860"/>
                  </a:lnTo>
                  <a:lnTo>
                    <a:pt x="138" y="7804"/>
                  </a:lnTo>
                  <a:lnTo>
                    <a:pt x="168" y="7748"/>
                  </a:lnTo>
                  <a:lnTo>
                    <a:pt x="202" y="7694"/>
                  </a:lnTo>
                  <a:lnTo>
                    <a:pt x="238" y="7640"/>
                  </a:lnTo>
                  <a:lnTo>
                    <a:pt x="276" y="7588"/>
                  </a:lnTo>
                  <a:lnTo>
                    <a:pt x="318" y="7538"/>
                  </a:lnTo>
                  <a:lnTo>
                    <a:pt x="362" y="7490"/>
                  </a:lnTo>
                  <a:lnTo>
                    <a:pt x="410" y="7442"/>
                  </a:lnTo>
                  <a:lnTo>
                    <a:pt x="3196" y="4838"/>
                  </a:lnTo>
                  <a:lnTo>
                    <a:pt x="410" y="2234"/>
                  </a:lnTo>
                  <a:lnTo>
                    <a:pt x="410" y="2234"/>
                  </a:lnTo>
                  <a:lnTo>
                    <a:pt x="362" y="2188"/>
                  </a:lnTo>
                  <a:lnTo>
                    <a:pt x="318" y="2140"/>
                  </a:lnTo>
                  <a:lnTo>
                    <a:pt x="276" y="2090"/>
                  </a:lnTo>
                  <a:lnTo>
                    <a:pt x="238" y="2038"/>
                  </a:lnTo>
                  <a:lnTo>
                    <a:pt x="202" y="1984"/>
                  </a:lnTo>
                  <a:lnTo>
                    <a:pt x="168" y="1930"/>
                  </a:lnTo>
                  <a:lnTo>
                    <a:pt x="138" y="1874"/>
                  </a:lnTo>
                  <a:lnTo>
                    <a:pt x="112" y="1818"/>
                  </a:lnTo>
                  <a:lnTo>
                    <a:pt x="88" y="1760"/>
                  </a:lnTo>
                  <a:lnTo>
                    <a:pt x="66" y="1700"/>
                  </a:lnTo>
                  <a:lnTo>
                    <a:pt x="48" y="1640"/>
                  </a:lnTo>
                  <a:lnTo>
                    <a:pt x="32" y="1580"/>
                  </a:lnTo>
                  <a:lnTo>
                    <a:pt x="20" y="1520"/>
                  </a:lnTo>
                  <a:lnTo>
                    <a:pt x="10" y="1458"/>
                  </a:lnTo>
                  <a:lnTo>
                    <a:pt x="4" y="1396"/>
                  </a:lnTo>
                  <a:lnTo>
                    <a:pt x="0" y="1334"/>
                  </a:lnTo>
                  <a:lnTo>
                    <a:pt x="0" y="1272"/>
                  </a:lnTo>
                  <a:lnTo>
                    <a:pt x="2" y="1210"/>
                  </a:lnTo>
                  <a:lnTo>
                    <a:pt x="8" y="1148"/>
                  </a:lnTo>
                  <a:lnTo>
                    <a:pt x="16" y="1088"/>
                  </a:lnTo>
                  <a:lnTo>
                    <a:pt x="26" y="1026"/>
                  </a:lnTo>
                  <a:lnTo>
                    <a:pt x="42" y="966"/>
                  </a:lnTo>
                  <a:lnTo>
                    <a:pt x="58" y="906"/>
                  </a:lnTo>
                  <a:lnTo>
                    <a:pt x="78" y="846"/>
                  </a:lnTo>
                  <a:lnTo>
                    <a:pt x="102" y="788"/>
                  </a:lnTo>
                  <a:lnTo>
                    <a:pt x="128" y="730"/>
                  </a:lnTo>
                  <a:lnTo>
                    <a:pt x="156" y="672"/>
                  </a:lnTo>
                  <a:lnTo>
                    <a:pt x="188" y="618"/>
                  </a:lnTo>
                  <a:lnTo>
                    <a:pt x="224" y="562"/>
                  </a:lnTo>
                  <a:lnTo>
                    <a:pt x="262" y="510"/>
                  </a:lnTo>
                  <a:lnTo>
                    <a:pt x="304" y="458"/>
                  </a:lnTo>
                  <a:lnTo>
                    <a:pt x="348" y="410"/>
                  </a:lnTo>
                  <a:lnTo>
                    <a:pt x="348" y="410"/>
                  </a:lnTo>
                  <a:lnTo>
                    <a:pt x="394" y="362"/>
                  </a:lnTo>
                  <a:lnTo>
                    <a:pt x="442" y="318"/>
                  </a:lnTo>
                  <a:lnTo>
                    <a:pt x="492" y="276"/>
                  </a:lnTo>
                  <a:lnTo>
                    <a:pt x="544" y="236"/>
                  </a:lnTo>
                  <a:lnTo>
                    <a:pt x="598" y="200"/>
                  </a:lnTo>
                  <a:lnTo>
                    <a:pt x="652" y="168"/>
                  </a:lnTo>
                  <a:lnTo>
                    <a:pt x="708" y="138"/>
                  </a:lnTo>
                  <a:lnTo>
                    <a:pt x="764" y="112"/>
                  </a:lnTo>
                  <a:lnTo>
                    <a:pt x="822" y="86"/>
                  </a:lnTo>
                  <a:lnTo>
                    <a:pt x="882" y="66"/>
                  </a:lnTo>
                  <a:lnTo>
                    <a:pt x="942" y="48"/>
                  </a:lnTo>
                  <a:lnTo>
                    <a:pt x="1002" y="32"/>
                  </a:lnTo>
                  <a:lnTo>
                    <a:pt x="1062" y="20"/>
                  </a:lnTo>
                  <a:lnTo>
                    <a:pt x="1124" y="10"/>
                  </a:lnTo>
                  <a:lnTo>
                    <a:pt x="1186" y="4"/>
                  </a:lnTo>
                  <a:lnTo>
                    <a:pt x="1248" y="0"/>
                  </a:lnTo>
                  <a:lnTo>
                    <a:pt x="1310" y="0"/>
                  </a:lnTo>
                  <a:lnTo>
                    <a:pt x="1372" y="2"/>
                  </a:lnTo>
                  <a:lnTo>
                    <a:pt x="1434" y="8"/>
                  </a:lnTo>
                  <a:lnTo>
                    <a:pt x="1494" y="16"/>
                  </a:lnTo>
                  <a:lnTo>
                    <a:pt x="1556" y="26"/>
                  </a:lnTo>
                  <a:lnTo>
                    <a:pt x="1616" y="40"/>
                  </a:lnTo>
                  <a:lnTo>
                    <a:pt x="1676" y="58"/>
                  </a:lnTo>
                  <a:lnTo>
                    <a:pt x="1736" y="78"/>
                  </a:lnTo>
                  <a:lnTo>
                    <a:pt x="1796" y="102"/>
                  </a:lnTo>
                  <a:lnTo>
                    <a:pt x="1852" y="128"/>
                  </a:lnTo>
                  <a:lnTo>
                    <a:pt x="1910" y="156"/>
                  </a:lnTo>
                  <a:lnTo>
                    <a:pt x="1964" y="188"/>
                  </a:lnTo>
                  <a:lnTo>
                    <a:pt x="2020" y="224"/>
                  </a:lnTo>
                  <a:lnTo>
                    <a:pt x="2072" y="262"/>
                  </a:lnTo>
                  <a:lnTo>
                    <a:pt x="2124" y="302"/>
                  </a:lnTo>
                  <a:lnTo>
                    <a:pt x="2174" y="348"/>
                  </a:lnTo>
                  <a:lnTo>
                    <a:pt x="5970" y="3896"/>
                  </a:lnTo>
                  <a:lnTo>
                    <a:pt x="5970" y="3896"/>
                  </a:lnTo>
                  <a:lnTo>
                    <a:pt x="6018" y="3942"/>
                  </a:lnTo>
                  <a:lnTo>
                    <a:pt x="6062" y="3992"/>
                  </a:lnTo>
                  <a:lnTo>
                    <a:pt x="6106" y="4042"/>
                  </a:lnTo>
                  <a:lnTo>
                    <a:pt x="6144" y="4096"/>
                  </a:lnTo>
                  <a:lnTo>
                    <a:pt x="6180" y="4150"/>
                  </a:lnTo>
                  <a:lnTo>
                    <a:pt x="6214" y="4206"/>
                  </a:lnTo>
                  <a:lnTo>
                    <a:pt x="6246" y="4264"/>
                  </a:lnTo>
                  <a:lnTo>
                    <a:pt x="6274" y="4324"/>
                  </a:lnTo>
                  <a:lnTo>
                    <a:pt x="6298" y="4386"/>
                  </a:lnTo>
                  <a:lnTo>
                    <a:pt x="6320" y="4448"/>
                  </a:lnTo>
                  <a:lnTo>
                    <a:pt x="6338" y="4510"/>
                  </a:lnTo>
                  <a:lnTo>
                    <a:pt x="6352" y="4574"/>
                  </a:lnTo>
                  <a:lnTo>
                    <a:pt x="6364" y="4640"/>
                  </a:lnTo>
                  <a:lnTo>
                    <a:pt x="6374" y="4706"/>
                  </a:lnTo>
                  <a:lnTo>
                    <a:pt x="6378" y="4772"/>
                  </a:lnTo>
                  <a:lnTo>
                    <a:pt x="6380" y="4838"/>
                  </a:lnTo>
                  <a:lnTo>
                    <a:pt x="6380" y="4838"/>
                  </a:lnTo>
                  <a:lnTo>
                    <a:pt x="6378" y="4906"/>
                  </a:lnTo>
                  <a:lnTo>
                    <a:pt x="6374" y="4972"/>
                  </a:lnTo>
                  <a:lnTo>
                    <a:pt x="6364" y="5038"/>
                  </a:lnTo>
                  <a:lnTo>
                    <a:pt x="6352" y="5102"/>
                  </a:lnTo>
                  <a:lnTo>
                    <a:pt x="6338" y="5166"/>
                  </a:lnTo>
                  <a:lnTo>
                    <a:pt x="6320" y="5230"/>
                  </a:lnTo>
                  <a:lnTo>
                    <a:pt x="6298" y="5292"/>
                  </a:lnTo>
                  <a:lnTo>
                    <a:pt x="6274" y="5354"/>
                  </a:lnTo>
                  <a:lnTo>
                    <a:pt x="6246" y="5412"/>
                  </a:lnTo>
                  <a:lnTo>
                    <a:pt x="6214" y="5470"/>
                  </a:lnTo>
                  <a:lnTo>
                    <a:pt x="6180" y="5528"/>
                  </a:lnTo>
                  <a:lnTo>
                    <a:pt x="6144" y="5582"/>
                  </a:lnTo>
                  <a:lnTo>
                    <a:pt x="6106" y="5636"/>
                  </a:lnTo>
                  <a:lnTo>
                    <a:pt x="6062" y="5686"/>
                  </a:lnTo>
                  <a:lnTo>
                    <a:pt x="6018" y="5736"/>
                  </a:lnTo>
                  <a:lnTo>
                    <a:pt x="5970" y="5782"/>
                  </a:lnTo>
                  <a:lnTo>
                    <a:pt x="2174" y="9330"/>
                  </a:lnTo>
                  <a:lnTo>
                    <a:pt x="2174" y="9330"/>
                  </a:lnTo>
                  <a:lnTo>
                    <a:pt x="2126" y="9372"/>
                  </a:lnTo>
                  <a:lnTo>
                    <a:pt x="2076" y="9412"/>
                  </a:lnTo>
                  <a:lnTo>
                    <a:pt x="2026" y="9448"/>
                  </a:lnTo>
                  <a:lnTo>
                    <a:pt x="1974" y="9482"/>
                  </a:lnTo>
                  <a:lnTo>
                    <a:pt x="1922" y="9514"/>
                  </a:lnTo>
                  <a:lnTo>
                    <a:pt x="1868" y="9542"/>
                  </a:lnTo>
                  <a:lnTo>
                    <a:pt x="1814" y="9568"/>
                  </a:lnTo>
                  <a:lnTo>
                    <a:pt x="1758" y="9592"/>
                  </a:lnTo>
                  <a:lnTo>
                    <a:pt x="1700" y="9612"/>
                  </a:lnTo>
                  <a:lnTo>
                    <a:pt x="1644" y="9630"/>
                  </a:lnTo>
                  <a:lnTo>
                    <a:pt x="1586" y="9644"/>
                  </a:lnTo>
                  <a:lnTo>
                    <a:pt x="1528" y="9656"/>
                  </a:lnTo>
                  <a:lnTo>
                    <a:pt x="1468" y="9666"/>
                  </a:lnTo>
                  <a:lnTo>
                    <a:pt x="1410" y="9672"/>
                  </a:lnTo>
                  <a:lnTo>
                    <a:pt x="1350" y="9676"/>
                  </a:lnTo>
                  <a:lnTo>
                    <a:pt x="1292" y="9678"/>
                  </a:lnTo>
                  <a:lnTo>
                    <a:pt x="1292" y="9678"/>
                  </a:lnTo>
                  <a:close/>
                </a:path>
              </a:pathLst>
            </a:custGeom>
            <a:solidFill>
              <a:schemeClr val="accent3"/>
            </a:solidFill>
            <a:ln w="15875">
              <a:noFill/>
              <a:miter lim="800000"/>
            </a:ln>
          </p:spPr>
          <p:txBody>
            <a:bodyPr anchor="ctr"/>
            <a:lstStyle/>
            <a:p>
              <a:pPr algn="ctr"/>
              <a:endPara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i$ḻíḍê"/>
            <p:cNvSpPr/>
            <p:nvPr/>
          </p:nvSpPr>
          <p:spPr bwMode="auto">
            <a:xfrm>
              <a:off x="8670223" y="3206671"/>
              <a:ext cx="674170" cy="1022667"/>
            </a:xfrm>
            <a:custGeom>
              <a:avLst/>
              <a:gdLst>
                <a:gd name="T0" fmla="*/ 1226 w 6380"/>
                <a:gd name="T1" fmla="*/ 9676 h 9678"/>
                <a:gd name="T2" fmla="*/ 1034 w 6380"/>
                <a:gd name="T3" fmla="*/ 9652 h 9678"/>
                <a:gd name="T4" fmla="*/ 846 w 6380"/>
                <a:gd name="T5" fmla="*/ 9600 h 9678"/>
                <a:gd name="T6" fmla="*/ 666 w 6380"/>
                <a:gd name="T7" fmla="*/ 9518 h 9678"/>
                <a:gd name="T8" fmla="*/ 500 w 6380"/>
                <a:gd name="T9" fmla="*/ 9408 h 9678"/>
                <a:gd name="T10" fmla="*/ 348 w 6380"/>
                <a:gd name="T11" fmla="*/ 9268 h 9678"/>
                <a:gd name="T12" fmla="*/ 262 w 6380"/>
                <a:gd name="T13" fmla="*/ 9168 h 9678"/>
                <a:gd name="T14" fmla="*/ 156 w 6380"/>
                <a:gd name="T15" fmla="*/ 9004 h 9678"/>
                <a:gd name="T16" fmla="*/ 78 w 6380"/>
                <a:gd name="T17" fmla="*/ 8832 h 9678"/>
                <a:gd name="T18" fmla="*/ 26 w 6380"/>
                <a:gd name="T19" fmla="*/ 8652 h 9678"/>
                <a:gd name="T20" fmla="*/ 2 w 6380"/>
                <a:gd name="T21" fmla="*/ 8466 h 9678"/>
                <a:gd name="T22" fmla="*/ 4 w 6380"/>
                <a:gd name="T23" fmla="*/ 8282 h 9678"/>
                <a:gd name="T24" fmla="*/ 32 w 6380"/>
                <a:gd name="T25" fmla="*/ 8098 h 9678"/>
                <a:gd name="T26" fmla="*/ 88 w 6380"/>
                <a:gd name="T27" fmla="*/ 7918 h 9678"/>
                <a:gd name="T28" fmla="*/ 168 w 6380"/>
                <a:gd name="T29" fmla="*/ 7748 h 9678"/>
                <a:gd name="T30" fmla="*/ 276 w 6380"/>
                <a:gd name="T31" fmla="*/ 7588 h 9678"/>
                <a:gd name="T32" fmla="*/ 410 w 6380"/>
                <a:gd name="T33" fmla="*/ 7442 h 9678"/>
                <a:gd name="T34" fmla="*/ 410 w 6380"/>
                <a:gd name="T35" fmla="*/ 2234 h 9678"/>
                <a:gd name="T36" fmla="*/ 276 w 6380"/>
                <a:gd name="T37" fmla="*/ 2090 h 9678"/>
                <a:gd name="T38" fmla="*/ 168 w 6380"/>
                <a:gd name="T39" fmla="*/ 1930 h 9678"/>
                <a:gd name="T40" fmla="*/ 88 w 6380"/>
                <a:gd name="T41" fmla="*/ 1760 h 9678"/>
                <a:gd name="T42" fmla="*/ 32 w 6380"/>
                <a:gd name="T43" fmla="*/ 1580 h 9678"/>
                <a:gd name="T44" fmla="*/ 4 w 6380"/>
                <a:gd name="T45" fmla="*/ 1396 h 9678"/>
                <a:gd name="T46" fmla="*/ 2 w 6380"/>
                <a:gd name="T47" fmla="*/ 1210 h 9678"/>
                <a:gd name="T48" fmla="*/ 26 w 6380"/>
                <a:gd name="T49" fmla="*/ 1026 h 9678"/>
                <a:gd name="T50" fmla="*/ 78 w 6380"/>
                <a:gd name="T51" fmla="*/ 846 h 9678"/>
                <a:gd name="T52" fmla="*/ 156 w 6380"/>
                <a:gd name="T53" fmla="*/ 672 h 9678"/>
                <a:gd name="T54" fmla="*/ 262 w 6380"/>
                <a:gd name="T55" fmla="*/ 510 h 9678"/>
                <a:gd name="T56" fmla="*/ 348 w 6380"/>
                <a:gd name="T57" fmla="*/ 410 h 9678"/>
                <a:gd name="T58" fmla="*/ 492 w 6380"/>
                <a:gd name="T59" fmla="*/ 276 h 9678"/>
                <a:gd name="T60" fmla="*/ 652 w 6380"/>
                <a:gd name="T61" fmla="*/ 168 h 9678"/>
                <a:gd name="T62" fmla="*/ 822 w 6380"/>
                <a:gd name="T63" fmla="*/ 86 h 9678"/>
                <a:gd name="T64" fmla="*/ 1002 w 6380"/>
                <a:gd name="T65" fmla="*/ 32 h 9678"/>
                <a:gd name="T66" fmla="*/ 1186 w 6380"/>
                <a:gd name="T67" fmla="*/ 4 h 9678"/>
                <a:gd name="T68" fmla="*/ 1372 w 6380"/>
                <a:gd name="T69" fmla="*/ 2 h 9678"/>
                <a:gd name="T70" fmla="*/ 1556 w 6380"/>
                <a:gd name="T71" fmla="*/ 26 h 9678"/>
                <a:gd name="T72" fmla="*/ 1736 w 6380"/>
                <a:gd name="T73" fmla="*/ 78 h 9678"/>
                <a:gd name="T74" fmla="*/ 1910 w 6380"/>
                <a:gd name="T75" fmla="*/ 156 h 9678"/>
                <a:gd name="T76" fmla="*/ 2072 w 6380"/>
                <a:gd name="T77" fmla="*/ 262 h 9678"/>
                <a:gd name="T78" fmla="*/ 5970 w 6380"/>
                <a:gd name="T79" fmla="*/ 3896 h 9678"/>
                <a:gd name="T80" fmla="*/ 6062 w 6380"/>
                <a:gd name="T81" fmla="*/ 3992 h 9678"/>
                <a:gd name="T82" fmla="*/ 6180 w 6380"/>
                <a:gd name="T83" fmla="*/ 4150 h 9678"/>
                <a:gd name="T84" fmla="*/ 6274 w 6380"/>
                <a:gd name="T85" fmla="*/ 4324 h 9678"/>
                <a:gd name="T86" fmla="*/ 6338 w 6380"/>
                <a:gd name="T87" fmla="*/ 4510 h 9678"/>
                <a:gd name="T88" fmla="*/ 6374 w 6380"/>
                <a:gd name="T89" fmla="*/ 4706 h 9678"/>
                <a:gd name="T90" fmla="*/ 6380 w 6380"/>
                <a:gd name="T91" fmla="*/ 4838 h 9678"/>
                <a:gd name="T92" fmla="*/ 6364 w 6380"/>
                <a:gd name="T93" fmla="*/ 5038 h 9678"/>
                <a:gd name="T94" fmla="*/ 6320 w 6380"/>
                <a:gd name="T95" fmla="*/ 5230 h 9678"/>
                <a:gd name="T96" fmla="*/ 6246 w 6380"/>
                <a:gd name="T97" fmla="*/ 5412 h 9678"/>
                <a:gd name="T98" fmla="*/ 6144 w 6380"/>
                <a:gd name="T99" fmla="*/ 5582 h 9678"/>
                <a:gd name="T100" fmla="*/ 6018 w 6380"/>
                <a:gd name="T101" fmla="*/ 5736 h 9678"/>
                <a:gd name="T102" fmla="*/ 2174 w 6380"/>
                <a:gd name="T103" fmla="*/ 9330 h 9678"/>
                <a:gd name="T104" fmla="*/ 2026 w 6380"/>
                <a:gd name="T105" fmla="*/ 9448 h 9678"/>
                <a:gd name="T106" fmla="*/ 1868 w 6380"/>
                <a:gd name="T107" fmla="*/ 9542 h 9678"/>
                <a:gd name="T108" fmla="*/ 1700 w 6380"/>
                <a:gd name="T109" fmla="*/ 9612 h 9678"/>
                <a:gd name="T110" fmla="*/ 1528 w 6380"/>
                <a:gd name="T111" fmla="*/ 9656 h 9678"/>
                <a:gd name="T112" fmla="*/ 1350 w 6380"/>
                <a:gd name="T113" fmla="*/ 9676 h 9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380" h="9678">
                  <a:moveTo>
                    <a:pt x="1292" y="9678"/>
                  </a:moveTo>
                  <a:lnTo>
                    <a:pt x="1292" y="9678"/>
                  </a:lnTo>
                  <a:lnTo>
                    <a:pt x="1226" y="9676"/>
                  </a:lnTo>
                  <a:lnTo>
                    <a:pt x="1162" y="9672"/>
                  </a:lnTo>
                  <a:lnTo>
                    <a:pt x="1098" y="9664"/>
                  </a:lnTo>
                  <a:lnTo>
                    <a:pt x="1034" y="9652"/>
                  </a:lnTo>
                  <a:lnTo>
                    <a:pt x="970" y="9638"/>
                  </a:lnTo>
                  <a:lnTo>
                    <a:pt x="908" y="9620"/>
                  </a:lnTo>
                  <a:lnTo>
                    <a:pt x="846" y="9600"/>
                  </a:lnTo>
                  <a:lnTo>
                    <a:pt x="786" y="9576"/>
                  </a:lnTo>
                  <a:lnTo>
                    <a:pt x="726" y="9548"/>
                  </a:lnTo>
                  <a:lnTo>
                    <a:pt x="666" y="9518"/>
                  </a:lnTo>
                  <a:lnTo>
                    <a:pt x="610" y="9484"/>
                  </a:lnTo>
                  <a:lnTo>
                    <a:pt x="554" y="9448"/>
                  </a:lnTo>
                  <a:lnTo>
                    <a:pt x="500" y="9408"/>
                  </a:lnTo>
                  <a:lnTo>
                    <a:pt x="446" y="9364"/>
                  </a:lnTo>
                  <a:lnTo>
                    <a:pt x="396" y="9318"/>
                  </a:lnTo>
                  <a:lnTo>
                    <a:pt x="348" y="9268"/>
                  </a:lnTo>
                  <a:lnTo>
                    <a:pt x="348" y="9268"/>
                  </a:lnTo>
                  <a:lnTo>
                    <a:pt x="304" y="9218"/>
                  </a:lnTo>
                  <a:lnTo>
                    <a:pt x="262" y="9168"/>
                  </a:lnTo>
                  <a:lnTo>
                    <a:pt x="224" y="9114"/>
                  </a:lnTo>
                  <a:lnTo>
                    <a:pt x="188" y="9060"/>
                  </a:lnTo>
                  <a:lnTo>
                    <a:pt x="156" y="9004"/>
                  </a:lnTo>
                  <a:lnTo>
                    <a:pt x="128" y="8948"/>
                  </a:lnTo>
                  <a:lnTo>
                    <a:pt x="102" y="8890"/>
                  </a:lnTo>
                  <a:lnTo>
                    <a:pt x="78" y="8832"/>
                  </a:lnTo>
                  <a:lnTo>
                    <a:pt x="58" y="8772"/>
                  </a:lnTo>
                  <a:lnTo>
                    <a:pt x="42" y="8712"/>
                  </a:lnTo>
                  <a:lnTo>
                    <a:pt x="26" y="8652"/>
                  </a:lnTo>
                  <a:lnTo>
                    <a:pt x="16" y="8590"/>
                  </a:lnTo>
                  <a:lnTo>
                    <a:pt x="8" y="8528"/>
                  </a:lnTo>
                  <a:lnTo>
                    <a:pt x="2" y="8466"/>
                  </a:lnTo>
                  <a:lnTo>
                    <a:pt x="0" y="8404"/>
                  </a:lnTo>
                  <a:lnTo>
                    <a:pt x="0" y="8342"/>
                  </a:lnTo>
                  <a:lnTo>
                    <a:pt x="4" y="8282"/>
                  </a:lnTo>
                  <a:lnTo>
                    <a:pt x="10" y="8220"/>
                  </a:lnTo>
                  <a:lnTo>
                    <a:pt x="20" y="8158"/>
                  </a:lnTo>
                  <a:lnTo>
                    <a:pt x="32" y="8098"/>
                  </a:lnTo>
                  <a:lnTo>
                    <a:pt x="48" y="8036"/>
                  </a:lnTo>
                  <a:lnTo>
                    <a:pt x="66" y="7978"/>
                  </a:lnTo>
                  <a:lnTo>
                    <a:pt x="88" y="7918"/>
                  </a:lnTo>
                  <a:lnTo>
                    <a:pt x="112" y="7860"/>
                  </a:lnTo>
                  <a:lnTo>
                    <a:pt x="138" y="7804"/>
                  </a:lnTo>
                  <a:lnTo>
                    <a:pt x="168" y="7748"/>
                  </a:lnTo>
                  <a:lnTo>
                    <a:pt x="202" y="7694"/>
                  </a:lnTo>
                  <a:lnTo>
                    <a:pt x="238" y="7640"/>
                  </a:lnTo>
                  <a:lnTo>
                    <a:pt x="276" y="7588"/>
                  </a:lnTo>
                  <a:lnTo>
                    <a:pt x="318" y="7538"/>
                  </a:lnTo>
                  <a:lnTo>
                    <a:pt x="362" y="7490"/>
                  </a:lnTo>
                  <a:lnTo>
                    <a:pt x="410" y="7442"/>
                  </a:lnTo>
                  <a:lnTo>
                    <a:pt x="3196" y="4838"/>
                  </a:lnTo>
                  <a:lnTo>
                    <a:pt x="410" y="2234"/>
                  </a:lnTo>
                  <a:lnTo>
                    <a:pt x="410" y="2234"/>
                  </a:lnTo>
                  <a:lnTo>
                    <a:pt x="362" y="2188"/>
                  </a:lnTo>
                  <a:lnTo>
                    <a:pt x="318" y="2140"/>
                  </a:lnTo>
                  <a:lnTo>
                    <a:pt x="276" y="2090"/>
                  </a:lnTo>
                  <a:lnTo>
                    <a:pt x="238" y="2038"/>
                  </a:lnTo>
                  <a:lnTo>
                    <a:pt x="202" y="1984"/>
                  </a:lnTo>
                  <a:lnTo>
                    <a:pt x="168" y="1930"/>
                  </a:lnTo>
                  <a:lnTo>
                    <a:pt x="138" y="1874"/>
                  </a:lnTo>
                  <a:lnTo>
                    <a:pt x="112" y="1818"/>
                  </a:lnTo>
                  <a:lnTo>
                    <a:pt x="88" y="1760"/>
                  </a:lnTo>
                  <a:lnTo>
                    <a:pt x="66" y="1700"/>
                  </a:lnTo>
                  <a:lnTo>
                    <a:pt x="48" y="1640"/>
                  </a:lnTo>
                  <a:lnTo>
                    <a:pt x="32" y="1580"/>
                  </a:lnTo>
                  <a:lnTo>
                    <a:pt x="20" y="1520"/>
                  </a:lnTo>
                  <a:lnTo>
                    <a:pt x="10" y="1458"/>
                  </a:lnTo>
                  <a:lnTo>
                    <a:pt x="4" y="1396"/>
                  </a:lnTo>
                  <a:lnTo>
                    <a:pt x="0" y="1334"/>
                  </a:lnTo>
                  <a:lnTo>
                    <a:pt x="0" y="1272"/>
                  </a:lnTo>
                  <a:lnTo>
                    <a:pt x="2" y="1210"/>
                  </a:lnTo>
                  <a:lnTo>
                    <a:pt x="8" y="1148"/>
                  </a:lnTo>
                  <a:lnTo>
                    <a:pt x="16" y="1088"/>
                  </a:lnTo>
                  <a:lnTo>
                    <a:pt x="26" y="1026"/>
                  </a:lnTo>
                  <a:lnTo>
                    <a:pt x="42" y="966"/>
                  </a:lnTo>
                  <a:lnTo>
                    <a:pt x="58" y="906"/>
                  </a:lnTo>
                  <a:lnTo>
                    <a:pt x="78" y="846"/>
                  </a:lnTo>
                  <a:lnTo>
                    <a:pt x="102" y="788"/>
                  </a:lnTo>
                  <a:lnTo>
                    <a:pt x="128" y="730"/>
                  </a:lnTo>
                  <a:lnTo>
                    <a:pt x="156" y="672"/>
                  </a:lnTo>
                  <a:lnTo>
                    <a:pt x="188" y="618"/>
                  </a:lnTo>
                  <a:lnTo>
                    <a:pt x="224" y="562"/>
                  </a:lnTo>
                  <a:lnTo>
                    <a:pt x="262" y="510"/>
                  </a:lnTo>
                  <a:lnTo>
                    <a:pt x="304" y="458"/>
                  </a:lnTo>
                  <a:lnTo>
                    <a:pt x="348" y="410"/>
                  </a:lnTo>
                  <a:lnTo>
                    <a:pt x="348" y="410"/>
                  </a:lnTo>
                  <a:lnTo>
                    <a:pt x="394" y="362"/>
                  </a:lnTo>
                  <a:lnTo>
                    <a:pt x="442" y="318"/>
                  </a:lnTo>
                  <a:lnTo>
                    <a:pt x="492" y="276"/>
                  </a:lnTo>
                  <a:lnTo>
                    <a:pt x="544" y="236"/>
                  </a:lnTo>
                  <a:lnTo>
                    <a:pt x="598" y="200"/>
                  </a:lnTo>
                  <a:lnTo>
                    <a:pt x="652" y="168"/>
                  </a:lnTo>
                  <a:lnTo>
                    <a:pt x="708" y="138"/>
                  </a:lnTo>
                  <a:lnTo>
                    <a:pt x="764" y="112"/>
                  </a:lnTo>
                  <a:lnTo>
                    <a:pt x="822" y="86"/>
                  </a:lnTo>
                  <a:lnTo>
                    <a:pt x="882" y="66"/>
                  </a:lnTo>
                  <a:lnTo>
                    <a:pt x="942" y="48"/>
                  </a:lnTo>
                  <a:lnTo>
                    <a:pt x="1002" y="32"/>
                  </a:lnTo>
                  <a:lnTo>
                    <a:pt x="1062" y="20"/>
                  </a:lnTo>
                  <a:lnTo>
                    <a:pt x="1124" y="10"/>
                  </a:lnTo>
                  <a:lnTo>
                    <a:pt x="1186" y="4"/>
                  </a:lnTo>
                  <a:lnTo>
                    <a:pt x="1248" y="0"/>
                  </a:lnTo>
                  <a:lnTo>
                    <a:pt x="1310" y="0"/>
                  </a:lnTo>
                  <a:lnTo>
                    <a:pt x="1372" y="2"/>
                  </a:lnTo>
                  <a:lnTo>
                    <a:pt x="1434" y="8"/>
                  </a:lnTo>
                  <a:lnTo>
                    <a:pt x="1494" y="16"/>
                  </a:lnTo>
                  <a:lnTo>
                    <a:pt x="1556" y="26"/>
                  </a:lnTo>
                  <a:lnTo>
                    <a:pt x="1616" y="40"/>
                  </a:lnTo>
                  <a:lnTo>
                    <a:pt x="1676" y="58"/>
                  </a:lnTo>
                  <a:lnTo>
                    <a:pt x="1736" y="78"/>
                  </a:lnTo>
                  <a:lnTo>
                    <a:pt x="1796" y="102"/>
                  </a:lnTo>
                  <a:lnTo>
                    <a:pt x="1852" y="128"/>
                  </a:lnTo>
                  <a:lnTo>
                    <a:pt x="1910" y="156"/>
                  </a:lnTo>
                  <a:lnTo>
                    <a:pt x="1964" y="188"/>
                  </a:lnTo>
                  <a:lnTo>
                    <a:pt x="2020" y="224"/>
                  </a:lnTo>
                  <a:lnTo>
                    <a:pt x="2072" y="262"/>
                  </a:lnTo>
                  <a:lnTo>
                    <a:pt x="2124" y="302"/>
                  </a:lnTo>
                  <a:lnTo>
                    <a:pt x="2174" y="348"/>
                  </a:lnTo>
                  <a:lnTo>
                    <a:pt x="5970" y="3896"/>
                  </a:lnTo>
                  <a:lnTo>
                    <a:pt x="5970" y="3896"/>
                  </a:lnTo>
                  <a:lnTo>
                    <a:pt x="6018" y="3942"/>
                  </a:lnTo>
                  <a:lnTo>
                    <a:pt x="6062" y="3992"/>
                  </a:lnTo>
                  <a:lnTo>
                    <a:pt x="6106" y="4042"/>
                  </a:lnTo>
                  <a:lnTo>
                    <a:pt x="6144" y="4096"/>
                  </a:lnTo>
                  <a:lnTo>
                    <a:pt x="6180" y="4150"/>
                  </a:lnTo>
                  <a:lnTo>
                    <a:pt x="6214" y="4206"/>
                  </a:lnTo>
                  <a:lnTo>
                    <a:pt x="6246" y="4264"/>
                  </a:lnTo>
                  <a:lnTo>
                    <a:pt x="6274" y="4324"/>
                  </a:lnTo>
                  <a:lnTo>
                    <a:pt x="6298" y="4386"/>
                  </a:lnTo>
                  <a:lnTo>
                    <a:pt x="6320" y="4448"/>
                  </a:lnTo>
                  <a:lnTo>
                    <a:pt x="6338" y="4510"/>
                  </a:lnTo>
                  <a:lnTo>
                    <a:pt x="6352" y="4574"/>
                  </a:lnTo>
                  <a:lnTo>
                    <a:pt x="6364" y="4640"/>
                  </a:lnTo>
                  <a:lnTo>
                    <a:pt x="6374" y="4706"/>
                  </a:lnTo>
                  <a:lnTo>
                    <a:pt x="6378" y="4772"/>
                  </a:lnTo>
                  <a:lnTo>
                    <a:pt x="6380" y="4838"/>
                  </a:lnTo>
                  <a:lnTo>
                    <a:pt x="6380" y="4838"/>
                  </a:lnTo>
                  <a:lnTo>
                    <a:pt x="6378" y="4906"/>
                  </a:lnTo>
                  <a:lnTo>
                    <a:pt x="6374" y="4972"/>
                  </a:lnTo>
                  <a:lnTo>
                    <a:pt x="6364" y="5038"/>
                  </a:lnTo>
                  <a:lnTo>
                    <a:pt x="6352" y="5102"/>
                  </a:lnTo>
                  <a:lnTo>
                    <a:pt x="6338" y="5166"/>
                  </a:lnTo>
                  <a:lnTo>
                    <a:pt x="6320" y="5230"/>
                  </a:lnTo>
                  <a:lnTo>
                    <a:pt x="6298" y="5292"/>
                  </a:lnTo>
                  <a:lnTo>
                    <a:pt x="6274" y="5354"/>
                  </a:lnTo>
                  <a:lnTo>
                    <a:pt x="6246" y="5412"/>
                  </a:lnTo>
                  <a:lnTo>
                    <a:pt x="6214" y="5470"/>
                  </a:lnTo>
                  <a:lnTo>
                    <a:pt x="6180" y="5528"/>
                  </a:lnTo>
                  <a:lnTo>
                    <a:pt x="6144" y="5582"/>
                  </a:lnTo>
                  <a:lnTo>
                    <a:pt x="6106" y="5636"/>
                  </a:lnTo>
                  <a:lnTo>
                    <a:pt x="6062" y="5686"/>
                  </a:lnTo>
                  <a:lnTo>
                    <a:pt x="6018" y="5736"/>
                  </a:lnTo>
                  <a:lnTo>
                    <a:pt x="5970" y="5782"/>
                  </a:lnTo>
                  <a:lnTo>
                    <a:pt x="2174" y="9330"/>
                  </a:lnTo>
                  <a:lnTo>
                    <a:pt x="2174" y="9330"/>
                  </a:lnTo>
                  <a:lnTo>
                    <a:pt x="2126" y="9372"/>
                  </a:lnTo>
                  <a:lnTo>
                    <a:pt x="2076" y="9412"/>
                  </a:lnTo>
                  <a:lnTo>
                    <a:pt x="2026" y="9448"/>
                  </a:lnTo>
                  <a:lnTo>
                    <a:pt x="1974" y="9482"/>
                  </a:lnTo>
                  <a:lnTo>
                    <a:pt x="1922" y="9514"/>
                  </a:lnTo>
                  <a:lnTo>
                    <a:pt x="1868" y="9542"/>
                  </a:lnTo>
                  <a:lnTo>
                    <a:pt x="1814" y="9568"/>
                  </a:lnTo>
                  <a:lnTo>
                    <a:pt x="1758" y="9592"/>
                  </a:lnTo>
                  <a:lnTo>
                    <a:pt x="1700" y="9612"/>
                  </a:lnTo>
                  <a:lnTo>
                    <a:pt x="1644" y="9630"/>
                  </a:lnTo>
                  <a:lnTo>
                    <a:pt x="1586" y="9644"/>
                  </a:lnTo>
                  <a:lnTo>
                    <a:pt x="1528" y="9656"/>
                  </a:lnTo>
                  <a:lnTo>
                    <a:pt x="1468" y="9666"/>
                  </a:lnTo>
                  <a:lnTo>
                    <a:pt x="1410" y="9672"/>
                  </a:lnTo>
                  <a:lnTo>
                    <a:pt x="1350" y="9676"/>
                  </a:lnTo>
                  <a:lnTo>
                    <a:pt x="1292" y="9678"/>
                  </a:lnTo>
                  <a:lnTo>
                    <a:pt x="1292" y="9678"/>
                  </a:lnTo>
                  <a:close/>
                </a:path>
              </a:pathLst>
            </a:custGeom>
            <a:solidFill>
              <a:schemeClr val="accent2"/>
            </a:solidFill>
            <a:ln w="15875">
              <a:noFill/>
              <a:miter lim="800000"/>
            </a:ln>
          </p:spPr>
          <p:txBody>
            <a:bodyPr anchor="ctr"/>
            <a:lstStyle/>
            <a:p>
              <a:pPr algn="ctr"/>
              <a:endPara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" name="îšļîḓé"/>
            <p:cNvSpPr/>
            <p:nvPr/>
          </p:nvSpPr>
          <p:spPr bwMode="auto">
            <a:xfrm>
              <a:off x="3381688" y="3206671"/>
              <a:ext cx="674170" cy="1022667"/>
            </a:xfrm>
            <a:custGeom>
              <a:avLst/>
              <a:gdLst>
                <a:gd name="T0" fmla="*/ 1226 w 6380"/>
                <a:gd name="T1" fmla="*/ 9676 h 9678"/>
                <a:gd name="T2" fmla="*/ 1034 w 6380"/>
                <a:gd name="T3" fmla="*/ 9652 h 9678"/>
                <a:gd name="T4" fmla="*/ 846 w 6380"/>
                <a:gd name="T5" fmla="*/ 9600 h 9678"/>
                <a:gd name="T6" fmla="*/ 666 w 6380"/>
                <a:gd name="T7" fmla="*/ 9518 h 9678"/>
                <a:gd name="T8" fmla="*/ 500 w 6380"/>
                <a:gd name="T9" fmla="*/ 9408 h 9678"/>
                <a:gd name="T10" fmla="*/ 348 w 6380"/>
                <a:gd name="T11" fmla="*/ 9268 h 9678"/>
                <a:gd name="T12" fmla="*/ 262 w 6380"/>
                <a:gd name="T13" fmla="*/ 9168 h 9678"/>
                <a:gd name="T14" fmla="*/ 156 w 6380"/>
                <a:gd name="T15" fmla="*/ 9004 h 9678"/>
                <a:gd name="T16" fmla="*/ 78 w 6380"/>
                <a:gd name="T17" fmla="*/ 8832 h 9678"/>
                <a:gd name="T18" fmla="*/ 26 w 6380"/>
                <a:gd name="T19" fmla="*/ 8652 h 9678"/>
                <a:gd name="T20" fmla="*/ 2 w 6380"/>
                <a:gd name="T21" fmla="*/ 8466 h 9678"/>
                <a:gd name="T22" fmla="*/ 4 w 6380"/>
                <a:gd name="T23" fmla="*/ 8282 h 9678"/>
                <a:gd name="T24" fmla="*/ 32 w 6380"/>
                <a:gd name="T25" fmla="*/ 8098 h 9678"/>
                <a:gd name="T26" fmla="*/ 88 w 6380"/>
                <a:gd name="T27" fmla="*/ 7918 h 9678"/>
                <a:gd name="T28" fmla="*/ 168 w 6380"/>
                <a:gd name="T29" fmla="*/ 7748 h 9678"/>
                <a:gd name="T30" fmla="*/ 276 w 6380"/>
                <a:gd name="T31" fmla="*/ 7588 h 9678"/>
                <a:gd name="T32" fmla="*/ 410 w 6380"/>
                <a:gd name="T33" fmla="*/ 7442 h 9678"/>
                <a:gd name="T34" fmla="*/ 410 w 6380"/>
                <a:gd name="T35" fmla="*/ 2234 h 9678"/>
                <a:gd name="T36" fmla="*/ 276 w 6380"/>
                <a:gd name="T37" fmla="*/ 2090 h 9678"/>
                <a:gd name="T38" fmla="*/ 168 w 6380"/>
                <a:gd name="T39" fmla="*/ 1930 h 9678"/>
                <a:gd name="T40" fmla="*/ 88 w 6380"/>
                <a:gd name="T41" fmla="*/ 1760 h 9678"/>
                <a:gd name="T42" fmla="*/ 32 w 6380"/>
                <a:gd name="T43" fmla="*/ 1580 h 9678"/>
                <a:gd name="T44" fmla="*/ 4 w 6380"/>
                <a:gd name="T45" fmla="*/ 1396 h 9678"/>
                <a:gd name="T46" fmla="*/ 2 w 6380"/>
                <a:gd name="T47" fmla="*/ 1210 h 9678"/>
                <a:gd name="T48" fmla="*/ 26 w 6380"/>
                <a:gd name="T49" fmla="*/ 1026 h 9678"/>
                <a:gd name="T50" fmla="*/ 78 w 6380"/>
                <a:gd name="T51" fmla="*/ 846 h 9678"/>
                <a:gd name="T52" fmla="*/ 156 w 6380"/>
                <a:gd name="T53" fmla="*/ 672 h 9678"/>
                <a:gd name="T54" fmla="*/ 262 w 6380"/>
                <a:gd name="T55" fmla="*/ 510 h 9678"/>
                <a:gd name="T56" fmla="*/ 348 w 6380"/>
                <a:gd name="T57" fmla="*/ 410 h 9678"/>
                <a:gd name="T58" fmla="*/ 492 w 6380"/>
                <a:gd name="T59" fmla="*/ 276 h 9678"/>
                <a:gd name="T60" fmla="*/ 652 w 6380"/>
                <a:gd name="T61" fmla="*/ 168 h 9678"/>
                <a:gd name="T62" fmla="*/ 822 w 6380"/>
                <a:gd name="T63" fmla="*/ 86 h 9678"/>
                <a:gd name="T64" fmla="*/ 1002 w 6380"/>
                <a:gd name="T65" fmla="*/ 32 h 9678"/>
                <a:gd name="T66" fmla="*/ 1186 w 6380"/>
                <a:gd name="T67" fmla="*/ 4 h 9678"/>
                <a:gd name="T68" fmla="*/ 1372 w 6380"/>
                <a:gd name="T69" fmla="*/ 2 h 9678"/>
                <a:gd name="T70" fmla="*/ 1556 w 6380"/>
                <a:gd name="T71" fmla="*/ 26 h 9678"/>
                <a:gd name="T72" fmla="*/ 1736 w 6380"/>
                <a:gd name="T73" fmla="*/ 78 h 9678"/>
                <a:gd name="T74" fmla="*/ 1910 w 6380"/>
                <a:gd name="T75" fmla="*/ 156 h 9678"/>
                <a:gd name="T76" fmla="*/ 2072 w 6380"/>
                <a:gd name="T77" fmla="*/ 262 h 9678"/>
                <a:gd name="T78" fmla="*/ 5970 w 6380"/>
                <a:gd name="T79" fmla="*/ 3896 h 9678"/>
                <a:gd name="T80" fmla="*/ 6062 w 6380"/>
                <a:gd name="T81" fmla="*/ 3992 h 9678"/>
                <a:gd name="T82" fmla="*/ 6180 w 6380"/>
                <a:gd name="T83" fmla="*/ 4150 h 9678"/>
                <a:gd name="T84" fmla="*/ 6274 w 6380"/>
                <a:gd name="T85" fmla="*/ 4324 h 9678"/>
                <a:gd name="T86" fmla="*/ 6338 w 6380"/>
                <a:gd name="T87" fmla="*/ 4510 h 9678"/>
                <a:gd name="T88" fmla="*/ 6374 w 6380"/>
                <a:gd name="T89" fmla="*/ 4706 h 9678"/>
                <a:gd name="T90" fmla="*/ 6380 w 6380"/>
                <a:gd name="T91" fmla="*/ 4838 h 9678"/>
                <a:gd name="T92" fmla="*/ 6364 w 6380"/>
                <a:gd name="T93" fmla="*/ 5038 h 9678"/>
                <a:gd name="T94" fmla="*/ 6320 w 6380"/>
                <a:gd name="T95" fmla="*/ 5230 h 9678"/>
                <a:gd name="T96" fmla="*/ 6246 w 6380"/>
                <a:gd name="T97" fmla="*/ 5412 h 9678"/>
                <a:gd name="T98" fmla="*/ 6144 w 6380"/>
                <a:gd name="T99" fmla="*/ 5582 h 9678"/>
                <a:gd name="T100" fmla="*/ 6018 w 6380"/>
                <a:gd name="T101" fmla="*/ 5736 h 9678"/>
                <a:gd name="T102" fmla="*/ 2174 w 6380"/>
                <a:gd name="T103" fmla="*/ 9330 h 9678"/>
                <a:gd name="T104" fmla="*/ 2026 w 6380"/>
                <a:gd name="T105" fmla="*/ 9448 h 9678"/>
                <a:gd name="T106" fmla="*/ 1868 w 6380"/>
                <a:gd name="T107" fmla="*/ 9542 h 9678"/>
                <a:gd name="T108" fmla="*/ 1700 w 6380"/>
                <a:gd name="T109" fmla="*/ 9612 h 9678"/>
                <a:gd name="T110" fmla="*/ 1528 w 6380"/>
                <a:gd name="T111" fmla="*/ 9656 h 9678"/>
                <a:gd name="T112" fmla="*/ 1350 w 6380"/>
                <a:gd name="T113" fmla="*/ 9676 h 9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380" h="9678">
                  <a:moveTo>
                    <a:pt x="1292" y="9678"/>
                  </a:moveTo>
                  <a:lnTo>
                    <a:pt x="1292" y="9678"/>
                  </a:lnTo>
                  <a:lnTo>
                    <a:pt x="1226" y="9676"/>
                  </a:lnTo>
                  <a:lnTo>
                    <a:pt x="1162" y="9672"/>
                  </a:lnTo>
                  <a:lnTo>
                    <a:pt x="1098" y="9664"/>
                  </a:lnTo>
                  <a:lnTo>
                    <a:pt x="1034" y="9652"/>
                  </a:lnTo>
                  <a:lnTo>
                    <a:pt x="970" y="9638"/>
                  </a:lnTo>
                  <a:lnTo>
                    <a:pt x="908" y="9620"/>
                  </a:lnTo>
                  <a:lnTo>
                    <a:pt x="846" y="9600"/>
                  </a:lnTo>
                  <a:lnTo>
                    <a:pt x="786" y="9576"/>
                  </a:lnTo>
                  <a:lnTo>
                    <a:pt x="726" y="9548"/>
                  </a:lnTo>
                  <a:lnTo>
                    <a:pt x="666" y="9518"/>
                  </a:lnTo>
                  <a:lnTo>
                    <a:pt x="610" y="9484"/>
                  </a:lnTo>
                  <a:lnTo>
                    <a:pt x="554" y="9448"/>
                  </a:lnTo>
                  <a:lnTo>
                    <a:pt x="500" y="9408"/>
                  </a:lnTo>
                  <a:lnTo>
                    <a:pt x="446" y="9364"/>
                  </a:lnTo>
                  <a:lnTo>
                    <a:pt x="396" y="9318"/>
                  </a:lnTo>
                  <a:lnTo>
                    <a:pt x="348" y="9268"/>
                  </a:lnTo>
                  <a:lnTo>
                    <a:pt x="348" y="9268"/>
                  </a:lnTo>
                  <a:lnTo>
                    <a:pt x="304" y="9218"/>
                  </a:lnTo>
                  <a:lnTo>
                    <a:pt x="262" y="9168"/>
                  </a:lnTo>
                  <a:lnTo>
                    <a:pt x="224" y="9114"/>
                  </a:lnTo>
                  <a:lnTo>
                    <a:pt x="188" y="9060"/>
                  </a:lnTo>
                  <a:lnTo>
                    <a:pt x="156" y="9004"/>
                  </a:lnTo>
                  <a:lnTo>
                    <a:pt x="128" y="8948"/>
                  </a:lnTo>
                  <a:lnTo>
                    <a:pt x="102" y="8890"/>
                  </a:lnTo>
                  <a:lnTo>
                    <a:pt x="78" y="8832"/>
                  </a:lnTo>
                  <a:lnTo>
                    <a:pt x="58" y="8772"/>
                  </a:lnTo>
                  <a:lnTo>
                    <a:pt x="42" y="8712"/>
                  </a:lnTo>
                  <a:lnTo>
                    <a:pt x="26" y="8652"/>
                  </a:lnTo>
                  <a:lnTo>
                    <a:pt x="16" y="8590"/>
                  </a:lnTo>
                  <a:lnTo>
                    <a:pt x="8" y="8528"/>
                  </a:lnTo>
                  <a:lnTo>
                    <a:pt x="2" y="8466"/>
                  </a:lnTo>
                  <a:lnTo>
                    <a:pt x="0" y="8404"/>
                  </a:lnTo>
                  <a:lnTo>
                    <a:pt x="0" y="8342"/>
                  </a:lnTo>
                  <a:lnTo>
                    <a:pt x="4" y="8282"/>
                  </a:lnTo>
                  <a:lnTo>
                    <a:pt x="10" y="8220"/>
                  </a:lnTo>
                  <a:lnTo>
                    <a:pt x="20" y="8158"/>
                  </a:lnTo>
                  <a:lnTo>
                    <a:pt x="32" y="8098"/>
                  </a:lnTo>
                  <a:lnTo>
                    <a:pt x="48" y="8036"/>
                  </a:lnTo>
                  <a:lnTo>
                    <a:pt x="66" y="7978"/>
                  </a:lnTo>
                  <a:lnTo>
                    <a:pt x="88" y="7918"/>
                  </a:lnTo>
                  <a:lnTo>
                    <a:pt x="112" y="7860"/>
                  </a:lnTo>
                  <a:lnTo>
                    <a:pt x="138" y="7804"/>
                  </a:lnTo>
                  <a:lnTo>
                    <a:pt x="168" y="7748"/>
                  </a:lnTo>
                  <a:lnTo>
                    <a:pt x="202" y="7694"/>
                  </a:lnTo>
                  <a:lnTo>
                    <a:pt x="238" y="7640"/>
                  </a:lnTo>
                  <a:lnTo>
                    <a:pt x="276" y="7588"/>
                  </a:lnTo>
                  <a:lnTo>
                    <a:pt x="318" y="7538"/>
                  </a:lnTo>
                  <a:lnTo>
                    <a:pt x="362" y="7490"/>
                  </a:lnTo>
                  <a:lnTo>
                    <a:pt x="410" y="7442"/>
                  </a:lnTo>
                  <a:lnTo>
                    <a:pt x="3196" y="4838"/>
                  </a:lnTo>
                  <a:lnTo>
                    <a:pt x="410" y="2234"/>
                  </a:lnTo>
                  <a:lnTo>
                    <a:pt x="410" y="2234"/>
                  </a:lnTo>
                  <a:lnTo>
                    <a:pt x="362" y="2188"/>
                  </a:lnTo>
                  <a:lnTo>
                    <a:pt x="318" y="2140"/>
                  </a:lnTo>
                  <a:lnTo>
                    <a:pt x="276" y="2090"/>
                  </a:lnTo>
                  <a:lnTo>
                    <a:pt x="238" y="2038"/>
                  </a:lnTo>
                  <a:lnTo>
                    <a:pt x="202" y="1984"/>
                  </a:lnTo>
                  <a:lnTo>
                    <a:pt x="168" y="1930"/>
                  </a:lnTo>
                  <a:lnTo>
                    <a:pt x="138" y="1874"/>
                  </a:lnTo>
                  <a:lnTo>
                    <a:pt x="112" y="1818"/>
                  </a:lnTo>
                  <a:lnTo>
                    <a:pt x="88" y="1760"/>
                  </a:lnTo>
                  <a:lnTo>
                    <a:pt x="66" y="1700"/>
                  </a:lnTo>
                  <a:lnTo>
                    <a:pt x="48" y="1640"/>
                  </a:lnTo>
                  <a:lnTo>
                    <a:pt x="32" y="1580"/>
                  </a:lnTo>
                  <a:lnTo>
                    <a:pt x="20" y="1520"/>
                  </a:lnTo>
                  <a:lnTo>
                    <a:pt x="10" y="1458"/>
                  </a:lnTo>
                  <a:lnTo>
                    <a:pt x="4" y="1396"/>
                  </a:lnTo>
                  <a:lnTo>
                    <a:pt x="0" y="1334"/>
                  </a:lnTo>
                  <a:lnTo>
                    <a:pt x="0" y="1272"/>
                  </a:lnTo>
                  <a:lnTo>
                    <a:pt x="2" y="1210"/>
                  </a:lnTo>
                  <a:lnTo>
                    <a:pt x="8" y="1148"/>
                  </a:lnTo>
                  <a:lnTo>
                    <a:pt x="16" y="1088"/>
                  </a:lnTo>
                  <a:lnTo>
                    <a:pt x="26" y="1026"/>
                  </a:lnTo>
                  <a:lnTo>
                    <a:pt x="42" y="966"/>
                  </a:lnTo>
                  <a:lnTo>
                    <a:pt x="58" y="906"/>
                  </a:lnTo>
                  <a:lnTo>
                    <a:pt x="78" y="846"/>
                  </a:lnTo>
                  <a:lnTo>
                    <a:pt x="102" y="788"/>
                  </a:lnTo>
                  <a:lnTo>
                    <a:pt x="128" y="730"/>
                  </a:lnTo>
                  <a:lnTo>
                    <a:pt x="156" y="672"/>
                  </a:lnTo>
                  <a:lnTo>
                    <a:pt x="188" y="618"/>
                  </a:lnTo>
                  <a:lnTo>
                    <a:pt x="224" y="562"/>
                  </a:lnTo>
                  <a:lnTo>
                    <a:pt x="262" y="510"/>
                  </a:lnTo>
                  <a:lnTo>
                    <a:pt x="304" y="458"/>
                  </a:lnTo>
                  <a:lnTo>
                    <a:pt x="348" y="410"/>
                  </a:lnTo>
                  <a:lnTo>
                    <a:pt x="348" y="410"/>
                  </a:lnTo>
                  <a:lnTo>
                    <a:pt x="394" y="362"/>
                  </a:lnTo>
                  <a:lnTo>
                    <a:pt x="442" y="318"/>
                  </a:lnTo>
                  <a:lnTo>
                    <a:pt x="492" y="276"/>
                  </a:lnTo>
                  <a:lnTo>
                    <a:pt x="544" y="236"/>
                  </a:lnTo>
                  <a:lnTo>
                    <a:pt x="598" y="200"/>
                  </a:lnTo>
                  <a:lnTo>
                    <a:pt x="652" y="168"/>
                  </a:lnTo>
                  <a:lnTo>
                    <a:pt x="708" y="138"/>
                  </a:lnTo>
                  <a:lnTo>
                    <a:pt x="764" y="112"/>
                  </a:lnTo>
                  <a:lnTo>
                    <a:pt x="822" y="86"/>
                  </a:lnTo>
                  <a:lnTo>
                    <a:pt x="882" y="66"/>
                  </a:lnTo>
                  <a:lnTo>
                    <a:pt x="942" y="48"/>
                  </a:lnTo>
                  <a:lnTo>
                    <a:pt x="1002" y="32"/>
                  </a:lnTo>
                  <a:lnTo>
                    <a:pt x="1062" y="20"/>
                  </a:lnTo>
                  <a:lnTo>
                    <a:pt x="1124" y="10"/>
                  </a:lnTo>
                  <a:lnTo>
                    <a:pt x="1186" y="4"/>
                  </a:lnTo>
                  <a:lnTo>
                    <a:pt x="1248" y="0"/>
                  </a:lnTo>
                  <a:lnTo>
                    <a:pt x="1310" y="0"/>
                  </a:lnTo>
                  <a:lnTo>
                    <a:pt x="1372" y="2"/>
                  </a:lnTo>
                  <a:lnTo>
                    <a:pt x="1434" y="8"/>
                  </a:lnTo>
                  <a:lnTo>
                    <a:pt x="1494" y="16"/>
                  </a:lnTo>
                  <a:lnTo>
                    <a:pt x="1556" y="26"/>
                  </a:lnTo>
                  <a:lnTo>
                    <a:pt x="1616" y="40"/>
                  </a:lnTo>
                  <a:lnTo>
                    <a:pt x="1676" y="58"/>
                  </a:lnTo>
                  <a:lnTo>
                    <a:pt x="1736" y="78"/>
                  </a:lnTo>
                  <a:lnTo>
                    <a:pt x="1796" y="102"/>
                  </a:lnTo>
                  <a:lnTo>
                    <a:pt x="1852" y="128"/>
                  </a:lnTo>
                  <a:lnTo>
                    <a:pt x="1910" y="156"/>
                  </a:lnTo>
                  <a:lnTo>
                    <a:pt x="1964" y="188"/>
                  </a:lnTo>
                  <a:lnTo>
                    <a:pt x="2020" y="224"/>
                  </a:lnTo>
                  <a:lnTo>
                    <a:pt x="2072" y="262"/>
                  </a:lnTo>
                  <a:lnTo>
                    <a:pt x="2124" y="302"/>
                  </a:lnTo>
                  <a:lnTo>
                    <a:pt x="2174" y="348"/>
                  </a:lnTo>
                  <a:lnTo>
                    <a:pt x="5970" y="3896"/>
                  </a:lnTo>
                  <a:lnTo>
                    <a:pt x="5970" y="3896"/>
                  </a:lnTo>
                  <a:lnTo>
                    <a:pt x="6018" y="3942"/>
                  </a:lnTo>
                  <a:lnTo>
                    <a:pt x="6062" y="3992"/>
                  </a:lnTo>
                  <a:lnTo>
                    <a:pt x="6106" y="4042"/>
                  </a:lnTo>
                  <a:lnTo>
                    <a:pt x="6144" y="4096"/>
                  </a:lnTo>
                  <a:lnTo>
                    <a:pt x="6180" y="4150"/>
                  </a:lnTo>
                  <a:lnTo>
                    <a:pt x="6214" y="4206"/>
                  </a:lnTo>
                  <a:lnTo>
                    <a:pt x="6246" y="4264"/>
                  </a:lnTo>
                  <a:lnTo>
                    <a:pt x="6274" y="4324"/>
                  </a:lnTo>
                  <a:lnTo>
                    <a:pt x="6298" y="4386"/>
                  </a:lnTo>
                  <a:lnTo>
                    <a:pt x="6320" y="4448"/>
                  </a:lnTo>
                  <a:lnTo>
                    <a:pt x="6338" y="4510"/>
                  </a:lnTo>
                  <a:lnTo>
                    <a:pt x="6352" y="4574"/>
                  </a:lnTo>
                  <a:lnTo>
                    <a:pt x="6364" y="4640"/>
                  </a:lnTo>
                  <a:lnTo>
                    <a:pt x="6374" y="4706"/>
                  </a:lnTo>
                  <a:lnTo>
                    <a:pt x="6378" y="4772"/>
                  </a:lnTo>
                  <a:lnTo>
                    <a:pt x="6380" y="4838"/>
                  </a:lnTo>
                  <a:lnTo>
                    <a:pt x="6380" y="4838"/>
                  </a:lnTo>
                  <a:lnTo>
                    <a:pt x="6378" y="4906"/>
                  </a:lnTo>
                  <a:lnTo>
                    <a:pt x="6374" y="4972"/>
                  </a:lnTo>
                  <a:lnTo>
                    <a:pt x="6364" y="5038"/>
                  </a:lnTo>
                  <a:lnTo>
                    <a:pt x="6352" y="5102"/>
                  </a:lnTo>
                  <a:lnTo>
                    <a:pt x="6338" y="5166"/>
                  </a:lnTo>
                  <a:lnTo>
                    <a:pt x="6320" y="5230"/>
                  </a:lnTo>
                  <a:lnTo>
                    <a:pt x="6298" y="5292"/>
                  </a:lnTo>
                  <a:lnTo>
                    <a:pt x="6274" y="5354"/>
                  </a:lnTo>
                  <a:lnTo>
                    <a:pt x="6246" y="5412"/>
                  </a:lnTo>
                  <a:lnTo>
                    <a:pt x="6214" y="5470"/>
                  </a:lnTo>
                  <a:lnTo>
                    <a:pt x="6180" y="5528"/>
                  </a:lnTo>
                  <a:lnTo>
                    <a:pt x="6144" y="5582"/>
                  </a:lnTo>
                  <a:lnTo>
                    <a:pt x="6106" y="5636"/>
                  </a:lnTo>
                  <a:lnTo>
                    <a:pt x="6062" y="5686"/>
                  </a:lnTo>
                  <a:lnTo>
                    <a:pt x="6018" y="5736"/>
                  </a:lnTo>
                  <a:lnTo>
                    <a:pt x="5970" y="5782"/>
                  </a:lnTo>
                  <a:lnTo>
                    <a:pt x="2174" y="9330"/>
                  </a:lnTo>
                  <a:lnTo>
                    <a:pt x="2174" y="9330"/>
                  </a:lnTo>
                  <a:lnTo>
                    <a:pt x="2126" y="9372"/>
                  </a:lnTo>
                  <a:lnTo>
                    <a:pt x="2076" y="9412"/>
                  </a:lnTo>
                  <a:lnTo>
                    <a:pt x="2026" y="9448"/>
                  </a:lnTo>
                  <a:lnTo>
                    <a:pt x="1974" y="9482"/>
                  </a:lnTo>
                  <a:lnTo>
                    <a:pt x="1922" y="9514"/>
                  </a:lnTo>
                  <a:lnTo>
                    <a:pt x="1868" y="9542"/>
                  </a:lnTo>
                  <a:lnTo>
                    <a:pt x="1814" y="9568"/>
                  </a:lnTo>
                  <a:lnTo>
                    <a:pt x="1758" y="9592"/>
                  </a:lnTo>
                  <a:lnTo>
                    <a:pt x="1700" y="9612"/>
                  </a:lnTo>
                  <a:lnTo>
                    <a:pt x="1644" y="9630"/>
                  </a:lnTo>
                  <a:lnTo>
                    <a:pt x="1586" y="9644"/>
                  </a:lnTo>
                  <a:lnTo>
                    <a:pt x="1528" y="9656"/>
                  </a:lnTo>
                  <a:lnTo>
                    <a:pt x="1468" y="9666"/>
                  </a:lnTo>
                  <a:lnTo>
                    <a:pt x="1410" y="9672"/>
                  </a:lnTo>
                  <a:lnTo>
                    <a:pt x="1350" y="9676"/>
                  </a:lnTo>
                  <a:lnTo>
                    <a:pt x="1292" y="9678"/>
                  </a:lnTo>
                  <a:lnTo>
                    <a:pt x="1292" y="9678"/>
                  </a:lnTo>
                  <a:close/>
                </a:path>
              </a:pathLst>
            </a:custGeom>
            <a:solidFill>
              <a:schemeClr val="accent2"/>
            </a:solidFill>
            <a:ln w="15875">
              <a:noFill/>
              <a:miter lim="800000"/>
            </a:ln>
          </p:spPr>
          <p:txBody>
            <a:bodyPr anchor="ctr"/>
            <a:lstStyle/>
            <a:p>
              <a:pPr algn="ctr"/>
              <a:endPara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30" name="Straight Arrow Connector 8"/>
            <p:cNvCxnSpPr/>
            <p:nvPr/>
          </p:nvCxnSpPr>
          <p:spPr>
            <a:xfrm flipV="1">
              <a:off x="5941158" y="2526946"/>
              <a:ext cx="0" cy="42324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îşḷîḓé"/>
            <p:cNvSpPr/>
            <p:nvPr/>
          </p:nvSpPr>
          <p:spPr bwMode="auto">
            <a:xfrm>
              <a:off x="5656317" y="2879972"/>
              <a:ext cx="1104907" cy="1676065"/>
            </a:xfrm>
            <a:custGeom>
              <a:avLst/>
              <a:gdLst>
                <a:gd name="T0" fmla="*/ 1226 w 6380"/>
                <a:gd name="T1" fmla="*/ 9676 h 9678"/>
                <a:gd name="T2" fmla="*/ 1034 w 6380"/>
                <a:gd name="T3" fmla="*/ 9652 h 9678"/>
                <a:gd name="T4" fmla="*/ 846 w 6380"/>
                <a:gd name="T5" fmla="*/ 9600 h 9678"/>
                <a:gd name="T6" fmla="*/ 666 w 6380"/>
                <a:gd name="T7" fmla="*/ 9518 h 9678"/>
                <a:gd name="T8" fmla="*/ 500 w 6380"/>
                <a:gd name="T9" fmla="*/ 9408 h 9678"/>
                <a:gd name="T10" fmla="*/ 348 w 6380"/>
                <a:gd name="T11" fmla="*/ 9268 h 9678"/>
                <a:gd name="T12" fmla="*/ 262 w 6380"/>
                <a:gd name="T13" fmla="*/ 9168 h 9678"/>
                <a:gd name="T14" fmla="*/ 156 w 6380"/>
                <a:gd name="T15" fmla="*/ 9004 h 9678"/>
                <a:gd name="T16" fmla="*/ 78 w 6380"/>
                <a:gd name="T17" fmla="*/ 8832 h 9678"/>
                <a:gd name="T18" fmla="*/ 26 w 6380"/>
                <a:gd name="T19" fmla="*/ 8652 h 9678"/>
                <a:gd name="T20" fmla="*/ 2 w 6380"/>
                <a:gd name="T21" fmla="*/ 8466 h 9678"/>
                <a:gd name="T22" fmla="*/ 4 w 6380"/>
                <a:gd name="T23" fmla="*/ 8282 h 9678"/>
                <a:gd name="T24" fmla="*/ 32 w 6380"/>
                <a:gd name="T25" fmla="*/ 8098 h 9678"/>
                <a:gd name="T26" fmla="*/ 88 w 6380"/>
                <a:gd name="T27" fmla="*/ 7918 h 9678"/>
                <a:gd name="T28" fmla="*/ 168 w 6380"/>
                <a:gd name="T29" fmla="*/ 7748 h 9678"/>
                <a:gd name="T30" fmla="*/ 276 w 6380"/>
                <a:gd name="T31" fmla="*/ 7588 h 9678"/>
                <a:gd name="T32" fmla="*/ 410 w 6380"/>
                <a:gd name="T33" fmla="*/ 7442 h 9678"/>
                <a:gd name="T34" fmla="*/ 410 w 6380"/>
                <a:gd name="T35" fmla="*/ 2234 h 9678"/>
                <a:gd name="T36" fmla="*/ 276 w 6380"/>
                <a:gd name="T37" fmla="*/ 2090 h 9678"/>
                <a:gd name="T38" fmla="*/ 168 w 6380"/>
                <a:gd name="T39" fmla="*/ 1930 h 9678"/>
                <a:gd name="T40" fmla="*/ 88 w 6380"/>
                <a:gd name="T41" fmla="*/ 1760 h 9678"/>
                <a:gd name="T42" fmla="*/ 32 w 6380"/>
                <a:gd name="T43" fmla="*/ 1580 h 9678"/>
                <a:gd name="T44" fmla="*/ 4 w 6380"/>
                <a:gd name="T45" fmla="*/ 1396 h 9678"/>
                <a:gd name="T46" fmla="*/ 2 w 6380"/>
                <a:gd name="T47" fmla="*/ 1210 h 9678"/>
                <a:gd name="T48" fmla="*/ 26 w 6380"/>
                <a:gd name="T49" fmla="*/ 1026 h 9678"/>
                <a:gd name="T50" fmla="*/ 78 w 6380"/>
                <a:gd name="T51" fmla="*/ 846 h 9678"/>
                <a:gd name="T52" fmla="*/ 156 w 6380"/>
                <a:gd name="T53" fmla="*/ 672 h 9678"/>
                <a:gd name="T54" fmla="*/ 262 w 6380"/>
                <a:gd name="T55" fmla="*/ 510 h 9678"/>
                <a:gd name="T56" fmla="*/ 348 w 6380"/>
                <a:gd name="T57" fmla="*/ 410 h 9678"/>
                <a:gd name="T58" fmla="*/ 492 w 6380"/>
                <a:gd name="T59" fmla="*/ 276 h 9678"/>
                <a:gd name="T60" fmla="*/ 652 w 6380"/>
                <a:gd name="T61" fmla="*/ 168 h 9678"/>
                <a:gd name="T62" fmla="*/ 822 w 6380"/>
                <a:gd name="T63" fmla="*/ 86 h 9678"/>
                <a:gd name="T64" fmla="*/ 1002 w 6380"/>
                <a:gd name="T65" fmla="*/ 32 h 9678"/>
                <a:gd name="T66" fmla="*/ 1186 w 6380"/>
                <a:gd name="T67" fmla="*/ 4 h 9678"/>
                <a:gd name="T68" fmla="*/ 1372 w 6380"/>
                <a:gd name="T69" fmla="*/ 2 h 9678"/>
                <a:gd name="T70" fmla="*/ 1556 w 6380"/>
                <a:gd name="T71" fmla="*/ 26 h 9678"/>
                <a:gd name="T72" fmla="*/ 1736 w 6380"/>
                <a:gd name="T73" fmla="*/ 78 h 9678"/>
                <a:gd name="T74" fmla="*/ 1910 w 6380"/>
                <a:gd name="T75" fmla="*/ 156 h 9678"/>
                <a:gd name="T76" fmla="*/ 2072 w 6380"/>
                <a:gd name="T77" fmla="*/ 262 h 9678"/>
                <a:gd name="T78" fmla="*/ 5970 w 6380"/>
                <a:gd name="T79" fmla="*/ 3896 h 9678"/>
                <a:gd name="T80" fmla="*/ 6062 w 6380"/>
                <a:gd name="T81" fmla="*/ 3992 h 9678"/>
                <a:gd name="T82" fmla="*/ 6180 w 6380"/>
                <a:gd name="T83" fmla="*/ 4150 h 9678"/>
                <a:gd name="T84" fmla="*/ 6274 w 6380"/>
                <a:gd name="T85" fmla="*/ 4324 h 9678"/>
                <a:gd name="T86" fmla="*/ 6338 w 6380"/>
                <a:gd name="T87" fmla="*/ 4510 h 9678"/>
                <a:gd name="T88" fmla="*/ 6374 w 6380"/>
                <a:gd name="T89" fmla="*/ 4706 h 9678"/>
                <a:gd name="T90" fmla="*/ 6380 w 6380"/>
                <a:gd name="T91" fmla="*/ 4838 h 9678"/>
                <a:gd name="T92" fmla="*/ 6364 w 6380"/>
                <a:gd name="T93" fmla="*/ 5038 h 9678"/>
                <a:gd name="T94" fmla="*/ 6320 w 6380"/>
                <a:gd name="T95" fmla="*/ 5230 h 9678"/>
                <a:gd name="T96" fmla="*/ 6246 w 6380"/>
                <a:gd name="T97" fmla="*/ 5412 h 9678"/>
                <a:gd name="T98" fmla="*/ 6144 w 6380"/>
                <a:gd name="T99" fmla="*/ 5582 h 9678"/>
                <a:gd name="T100" fmla="*/ 6018 w 6380"/>
                <a:gd name="T101" fmla="*/ 5736 h 9678"/>
                <a:gd name="T102" fmla="*/ 2174 w 6380"/>
                <a:gd name="T103" fmla="*/ 9330 h 9678"/>
                <a:gd name="T104" fmla="*/ 2026 w 6380"/>
                <a:gd name="T105" fmla="*/ 9448 h 9678"/>
                <a:gd name="T106" fmla="*/ 1868 w 6380"/>
                <a:gd name="T107" fmla="*/ 9542 h 9678"/>
                <a:gd name="T108" fmla="*/ 1700 w 6380"/>
                <a:gd name="T109" fmla="*/ 9612 h 9678"/>
                <a:gd name="T110" fmla="*/ 1528 w 6380"/>
                <a:gd name="T111" fmla="*/ 9656 h 9678"/>
                <a:gd name="T112" fmla="*/ 1350 w 6380"/>
                <a:gd name="T113" fmla="*/ 9676 h 9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380" h="9678">
                  <a:moveTo>
                    <a:pt x="1292" y="9678"/>
                  </a:moveTo>
                  <a:lnTo>
                    <a:pt x="1292" y="9678"/>
                  </a:lnTo>
                  <a:lnTo>
                    <a:pt x="1226" y="9676"/>
                  </a:lnTo>
                  <a:lnTo>
                    <a:pt x="1162" y="9672"/>
                  </a:lnTo>
                  <a:lnTo>
                    <a:pt x="1098" y="9664"/>
                  </a:lnTo>
                  <a:lnTo>
                    <a:pt x="1034" y="9652"/>
                  </a:lnTo>
                  <a:lnTo>
                    <a:pt x="970" y="9638"/>
                  </a:lnTo>
                  <a:lnTo>
                    <a:pt x="908" y="9620"/>
                  </a:lnTo>
                  <a:lnTo>
                    <a:pt x="846" y="9600"/>
                  </a:lnTo>
                  <a:lnTo>
                    <a:pt x="786" y="9576"/>
                  </a:lnTo>
                  <a:lnTo>
                    <a:pt x="726" y="9548"/>
                  </a:lnTo>
                  <a:lnTo>
                    <a:pt x="666" y="9518"/>
                  </a:lnTo>
                  <a:lnTo>
                    <a:pt x="610" y="9484"/>
                  </a:lnTo>
                  <a:lnTo>
                    <a:pt x="554" y="9448"/>
                  </a:lnTo>
                  <a:lnTo>
                    <a:pt x="500" y="9408"/>
                  </a:lnTo>
                  <a:lnTo>
                    <a:pt x="446" y="9364"/>
                  </a:lnTo>
                  <a:lnTo>
                    <a:pt x="396" y="9318"/>
                  </a:lnTo>
                  <a:lnTo>
                    <a:pt x="348" y="9268"/>
                  </a:lnTo>
                  <a:lnTo>
                    <a:pt x="348" y="9268"/>
                  </a:lnTo>
                  <a:lnTo>
                    <a:pt x="304" y="9218"/>
                  </a:lnTo>
                  <a:lnTo>
                    <a:pt x="262" y="9168"/>
                  </a:lnTo>
                  <a:lnTo>
                    <a:pt x="224" y="9114"/>
                  </a:lnTo>
                  <a:lnTo>
                    <a:pt x="188" y="9060"/>
                  </a:lnTo>
                  <a:lnTo>
                    <a:pt x="156" y="9004"/>
                  </a:lnTo>
                  <a:lnTo>
                    <a:pt x="128" y="8948"/>
                  </a:lnTo>
                  <a:lnTo>
                    <a:pt x="102" y="8890"/>
                  </a:lnTo>
                  <a:lnTo>
                    <a:pt x="78" y="8832"/>
                  </a:lnTo>
                  <a:lnTo>
                    <a:pt x="58" y="8772"/>
                  </a:lnTo>
                  <a:lnTo>
                    <a:pt x="42" y="8712"/>
                  </a:lnTo>
                  <a:lnTo>
                    <a:pt x="26" y="8652"/>
                  </a:lnTo>
                  <a:lnTo>
                    <a:pt x="16" y="8590"/>
                  </a:lnTo>
                  <a:lnTo>
                    <a:pt x="8" y="8528"/>
                  </a:lnTo>
                  <a:lnTo>
                    <a:pt x="2" y="8466"/>
                  </a:lnTo>
                  <a:lnTo>
                    <a:pt x="0" y="8404"/>
                  </a:lnTo>
                  <a:lnTo>
                    <a:pt x="0" y="8342"/>
                  </a:lnTo>
                  <a:lnTo>
                    <a:pt x="4" y="8282"/>
                  </a:lnTo>
                  <a:lnTo>
                    <a:pt x="10" y="8220"/>
                  </a:lnTo>
                  <a:lnTo>
                    <a:pt x="20" y="8158"/>
                  </a:lnTo>
                  <a:lnTo>
                    <a:pt x="32" y="8098"/>
                  </a:lnTo>
                  <a:lnTo>
                    <a:pt x="48" y="8036"/>
                  </a:lnTo>
                  <a:lnTo>
                    <a:pt x="66" y="7978"/>
                  </a:lnTo>
                  <a:lnTo>
                    <a:pt x="88" y="7918"/>
                  </a:lnTo>
                  <a:lnTo>
                    <a:pt x="112" y="7860"/>
                  </a:lnTo>
                  <a:lnTo>
                    <a:pt x="138" y="7804"/>
                  </a:lnTo>
                  <a:lnTo>
                    <a:pt x="168" y="7748"/>
                  </a:lnTo>
                  <a:lnTo>
                    <a:pt x="202" y="7694"/>
                  </a:lnTo>
                  <a:lnTo>
                    <a:pt x="238" y="7640"/>
                  </a:lnTo>
                  <a:lnTo>
                    <a:pt x="276" y="7588"/>
                  </a:lnTo>
                  <a:lnTo>
                    <a:pt x="318" y="7538"/>
                  </a:lnTo>
                  <a:lnTo>
                    <a:pt x="362" y="7490"/>
                  </a:lnTo>
                  <a:lnTo>
                    <a:pt x="410" y="7442"/>
                  </a:lnTo>
                  <a:lnTo>
                    <a:pt x="3196" y="4838"/>
                  </a:lnTo>
                  <a:lnTo>
                    <a:pt x="410" y="2234"/>
                  </a:lnTo>
                  <a:lnTo>
                    <a:pt x="410" y="2234"/>
                  </a:lnTo>
                  <a:lnTo>
                    <a:pt x="362" y="2188"/>
                  </a:lnTo>
                  <a:lnTo>
                    <a:pt x="318" y="2140"/>
                  </a:lnTo>
                  <a:lnTo>
                    <a:pt x="276" y="2090"/>
                  </a:lnTo>
                  <a:lnTo>
                    <a:pt x="238" y="2038"/>
                  </a:lnTo>
                  <a:lnTo>
                    <a:pt x="202" y="1984"/>
                  </a:lnTo>
                  <a:lnTo>
                    <a:pt x="168" y="1930"/>
                  </a:lnTo>
                  <a:lnTo>
                    <a:pt x="138" y="1874"/>
                  </a:lnTo>
                  <a:lnTo>
                    <a:pt x="112" y="1818"/>
                  </a:lnTo>
                  <a:lnTo>
                    <a:pt x="88" y="1760"/>
                  </a:lnTo>
                  <a:lnTo>
                    <a:pt x="66" y="1700"/>
                  </a:lnTo>
                  <a:lnTo>
                    <a:pt x="48" y="1640"/>
                  </a:lnTo>
                  <a:lnTo>
                    <a:pt x="32" y="1580"/>
                  </a:lnTo>
                  <a:lnTo>
                    <a:pt x="20" y="1520"/>
                  </a:lnTo>
                  <a:lnTo>
                    <a:pt x="10" y="1458"/>
                  </a:lnTo>
                  <a:lnTo>
                    <a:pt x="4" y="1396"/>
                  </a:lnTo>
                  <a:lnTo>
                    <a:pt x="0" y="1334"/>
                  </a:lnTo>
                  <a:lnTo>
                    <a:pt x="0" y="1272"/>
                  </a:lnTo>
                  <a:lnTo>
                    <a:pt x="2" y="1210"/>
                  </a:lnTo>
                  <a:lnTo>
                    <a:pt x="8" y="1148"/>
                  </a:lnTo>
                  <a:lnTo>
                    <a:pt x="16" y="1088"/>
                  </a:lnTo>
                  <a:lnTo>
                    <a:pt x="26" y="1026"/>
                  </a:lnTo>
                  <a:lnTo>
                    <a:pt x="42" y="966"/>
                  </a:lnTo>
                  <a:lnTo>
                    <a:pt x="58" y="906"/>
                  </a:lnTo>
                  <a:lnTo>
                    <a:pt x="78" y="846"/>
                  </a:lnTo>
                  <a:lnTo>
                    <a:pt x="102" y="788"/>
                  </a:lnTo>
                  <a:lnTo>
                    <a:pt x="128" y="730"/>
                  </a:lnTo>
                  <a:lnTo>
                    <a:pt x="156" y="672"/>
                  </a:lnTo>
                  <a:lnTo>
                    <a:pt x="188" y="618"/>
                  </a:lnTo>
                  <a:lnTo>
                    <a:pt x="224" y="562"/>
                  </a:lnTo>
                  <a:lnTo>
                    <a:pt x="262" y="510"/>
                  </a:lnTo>
                  <a:lnTo>
                    <a:pt x="304" y="458"/>
                  </a:lnTo>
                  <a:lnTo>
                    <a:pt x="348" y="410"/>
                  </a:lnTo>
                  <a:lnTo>
                    <a:pt x="348" y="410"/>
                  </a:lnTo>
                  <a:lnTo>
                    <a:pt x="394" y="362"/>
                  </a:lnTo>
                  <a:lnTo>
                    <a:pt x="442" y="318"/>
                  </a:lnTo>
                  <a:lnTo>
                    <a:pt x="492" y="276"/>
                  </a:lnTo>
                  <a:lnTo>
                    <a:pt x="544" y="236"/>
                  </a:lnTo>
                  <a:lnTo>
                    <a:pt x="598" y="200"/>
                  </a:lnTo>
                  <a:lnTo>
                    <a:pt x="652" y="168"/>
                  </a:lnTo>
                  <a:lnTo>
                    <a:pt x="708" y="138"/>
                  </a:lnTo>
                  <a:lnTo>
                    <a:pt x="764" y="112"/>
                  </a:lnTo>
                  <a:lnTo>
                    <a:pt x="822" y="86"/>
                  </a:lnTo>
                  <a:lnTo>
                    <a:pt x="882" y="66"/>
                  </a:lnTo>
                  <a:lnTo>
                    <a:pt x="942" y="48"/>
                  </a:lnTo>
                  <a:lnTo>
                    <a:pt x="1002" y="32"/>
                  </a:lnTo>
                  <a:lnTo>
                    <a:pt x="1062" y="20"/>
                  </a:lnTo>
                  <a:lnTo>
                    <a:pt x="1124" y="10"/>
                  </a:lnTo>
                  <a:lnTo>
                    <a:pt x="1186" y="4"/>
                  </a:lnTo>
                  <a:lnTo>
                    <a:pt x="1248" y="0"/>
                  </a:lnTo>
                  <a:lnTo>
                    <a:pt x="1310" y="0"/>
                  </a:lnTo>
                  <a:lnTo>
                    <a:pt x="1372" y="2"/>
                  </a:lnTo>
                  <a:lnTo>
                    <a:pt x="1434" y="8"/>
                  </a:lnTo>
                  <a:lnTo>
                    <a:pt x="1494" y="16"/>
                  </a:lnTo>
                  <a:lnTo>
                    <a:pt x="1556" y="26"/>
                  </a:lnTo>
                  <a:lnTo>
                    <a:pt x="1616" y="40"/>
                  </a:lnTo>
                  <a:lnTo>
                    <a:pt x="1676" y="58"/>
                  </a:lnTo>
                  <a:lnTo>
                    <a:pt x="1736" y="78"/>
                  </a:lnTo>
                  <a:lnTo>
                    <a:pt x="1796" y="102"/>
                  </a:lnTo>
                  <a:lnTo>
                    <a:pt x="1852" y="128"/>
                  </a:lnTo>
                  <a:lnTo>
                    <a:pt x="1910" y="156"/>
                  </a:lnTo>
                  <a:lnTo>
                    <a:pt x="1964" y="188"/>
                  </a:lnTo>
                  <a:lnTo>
                    <a:pt x="2020" y="224"/>
                  </a:lnTo>
                  <a:lnTo>
                    <a:pt x="2072" y="262"/>
                  </a:lnTo>
                  <a:lnTo>
                    <a:pt x="2124" y="302"/>
                  </a:lnTo>
                  <a:lnTo>
                    <a:pt x="2174" y="348"/>
                  </a:lnTo>
                  <a:lnTo>
                    <a:pt x="5970" y="3896"/>
                  </a:lnTo>
                  <a:lnTo>
                    <a:pt x="5970" y="3896"/>
                  </a:lnTo>
                  <a:lnTo>
                    <a:pt x="6018" y="3942"/>
                  </a:lnTo>
                  <a:lnTo>
                    <a:pt x="6062" y="3992"/>
                  </a:lnTo>
                  <a:lnTo>
                    <a:pt x="6106" y="4042"/>
                  </a:lnTo>
                  <a:lnTo>
                    <a:pt x="6144" y="4096"/>
                  </a:lnTo>
                  <a:lnTo>
                    <a:pt x="6180" y="4150"/>
                  </a:lnTo>
                  <a:lnTo>
                    <a:pt x="6214" y="4206"/>
                  </a:lnTo>
                  <a:lnTo>
                    <a:pt x="6246" y="4264"/>
                  </a:lnTo>
                  <a:lnTo>
                    <a:pt x="6274" y="4324"/>
                  </a:lnTo>
                  <a:lnTo>
                    <a:pt x="6298" y="4386"/>
                  </a:lnTo>
                  <a:lnTo>
                    <a:pt x="6320" y="4448"/>
                  </a:lnTo>
                  <a:lnTo>
                    <a:pt x="6338" y="4510"/>
                  </a:lnTo>
                  <a:lnTo>
                    <a:pt x="6352" y="4574"/>
                  </a:lnTo>
                  <a:lnTo>
                    <a:pt x="6364" y="4640"/>
                  </a:lnTo>
                  <a:lnTo>
                    <a:pt x="6374" y="4706"/>
                  </a:lnTo>
                  <a:lnTo>
                    <a:pt x="6378" y="4772"/>
                  </a:lnTo>
                  <a:lnTo>
                    <a:pt x="6380" y="4838"/>
                  </a:lnTo>
                  <a:lnTo>
                    <a:pt x="6380" y="4838"/>
                  </a:lnTo>
                  <a:lnTo>
                    <a:pt x="6378" y="4906"/>
                  </a:lnTo>
                  <a:lnTo>
                    <a:pt x="6374" y="4972"/>
                  </a:lnTo>
                  <a:lnTo>
                    <a:pt x="6364" y="5038"/>
                  </a:lnTo>
                  <a:lnTo>
                    <a:pt x="6352" y="5102"/>
                  </a:lnTo>
                  <a:lnTo>
                    <a:pt x="6338" y="5166"/>
                  </a:lnTo>
                  <a:lnTo>
                    <a:pt x="6320" y="5230"/>
                  </a:lnTo>
                  <a:lnTo>
                    <a:pt x="6298" y="5292"/>
                  </a:lnTo>
                  <a:lnTo>
                    <a:pt x="6274" y="5354"/>
                  </a:lnTo>
                  <a:lnTo>
                    <a:pt x="6246" y="5412"/>
                  </a:lnTo>
                  <a:lnTo>
                    <a:pt x="6214" y="5470"/>
                  </a:lnTo>
                  <a:lnTo>
                    <a:pt x="6180" y="5528"/>
                  </a:lnTo>
                  <a:lnTo>
                    <a:pt x="6144" y="5582"/>
                  </a:lnTo>
                  <a:lnTo>
                    <a:pt x="6106" y="5636"/>
                  </a:lnTo>
                  <a:lnTo>
                    <a:pt x="6062" y="5686"/>
                  </a:lnTo>
                  <a:lnTo>
                    <a:pt x="6018" y="5736"/>
                  </a:lnTo>
                  <a:lnTo>
                    <a:pt x="5970" y="5782"/>
                  </a:lnTo>
                  <a:lnTo>
                    <a:pt x="2174" y="9330"/>
                  </a:lnTo>
                  <a:lnTo>
                    <a:pt x="2174" y="9330"/>
                  </a:lnTo>
                  <a:lnTo>
                    <a:pt x="2126" y="9372"/>
                  </a:lnTo>
                  <a:lnTo>
                    <a:pt x="2076" y="9412"/>
                  </a:lnTo>
                  <a:lnTo>
                    <a:pt x="2026" y="9448"/>
                  </a:lnTo>
                  <a:lnTo>
                    <a:pt x="1974" y="9482"/>
                  </a:lnTo>
                  <a:lnTo>
                    <a:pt x="1922" y="9514"/>
                  </a:lnTo>
                  <a:lnTo>
                    <a:pt x="1868" y="9542"/>
                  </a:lnTo>
                  <a:lnTo>
                    <a:pt x="1814" y="9568"/>
                  </a:lnTo>
                  <a:lnTo>
                    <a:pt x="1758" y="9592"/>
                  </a:lnTo>
                  <a:lnTo>
                    <a:pt x="1700" y="9612"/>
                  </a:lnTo>
                  <a:lnTo>
                    <a:pt x="1644" y="9630"/>
                  </a:lnTo>
                  <a:lnTo>
                    <a:pt x="1586" y="9644"/>
                  </a:lnTo>
                  <a:lnTo>
                    <a:pt x="1528" y="9656"/>
                  </a:lnTo>
                  <a:lnTo>
                    <a:pt x="1468" y="9666"/>
                  </a:lnTo>
                  <a:lnTo>
                    <a:pt x="1410" y="9672"/>
                  </a:lnTo>
                  <a:lnTo>
                    <a:pt x="1350" y="9676"/>
                  </a:lnTo>
                  <a:lnTo>
                    <a:pt x="1292" y="9678"/>
                  </a:lnTo>
                  <a:lnTo>
                    <a:pt x="1292" y="9678"/>
                  </a:lnTo>
                  <a:close/>
                </a:path>
              </a:pathLst>
            </a:custGeom>
            <a:solidFill>
              <a:schemeClr val="accent2"/>
            </a:solidFill>
            <a:ln w="15875">
              <a:noFill/>
              <a:miter lim="800000"/>
            </a:ln>
          </p:spPr>
          <p:txBody>
            <a:bodyPr anchor="ctr"/>
            <a:lstStyle/>
            <a:p>
              <a:pPr algn="ctr"/>
              <a:endPara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512378" y="1382633"/>
            <a:ext cx="4685121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五子棋游戏</a:t>
            </a:r>
            <a:r>
              <a:rPr lang="zh-CN" altLang="en-US" dirty="0"/>
              <a:t>：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en-US" altLang="zh-CN" dirty="0"/>
              <a:t>         </a:t>
            </a:r>
            <a:r>
              <a:rPr dirty="0">
                <a:latin typeface="华文楷体" panose="02010600040101010101" pitchFamily="2" charset="-122"/>
                <a:ea typeface="华文楷体" panose="02010600040101010101" pitchFamily="2" charset="-122"/>
              </a:rPr>
              <a:t>五子棋是一种两人对弈的纯策略型棋类游戏，通常双方分别使用黑白两色的棋子，轮流下在棋盘直线与横线的交叉点上，先在横线、直线或斜对角线上形成5子连线者获胜。　　　　</a:t>
            </a:r>
            <a:endParaRPr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endParaRPr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dirty="0">
                <a:latin typeface="华文楷体" panose="02010600040101010101" pitchFamily="2" charset="-122"/>
                <a:ea typeface="华文楷体" panose="02010600040101010101" pitchFamily="2" charset="-122"/>
              </a:rPr>
              <a:t>棋子与棋盘</a:t>
            </a:r>
            <a:endParaRPr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dirty="0">
                <a:latin typeface="华文楷体" panose="02010600040101010101" pitchFamily="2" charset="-122"/>
                <a:ea typeface="华文楷体" panose="02010600040101010101" pitchFamily="2" charset="-122"/>
              </a:rPr>
              <a:t>因为棋子在落子后不能移动或拿掉，所以也可以用纸和笔来进行游戏。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图片 5" descr="2019-06-09 20-09-32 的屏幕截图"/>
          <p:cNvPicPr>
            <a:picLocks noChangeAspect="1"/>
          </p:cNvPicPr>
          <p:nvPr/>
        </p:nvPicPr>
        <p:blipFill>
          <a:blip r:embed="rId2"/>
          <a:srcRect t="50529" r="43589"/>
          <a:stretch>
            <a:fillRect/>
          </a:stretch>
        </p:blipFill>
        <p:spPr>
          <a:xfrm>
            <a:off x="7523480" y="1382395"/>
            <a:ext cx="4107180" cy="3951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flipH="1">
            <a:off x="-905302" y="1"/>
            <a:ext cx="13097302" cy="6857999"/>
            <a:chOff x="-1" y="1"/>
            <a:chExt cx="13097302" cy="6857999"/>
          </a:xfrm>
        </p:grpSpPr>
        <p:sp>
          <p:nvSpPr>
            <p:cNvPr id="6" name="等腰三角形 5"/>
            <p:cNvSpPr/>
            <p:nvPr/>
          </p:nvSpPr>
          <p:spPr>
            <a:xfrm rot="5400000">
              <a:off x="2005082" y="3991971"/>
              <a:ext cx="2768221" cy="238380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5400000">
              <a:off x="-552735" y="842114"/>
              <a:ext cx="6277970" cy="517250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5400000">
              <a:off x="1621240" y="429336"/>
              <a:ext cx="2273490" cy="1994846"/>
            </a:xfrm>
            <a:prstGeom prst="triangle">
              <a:avLst/>
            </a:prstGeom>
            <a:solidFill>
              <a:srgbClr val="DD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rot="5400000">
              <a:off x="3417627" y="59143"/>
              <a:ext cx="1105469" cy="987184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1053149" y="5243017"/>
              <a:ext cx="1105469" cy="98718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994711" y="3248734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9171295" y="5643916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250906" y="4000496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4" name="标题层"/>
          <p:cNvSpPr txBox="1"/>
          <p:nvPr/>
        </p:nvSpPr>
        <p:spPr bwMode="auto">
          <a:xfrm>
            <a:off x="1932872" y="2657197"/>
            <a:ext cx="4171076" cy="735965"/>
          </a:xfrm>
          <a:prstGeom prst="rect">
            <a:avLst/>
          </a:prstGeom>
          <a:noFill/>
          <a:effectLst/>
        </p:spPr>
        <p:txBody>
          <a:bodyPr wrap="square" lIns="121670" tIns="60834" rIns="121670" bIns="60834">
            <a:spAutoFit/>
          </a:bodyPr>
          <a:lstStyle/>
          <a:p>
            <a:r>
              <a:rPr lang="en-US" altLang="zh-CN" sz="4000" spc="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code</a:t>
            </a:r>
            <a:r>
              <a:rPr lang="zh-CN" altLang="en-US" sz="4000" spc="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架构</a:t>
            </a:r>
            <a:endParaRPr lang="zh-CN" altLang="en-US" sz="4000" spc="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标题层"/>
          <p:cNvSpPr txBox="1"/>
          <p:nvPr/>
        </p:nvSpPr>
        <p:spPr bwMode="auto">
          <a:xfrm>
            <a:off x="1932872" y="1857232"/>
            <a:ext cx="4171076" cy="738409"/>
          </a:xfrm>
          <a:prstGeom prst="rect">
            <a:avLst/>
          </a:prstGeom>
          <a:noFill/>
          <a:effectLst/>
        </p:spPr>
        <p:txBody>
          <a:bodyPr wrap="square" lIns="121670" tIns="60834" rIns="121670" bIns="60834">
            <a:spAutoFit/>
          </a:bodyPr>
          <a:lstStyle/>
          <a:p>
            <a:r>
              <a:rPr lang="en-US" altLang="zh-CN" sz="4000" spc="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TWO</a:t>
            </a:r>
            <a:endParaRPr lang="zh-CN" altLang="en-US" sz="4000" spc="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25065" y="1517650"/>
            <a:ext cx="884999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游戏数据初始化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显示游戏里的所有元素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/>
              <a:t>检查当前位置是否可下棋,如果可下则下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获取用户输入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检查棋子在当前位置能否下棋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检查当前下棋方是否胜利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退出当前游戏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flipH="1">
            <a:off x="-905302" y="0"/>
            <a:ext cx="13097302" cy="6858000"/>
            <a:chOff x="-1" y="0"/>
            <a:chExt cx="13097302" cy="6858000"/>
          </a:xfrm>
        </p:grpSpPr>
        <p:sp>
          <p:nvSpPr>
            <p:cNvPr id="6" name="等腰三角形 5"/>
            <p:cNvSpPr/>
            <p:nvPr/>
          </p:nvSpPr>
          <p:spPr>
            <a:xfrm rot="5400000">
              <a:off x="2005082" y="3991971"/>
              <a:ext cx="2768221" cy="238380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5400000">
              <a:off x="-552735" y="842749"/>
              <a:ext cx="6277970" cy="517250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5400000">
              <a:off x="1621240" y="429336"/>
              <a:ext cx="2273490" cy="1994846"/>
            </a:xfrm>
            <a:prstGeom prst="triangle">
              <a:avLst/>
            </a:prstGeom>
            <a:solidFill>
              <a:srgbClr val="DD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rot="5400000">
              <a:off x="3417627" y="59143"/>
              <a:ext cx="1105469" cy="987184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1053149" y="5243017"/>
              <a:ext cx="1105469" cy="98718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994711" y="3248734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9171295" y="5643916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250906" y="4000496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4" name="标题层"/>
          <p:cNvSpPr txBox="1"/>
          <p:nvPr/>
        </p:nvSpPr>
        <p:spPr bwMode="auto">
          <a:xfrm>
            <a:off x="1932872" y="2657197"/>
            <a:ext cx="4171076" cy="738409"/>
          </a:xfrm>
          <a:prstGeom prst="rect">
            <a:avLst/>
          </a:prstGeom>
          <a:noFill/>
          <a:effectLst/>
        </p:spPr>
        <p:txBody>
          <a:bodyPr wrap="square" lIns="121670" tIns="60834" rIns="121670" bIns="60834">
            <a:spAutoFit/>
          </a:bodyPr>
          <a:lstStyle/>
          <a:p>
            <a:r>
              <a:rPr lang="zh-CN" altLang="en-US" sz="4000" spc="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代码详解</a:t>
            </a:r>
            <a:endParaRPr lang="zh-CN" altLang="en-US" sz="4000" spc="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标题层"/>
          <p:cNvSpPr txBox="1"/>
          <p:nvPr/>
        </p:nvSpPr>
        <p:spPr bwMode="auto">
          <a:xfrm>
            <a:off x="1932872" y="1857232"/>
            <a:ext cx="4171076" cy="738409"/>
          </a:xfrm>
          <a:prstGeom prst="rect">
            <a:avLst/>
          </a:prstGeom>
          <a:noFill/>
          <a:effectLst/>
        </p:spPr>
        <p:txBody>
          <a:bodyPr wrap="square" lIns="121670" tIns="60834" rIns="121670" bIns="60834">
            <a:spAutoFit/>
          </a:bodyPr>
          <a:lstStyle/>
          <a:p>
            <a:r>
              <a:rPr lang="en-US" altLang="zh-CN" sz="4000" spc="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FOUR</a:t>
            </a:r>
            <a:endParaRPr lang="zh-CN" altLang="en-US" sz="4000" spc="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-1" y="0"/>
            <a:ext cx="13097302" cy="6858000"/>
            <a:chOff x="-1" y="0"/>
            <a:chExt cx="13097302" cy="6858000"/>
          </a:xfrm>
        </p:grpSpPr>
        <p:sp>
          <p:nvSpPr>
            <p:cNvPr id="7" name="等腰三角形 6"/>
            <p:cNvSpPr/>
            <p:nvPr/>
          </p:nvSpPr>
          <p:spPr>
            <a:xfrm rot="5400000">
              <a:off x="2005082" y="3991971"/>
              <a:ext cx="2768221" cy="238380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-552735" y="842749"/>
              <a:ext cx="6277970" cy="517250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5400000">
              <a:off x="1621240" y="429336"/>
              <a:ext cx="2273490" cy="1994846"/>
            </a:xfrm>
            <a:prstGeom prst="triangle">
              <a:avLst/>
            </a:prstGeom>
            <a:solidFill>
              <a:srgbClr val="DD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3417627" y="59143"/>
              <a:ext cx="1105469" cy="987184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5400000">
              <a:off x="1053149" y="5243017"/>
              <a:ext cx="1105469" cy="98718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994711" y="3248734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171295" y="5643916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9250906" y="4000496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6260167" y="2722545"/>
            <a:ext cx="2646878" cy="107721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01065">
              <a:defRPr/>
            </a:pP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谢谢！</a:t>
            </a:r>
            <a:endParaRPr lang="zh-CN" altLang="en-US" sz="6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ags/tag1.xml><?xml version="1.0" encoding="utf-8"?>
<p:tagLst xmlns:p="http://schemas.openxmlformats.org/presentationml/2006/main">
  <p:tag name="PA" val="v4.3.1"/>
</p:tagLst>
</file>

<file path=ppt/tags/tag2.xml><?xml version="1.0" encoding="utf-8"?>
<p:tagLst xmlns:p="http://schemas.openxmlformats.org/presentationml/2006/main">
  <p:tag name="PA" val="v4.3.1"/>
</p:tagLst>
</file>

<file path=ppt/tags/tag3.xml><?xml version="1.0" encoding="utf-8"?>
<p:tagLst xmlns:p="http://schemas.openxmlformats.org/presentationml/2006/main">
  <p:tag name="PA" val="v4.3.1"/>
</p:tagLst>
</file>

<file path=ppt/tags/tag4.xml><?xml version="1.0" encoding="utf-8"?>
<p:tagLst xmlns:p="http://schemas.openxmlformats.org/presentationml/2006/main">
  <p:tag name="PA" val="v4.3.1"/>
</p:tagLst>
</file>

<file path=ppt/tags/tag5.xml><?xml version="1.0" encoding="utf-8"?>
<p:tagLst xmlns:p="http://schemas.openxmlformats.org/presentationml/2006/main">
  <p:tag name="ISLIDE.DIAGRAM" val="467ea1a4-08e3-4b07-ab7d-646249f5c792"/>
</p:tagLst>
</file>

<file path=ppt/theme/theme1.xml><?xml version="1.0" encoding="utf-8"?>
<a:theme xmlns:a="http://schemas.openxmlformats.org/drawingml/2006/main" name="Office 主题​​">
  <a:themeElements>
    <a:clrScheme name="自定义 164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37979"/>
      </a:accent1>
      <a:accent2>
        <a:srgbClr val="44546A"/>
      </a:accent2>
      <a:accent3>
        <a:srgbClr val="D37979"/>
      </a:accent3>
      <a:accent4>
        <a:srgbClr val="44546A"/>
      </a:accent4>
      <a:accent5>
        <a:srgbClr val="D37979"/>
      </a:accent5>
      <a:accent6>
        <a:srgbClr val="44645E"/>
      </a:accent6>
      <a:hlink>
        <a:srgbClr val="0563C1"/>
      </a:hlink>
      <a:folHlink>
        <a:srgbClr val="954F72"/>
      </a:folHlink>
    </a:clrScheme>
    <a:fontScheme name="m42sp2mc">
      <a:majorFont>
        <a:latin typeface="庞门正道标题体"/>
        <a:ea typeface="庞门正道标题体"/>
        <a:cs typeface=""/>
      </a:majorFont>
      <a:minorFont>
        <a:latin typeface="庞门正道标题体"/>
        <a:ea typeface="庞门正道标题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WPS 演示</Application>
  <PresentationFormat>宽屏</PresentationFormat>
  <Paragraphs>64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Calibri</vt:lpstr>
      <vt:lpstr>黑体</vt:lpstr>
      <vt:lpstr>华文楷体</vt:lpstr>
      <vt:lpstr>文泉驿微米黑</vt:lpstr>
      <vt:lpstr>宋体</vt:lpstr>
      <vt:lpstr>Arial Unicode MS</vt:lpstr>
      <vt:lpstr>DejaVu Sans</vt:lpstr>
      <vt:lpstr>等线</vt:lpstr>
      <vt:lpstr>Gubbi</vt:lpstr>
      <vt:lpstr>庞门正道标题体</vt:lpstr>
      <vt:lpstr>OpenSymbol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liyupeng</cp:lastModifiedBy>
  <cp:revision>34</cp:revision>
  <dcterms:created xsi:type="dcterms:W3CDTF">2019-06-09T14:22:23Z</dcterms:created>
  <dcterms:modified xsi:type="dcterms:W3CDTF">2019-06-09T14:22:23Z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2052-10.1.0.6758</vt:lpwstr>
  </property>
</Properties>
</file>