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2" r:id="rId5"/>
    <p:sldId id="309" r:id="rId6"/>
    <p:sldId id="270" r:id="rId7"/>
    <p:sldId id="261" r:id="rId8"/>
    <p:sldId id="276" r:id="rId9"/>
    <p:sldId id="310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74" autoAdjust="0"/>
    <p:restoredTop sz="96357" autoAdjust="0"/>
  </p:normalViewPr>
  <p:slideViewPr>
    <p:cSldViewPr snapToGrid="0" showGuides="1">
      <p:cViewPr varScale="1">
        <p:scale>
          <a:sx n="62" d="100"/>
          <a:sy n="62" d="100"/>
        </p:scale>
        <p:origin x="200" y="2104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15/4/23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15/4/23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 userDrawn="1"/>
        </p:nvSpPr>
        <p:spPr bwMode="auto">
          <a:xfrm>
            <a:off x="-368634" y="442133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 userDrawn="1"/>
        </p:nvSpPr>
        <p:spPr bwMode="auto">
          <a:xfrm>
            <a:off x="2566525" y="-1557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294822" y="20171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263349"/>
            <a:ext cx="6324600" cy="922389"/>
          </a:xfrm>
        </p:spPr>
        <p:txBody>
          <a:bodyPr>
            <a:noAutofit/>
          </a:bodyPr>
          <a:lstStyle>
            <a:lvl1pPr algn="ctr">
              <a:defRPr sz="8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175439"/>
            <a:ext cx="4572000" cy="11164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Google Shape;135;p24">
            <a:extLst>
              <a:ext uri="{FF2B5EF4-FFF2-40B4-BE49-F238E27FC236}">
                <a16:creationId xmlns:a16="http://schemas.microsoft.com/office/drawing/2014/main" id="{19366B45-A166-CDB2-4A00-0E907B2BC9B3}"/>
              </a:ext>
            </a:extLst>
          </p:cNvPr>
          <p:cNvSpPr txBox="1"/>
          <p:nvPr userDrawn="1"/>
        </p:nvSpPr>
        <p:spPr>
          <a:xfrm>
            <a:off x="1897657" y="3810054"/>
            <a:ext cx="534868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CRÉDITOS: 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Esta plantilla para presentaciones es una creación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incluye iconos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infografías e imágenes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en-US" sz="1200" b="1" dirty="0">
              <a:solidFill>
                <a:schemeClr val="tx1"/>
              </a:solidFill>
              <a:latin typeface="+mn-lt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5371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50" r:id="rId21"/>
    <p:sldLayoutId id="2147483782" r:id="rId22"/>
    <p:sldLayoutId id="2147483783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whisper/pull/123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whisper/pull/123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whisper/discussions/1238?sort=new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51" y="1283451"/>
            <a:ext cx="7631497" cy="2118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dirty="0" err="1"/>
              <a:t>Hack</a:t>
            </a:r>
            <a:r>
              <a:rPr lang="es-ES" sz="4000" dirty="0"/>
              <a:t> KU 2023 </a:t>
            </a:r>
            <a:br>
              <a:rPr lang="es-ES" sz="4000" dirty="0"/>
            </a:br>
            <a:r>
              <a:rPr lang="es-ES" dirty="0"/>
              <a:t>Open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Contribution</a:t>
            </a:r>
            <a:br>
              <a:rPr lang="es-ES" dirty="0"/>
            </a:br>
            <a:r>
              <a:rPr lang="es-ES" dirty="0" err="1"/>
              <a:t>OpenAI</a:t>
            </a:r>
            <a:r>
              <a:rPr lang="es-ES" dirty="0"/>
              <a:t> - </a:t>
            </a:r>
            <a:r>
              <a:rPr lang="es-ES" dirty="0" err="1"/>
              <a:t>Whisper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Source Sans Pro" panose="020B0503030403020204" pitchFamily="34" charset="0"/>
              </a:rPr>
              <a:t>By</a:t>
            </a:r>
            <a:r>
              <a:rPr lang="es-ES" dirty="0">
                <a:latin typeface="Source Sans Pro" panose="020B0503030403020204" pitchFamily="34" charset="0"/>
              </a:rPr>
              <a:t>: Brett </a:t>
            </a:r>
            <a:r>
              <a:rPr lang="es-ES" dirty="0" err="1">
                <a:latin typeface="Source Sans Pro" panose="020B0503030403020204" pitchFamily="34" charset="0"/>
              </a:rPr>
              <a:t>Balquist</a:t>
            </a:r>
            <a:r>
              <a:rPr lang="es-ES" dirty="0">
                <a:latin typeface="Source Sans Pro" panose="020B0503030403020204" pitchFamily="34" charset="0"/>
              </a:rPr>
              <a:t>, </a:t>
            </a:r>
            <a:r>
              <a:rPr lang="es-ES" dirty="0" err="1">
                <a:latin typeface="Source Sans Pro" panose="020B0503030403020204" pitchFamily="34" charset="0"/>
              </a:rPr>
              <a:t>Kaden</a:t>
            </a:r>
            <a:r>
              <a:rPr lang="es-ES" dirty="0">
                <a:latin typeface="Source Sans Pro" panose="020B0503030403020204" pitchFamily="34" charset="0"/>
              </a:rPr>
              <a:t> Huber, and James </a:t>
            </a:r>
            <a:r>
              <a:rPr lang="es-ES" dirty="0" err="1">
                <a:latin typeface="Source Sans Pro" panose="020B0503030403020204" pitchFamily="34" charset="0"/>
              </a:rPr>
              <a:t>Tormohlen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621" y="2037737"/>
            <a:ext cx="6324600" cy="922389"/>
          </a:xfrm>
        </p:spPr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  <a:endParaRPr lang="en-US" dirty="0"/>
          </a:p>
        </p:txBody>
      </p:sp>
      <p:sp>
        <p:nvSpPr>
          <p:cNvPr id="2" name="Freeform 298">
            <a:extLst>
              <a:ext uri="{FF2B5EF4-FFF2-40B4-BE49-F238E27FC236}">
                <a16:creationId xmlns:a16="http://schemas.microsoft.com/office/drawing/2014/main" id="{9A2A44A3-ADA5-2FC0-EC4D-7D8A844BCEAA}"/>
              </a:ext>
            </a:extLst>
          </p:cNvPr>
          <p:cNvSpPr>
            <a:spLocks/>
          </p:cNvSpPr>
          <p:nvPr/>
        </p:nvSpPr>
        <p:spPr bwMode="auto">
          <a:xfrm>
            <a:off x="750430" y="148018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302">
            <a:extLst>
              <a:ext uri="{FF2B5EF4-FFF2-40B4-BE49-F238E27FC236}">
                <a16:creationId xmlns:a16="http://schemas.microsoft.com/office/drawing/2014/main" id="{C5B47DF9-0860-8B63-5ACB-0790887E5316}"/>
              </a:ext>
            </a:extLst>
          </p:cNvPr>
          <p:cNvSpPr>
            <a:spLocks/>
          </p:cNvSpPr>
          <p:nvPr/>
        </p:nvSpPr>
        <p:spPr bwMode="auto">
          <a:xfrm>
            <a:off x="685651" y="3871154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0B76B6EF-1494-DF58-9C8E-3DA5C826C8D9}"/>
              </a:ext>
            </a:extLst>
          </p:cNvPr>
          <p:cNvSpPr>
            <a:spLocks/>
          </p:cNvSpPr>
          <p:nvPr/>
        </p:nvSpPr>
        <p:spPr bwMode="auto">
          <a:xfrm>
            <a:off x="543796" y="270573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4F3E91AB-28BF-DCEF-5742-0D9B121BA8B6}"/>
              </a:ext>
            </a:extLst>
          </p:cNvPr>
          <p:cNvSpPr>
            <a:spLocks noEditPoints="1"/>
          </p:cNvSpPr>
          <p:nvPr/>
        </p:nvSpPr>
        <p:spPr bwMode="auto">
          <a:xfrm>
            <a:off x="8017419" y="279620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3B469000-06C5-7A0C-195B-316FF92B0E1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A8B04-CD57-5531-77F1-6BE8386471D6}"/>
              </a:ext>
            </a:extLst>
          </p:cNvPr>
          <p:cNvSpPr>
            <a:spLocks/>
          </p:cNvSpPr>
          <p:nvPr/>
        </p:nvSpPr>
        <p:spPr bwMode="auto">
          <a:xfrm>
            <a:off x="7743221" y="41711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CDC447-D82E-052F-8B98-2C9B8698728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C034A3A-1F97-D060-192E-3140E99731A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CF79BCE-0E5A-16F2-E4B3-2AC06EBFC53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5ED132-8A39-1328-C6DC-2EFE5B94B8B6}"/>
              </a:ext>
            </a:extLst>
          </p:cNvPr>
          <p:cNvSpPr/>
          <p:nvPr/>
        </p:nvSpPr>
        <p:spPr>
          <a:xfrm>
            <a:off x="1849582" y="3678382"/>
            <a:ext cx="5320145" cy="8936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8" grpId="0" animBg="1"/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86">
            <a:extLst>
              <a:ext uri="{FF2B5EF4-FFF2-40B4-BE49-F238E27FC236}">
                <a16:creationId xmlns:a16="http://schemas.microsoft.com/office/drawing/2014/main" id="{0706D0A4-D1B0-09B1-B1F0-37B99DE2F6A7}"/>
              </a:ext>
            </a:extLst>
          </p:cNvPr>
          <p:cNvSpPr>
            <a:spLocks/>
          </p:cNvSpPr>
          <p:nvPr/>
        </p:nvSpPr>
        <p:spPr bwMode="auto">
          <a:xfrm>
            <a:off x="6178750" y="1243755"/>
            <a:ext cx="1754688" cy="199069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49" name="Freeform 186">
            <a:extLst>
              <a:ext uri="{FF2B5EF4-FFF2-40B4-BE49-F238E27FC236}">
                <a16:creationId xmlns:a16="http://schemas.microsoft.com/office/drawing/2014/main" id="{E7E761E6-6F6A-B65D-51A1-056CA76ECA72}"/>
              </a:ext>
            </a:extLst>
          </p:cNvPr>
          <p:cNvSpPr>
            <a:spLocks/>
          </p:cNvSpPr>
          <p:nvPr/>
        </p:nvSpPr>
        <p:spPr bwMode="auto">
          <a:xfrm>
            <a:off x="3572384" y="1243755"/>
            <a:ext cx="1754688" cy="199069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1061340" y="1243755"/>
            <a:ext cx="1754688" cy="199069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n-U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4449728" y="268477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885065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1" name="Picture 10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5EBDAECD-04F4-F08C-42CE-E95BC4564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50" y="1391419"/>
            <a:ext cx="1146819" cy="1720412"/>
          </a:xfrm>
          <a:prstGeom prst="rect">
            <a:avLst/>
          </a:prstGeom>
        </p:spPr>
      </p:pic>
      <p:pic>
        <p:nvPicPr>
          <p:cNvPr id="37" name="Picture 3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BB600E0-48C3-6E2F-813B-DE605CF0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60" y="1391419"/>
            <a:ext cx="1445735" cy="1695370"/>
          </a:xfrm>
          <a:prstGeom prst="rect">
            <a:avLst/>
          </a:prstGeom>
        </p:spPr>
      </p:pic>
      <p:pic>
        <p:nvPicPr>
          <p:cNvPr id="1026" name="Picture 2" descr="Profile photo of Kaden Huber">
            <a:extLst>
              <a:ext uri="{FF2B5EF4-FFF2-40B4-BE49-F238E27FC236}">
                <a16:creationId xmlns:a16="http://schemas.microsoft.com/office/drawing/2014/main" id="{E5986421-512E-4DE5-D2A8-8CF257C2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25" y="1484267"/>
            <a:ext cx="1473925" cy="15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81BA9E0B-C4CB-2E70-D454-44623CB26EBD}"/>
              </a:ext>
            </a:extLst>
          </p:cNvPr>
          <p:cNvSpPr txBox="1">
            <a:spLocks/>
          </p:cNvSpPr>
          <p:nvPr/>
        </p:nvSpPr>
        <p:spPr>
          <a:xfrm>
            <a:off x="5628305" y="3507263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err="1"/>
              <a:t>Kaden</a:t>
            </a:r>
            <a:r>
              <a:rPr lang="es-ES" dirty="0"/>
              <a:t> Huber</a:t>
            </a:r>
          </a:p>
          <a:p>
            <a:pPr algn="ctr"/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2026 </a:t>
            </a:r>
          </a:p>
          <a:p>
            <a:pPr algn="ctr"/>
            <a:r>
              <a:rPr lang="es-ES" dirty="0" err="1"/>
              <a:t>First</a:t>
            </a:r>
            <a:r>
              <a:rPr lang="es-ES" dirty="0"/>
              <a:t> Hackathon</a:t>
            </a:r>
            <a:endParaRPr lang="en-US" dirty="0"/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07E2925D-102F-6863-13F9-7AF44922B349}"/>
              </a:ext>
            </a:extLst>
          </p:cNvPr>
          <p:cNvSpPr txBox="1">
            <a:spLocks/>
          </p:cNvSpPr>
          <p:nvPr/>
        </p:nvSpPr>
        <p:spPr>
          <a:xfrm>
            <a:off x="3053831" y="3507263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James </a:t>
            </a:r>
            <a:r>
              <a:rPr lang="es-ES" dirty="0" err="1"/>
              <a:t>Tormohlen</a:t>
            </a:r>
            <a:endParaRPr lang="es-ES" dirty="0"/>
          </a:p>
          <a:p>
            <a:pPr algn="ctr"/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2026 </a:t>
            </a:r>
          </a:p>
          <a:p>
            <a:pPr algn="ctr"/>
            <a:r>
              <a:rPr lang="es-ES" dirty="0" err="1"/>
              <a:t>First</a:t>
            </a:r>
            <a:r>
              <a:rPr lang="es-ES" dirty="0"/>
              <a:t> Hackathon</a:t>
            </a:r>
            <a:endParaRPr lang="en-US" dirty="0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684E2FE-7646-C8A1-A18D-F2530CB8D1C6}"/>
              </a:ext>
            </a:extLst>
          </p:cNvPr>
          <p:cNvSpPr txBox="1">
            <a:spLocks/>
          </p:cNvSpPr>
          <p:nvPr/>
        </p:nvSpPr>
        <p:spPr>
          <a:xfrm>
            <a:off x="543796" y="3461122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Brett </a:t>
            </a:r>
            <a:r>
              <a:rPr lang="es-ES" dirty="0" err="1"/>
              <a:t>Balquist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 + </a:t>
            </a:r>
            <a:r>
              <a:rPr lang="es-ES" dirty="0" err="1"/>
              <a:t>Math</a:t>
            </a:r>
            <a:r>
              <a:rPr lang="es-ES" dirty="0"/>
              <a:t> </a:t>
            </a:r>
          </a:p>
          <a:p>
            <a:pPr algn="ctr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2026 </a:t>
            </a:r>
          </a:p>
          <a:p>
            <a:pPr algn="ctr"/>
            <a:r>
              <a:rPr lang="es-ES" dirty="0" err="1"/>
              <a:t>First</a:t>
            </a:r>
            <a:r>
              <a:rPr lang="es-ES" dirty="0"/>
              <a:t>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341" y="1018502"/>
            <a:ext cx="4129454" cy="2198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whisper</a:t>
            </a:r>
            <a:r>
              <a:rPr lang="es-ES" dirty="0"/>
              <a:t> </a:t>
            </a:r>
            <a:r>
              <a:rPr lang="es-ES" dirty="0" err="1"/>
              <a:t>previously</a:t>
            </a:r>
            <a:r>
              <a:rPr lang="es-ES" dirty="0"/>
              <a:t> and </a:t>
            </a:r>
            <a:r>
              <a:rPr lang="es-ES" dirty="0" err="1"/>
              <a:t>encountered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. So,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decided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more </a:t>
            </a:r>
            <a:r>
              <a:rPr lang="es-ES" dirty="0" err="1"/>
              <a:t>about</a:t>
            </a:r>
            <a:r>
              <a:rPr lang="es-ES" dirty="0"/>
              <a:t> open </a:t>
            </a:r>
            <a:r>
              <a:rPr lang="es-ES" dirty="0" err="1"/>
              <a:t>source</a:t>
            </a:r>
            <a:r>
              <a:rPr lang="es-ES" dirty="0"/>
              <a:t> and </a:t>
            </a:r>
            <a:r>
              <a:rPr lang="es-ES" dirty="0" err="1"/>
              <a:t>contribute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Project.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Goals</a:t>
            </a:r>
            <a:r>
              <a:rPr lang="es-ES" dirty="0"/>
              <a:t>:</a:t>
            </a:r>
          </a:p>
          <a:p>
            <a:pPr marL="800100" lvl="1" indent="-285750">
              <a:lnSpc>
                <a:spcPct val="150000"/>
              </a:lnSpc>
            </a:pP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endParaRPr lang="es-ES" dirty="0"/>
          </a:p>
          <a:p>
            <a:pPr marL="800100" lvl="1" indent="-285750">
              <a:lnSpc>
                <a:spcPct val="150000"/>
              </a:lnSpc>
            </a:pP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marL="800100" lvl="1" indent="-285750">
              <a:lnSpc>
                <a:spcPct val="150000"/>
              </a:lnSpc>
            </a:pPr>
            <a:r>
              <a:rPr lang="es-ES" dirty="0" err="1"/>
              <a:t>Contribute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community</a:t>
            </a:r>
            <a:br>
              <a:rPr lang="es-E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Project?</a:t>
            </a:r>
            <a:endParaRPr lang="en-US" dirty="0"/>
          </a:p>
        </p:txBody>
      </p: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pic>
        <p:nvPicPr>
          <p:cNvPr id="2050" name="Picture 2" descr="Speech-to-text with OpenAI's Whisper">
            <a:extLst>
              <a:ext uri="{FF2B5EF4-FFF2-40B4-BE49-F238E27FC236}">
                <a16:creationId xmlns:a16="http://schemas.microsoft.com/office/drawing/2014/main" id="{F8079FF3-382E-E976-2DF7-C37F235E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30" y="2475228"/>
            <a:ext cx="3918148" cy="20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Contributions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PR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s-ES" dirty="0"/>
              <a:t>README PR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75430" y="2560451"/>
            <a:ext cx="2558124" cy="377366"/>
          </a:xfrm>
        </p:spPr>
        <p:txBody>
          <a:bodyPr/>
          <a:lstStyle/>
          <a:p>
            <a:r>
              <a:rPr lang="es-ES" dirty="0" err="1"/>
              <a:t>Discussion</a:t>
            </a:r>
            <a:r>
              <a:rPr lang="es-ES" dirty="0"/>
              <a:t> Post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warnings output format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D538B2-763C-4ABF-89E4-F1F2A316178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readability</a:t>
            </a:r>
            <a:r>
              <a:rPr lang="es-ES" dirty="0"/>
              <a:t> and </a:t>
            </a:r>
            <a:r>
              <a:rPr lang="es-ES" dirty="0" err="1"/>
              <a:t>specificity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0AFAEC-DB79-4682-8D61-FEF2BB95CE1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s-ES" dirty="0" err="1"/>
              <a:t>Posted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M1 Mac </a:t>
            </a:r>
            <a:r>
              <a:rPr lang="es-ES" dirty="0" err="1"/>
              <a:t>Installation</a:t>
            </a:r>
            <a:r>
              <a:rPr lang="es-ES" dirty="0"/>
              <a:t> </a:t>
            </a:r>
            <a:r>
              <a:rPr lang="es-ES" dirty="0" err="1"/>
              <a:t>Troubleshooting</a:t>
            </a:r>
            <a:endParaRPr lang="en-U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78F0FA8C-12A7-EBCE-4812-0BB64D845DCB}"/>
              </a:ext>
            </a:extLst>
          </p:cNvPr>
          <p:cNvSpPr>
            <a:spLocks/>
          </p:cNvSpPr>
          <p:nvPr/>
        </p:nvSpPr>
        <p:spPr bwMode="auto">
          <a:xfrm>
            <a:off x="7998100" y="438186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83FFF60A-84AE-7D9A-220D-50C34E193260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235">
            <a:extLst>
              <a:ext uri="{FF2B5EF4-FFF2-40B4-BE49-F238E27FC236}">
                <a16:creationId xmlns:a16="http://schemas.microsoft.com/office/drawing/2014/main" id="{9FCEC63A-842F-90F3-E4FB-4CB8BBE72A39}"/>
              </a:ext>
            </a:extLst>
          </p:cNvPr>
          <p:cNvSpPr>
            <a:spLocks/>
          </p:cNvSpPr>
          <p:nvPr/>
        </p:nvSpPr>
        <p:spPr bwMode="auto">
          <a:xfrm>
            <a:off x="4176203" y="449152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157">
            <a:extLst>
              <a:ext uri="{FF2B5EF4-FFF2-40B4-BE49-F238E27FC236}">
                <a16:creationId xmlns:a16="http://schemas.microsoft.com/office/drawing/2014/main" id="{08A778B5-D49E-DFA1-05DB-4BB6FBEEE8F3}"/>
              </a:ext>
            </a:extLst>
          </p:cNvPr>
          <p:cNvSpPr>
            <a:spLocks noEditPoints="1"/>
          </p:cNvSpPr>
          <p:nvPr/>
        </p:nvSpPr>
        <p:spPr bwMode="auto">
          <a:xfrm>
            <a:off x="681280" y="150834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159">
            <a:extLst>
              <a:ext uri="{FF2B5EF4-FFF2-40B4-BE49-F238E27FC236}">
                <a16:creationId xmlns:a16="http://schemas.microsoft.com/office/drawing/2014/main" id="{634A9428-124E-6994-0049-8AA6515E8FAB}"/>
              </a:ext>
            </a:extLst>
          </p:cNvPr>
          <p:cNvSpPr>
            <a:spLocks noEditPoints="1"/>
          </p:cNvSpPr>
          <p:nvPr/>
        </p:nvSpPr>
        <p:spPr bwMode="auto">
          <a:xfrm>
            <a:off x="5809637" y="1260618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329">
            <a:extLst>
              <a:ext uri="{FF2B5EF4-FFF2-40B4-BE49-F238E27FC236}">
                <a16:creationId xmlns:a16="http://schemas.microsoft.com/office/drawing/2014/main" id="{638B1ABD-9BF7-8FEA-6BAC-B0C49350590E}"/>
              </a:ext>
            </a:extLst>
          </p:cNvPr>
          <p:cNvSpPr>
            <a:spLocks/>
          </p:cNvSpPr>
          <p:nvPr/>
        </p:nvSpPr>
        <p:spPr bwMode="auto">
          <a:xfrm>
            <a:off x="8420100" y="1064018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24E8414-64B9-7F00-A250-2DE5DF64A06E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10D4884-7CD3-1BFE-F532-0A1A3C01A0B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3B67FD9-D251-B845-3FA7-D220C79BCD8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605DF98-B99B-CAB6-2905-FA34736C81BC}"/>
              </a:ext>
            </a:extLst>
          </p:cNvPr>
          <p:cNvSpPr>
            <a:spLocks/>
          </p:cNvSpPr>
          <p:nvPr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62C53444-F76E-A265-B1CC-2E6F86006014}"/>
              </a:ext>
            </a:extLst>
          </p:cNvPr>
          <p:cNvSpPr>
            <a:spLocks/>
          </p:cNvSpPr>
          <p:nvPr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5E3BDA-E6B0-EE0D-0676-B6499E24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43" y="1375066"/>
            <a:ext cx="805935" cy="107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3DD6E3-87B5-D1B9-6B63-4F9D0A78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88" y="1672266"/>
            <a:ext cx="1397868" cy="77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scussion Vector Art, Icons, and Graphics for Free Download">
            <a:extLst>
              <a:ext uri="{FF2B5EF4-FFF2-40B4-BE49-F238E27FC236}">
                <a16:creationId xmlns:a16="http://schemas.microsoft.com/office/drawing/2014/main" id="{0DABBE8E-5E95-9161-D601-F180D20F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48" y="1220425"/>
            <a:ext cx="1853658" cy="12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4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471" y="1031998"/>
            <a:ext cx="5068080" cy="1596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change</a:t>
            </a:r>
            <a:r>
              <a:rPr lang="es-ES" sz="1700" dirty="0"/>
              <a:t> </a:t>
            </a:r>
            <a:r>
              <a:rPr lang="es-ES" sz="1700" dirty="0" err="1"/>
              <a:t>we</a:t>
            </a:r>
            <a:r>
              <a:rPr lang="es-ES" sz="1700" dirty="0"/>
              <a:t> </a:t>
            </a:r>
            <a:r>
              <a:rPr lang="es-ES" sz="1700" dirty="0" err="1"/>
              <a:t>implemented</a:t>
            </a:r>
            <a:r>
              <a:rPr lang="es-ES" sz="1700" dirty="0"/>
              <a:t> </a:t>
            </a:r>
            <a:r>
              <a:rPr lang="es-ES" sz="1700" dirty="0" err="1"/>
              <a:t>to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README </a:t>
            </a:r>
            <a:r>
              <a:rPr lang="es-ES" sz="1700" dirty="0" err="1"/>
              <a:t>offered</a:t>
            </a:r>
            <a:r>
              <a:rPr lang="es-ES" sz="1700" dirty="0"/>
              <a:t> more precise </a:t>
            </a:r>
            <a:r>
              <a:rPr lang="es-ES" sz="1700" dirty="0" err="1"/>
              <a:t>locations</a:t>
            </a:r>
            <a:r>
              <a:rPr lang="es-ES" sz="1700" dirty="0"/>
              <a:t> </a:t>
            </a:r>
            <a:r>
              <a:rPr lang="es-ES" sz="1700" dirty="0" err="1"/>
              <a:t>of</a:t>
            </a:r>
            <a:r>
              <a:rPr lang="es-ES" sz="1700" dirty="0"/>
              <a:t> </a:t>
            </a:r>
            <a:r>
              <a:rPr lang="es-ES" sz="1700" dirty="0" err="1"/>
              <a:t>information</a:t>
            </a:r>
            <a:r>
              <a:rPr lang="es-ES" sz="1700" dirty="0"/>
              <a:t> in a </a:t>
            </a:r>
            <a:r>
              <a:rPr lang="es-ES" sz="1700" dirty="0" err="1"/>
              <a:t>research</a:t>
            </a:r>
            <a:r>
              <a:rPr lang="es-ES" sz="1700" dirty="0"/>
              <a:t> </a:t>
            </a:r>
            <a:r>
              <a:rPr lang="es-ES" sz="1700" dirty="0" err="1"/>
              <a:t>paper</a:t>
            </a:r>
            <a:r>
              <a:rPr lang="es-ES" sz="1700" dirty="0"/>
              <a:t> and </a:t>
            </a:r>
            <a:r>
              <a:rPr lang="es-ES" sz="1700" dirty="0" err="1"/>
              <a:t>enhanced</a:t>
            </a:r>
            <a:r>
              <a:rPr lang="es-ES" sz="1700" dirty="0"/>
              <a:t> </a:t>
            </a:r>
            <a:r>
              <a:rPr lang="es-ES" sz="1700" dirty="0" err="1"/>
              <a:t>overall</a:t>
            </a:r>
            <a:r>
              <a:rPr lang="es-ES" sz="1700" dirty="0"/>
              <a:t> </a:t>
            </a:r>
            <a:r>
              <a:rPr lang="es-ES" sz="1700" dirty="0" err="1"/>
              <a:t>readability</a:t>
            </a:r>
            <a:r>
              <a:rPr lang="es-ES" sz="1700" dirty="0"/>
              <a:t>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268277" y="238532"/>
            <a:ext cx="4607446" cy="723354"/>
          </a:xfrm>
        </p:spPr>
        <p:txBody>
          <a:bodyPr/>
          <a:lstStyle/>
          <a:p>
            <a:pPr algn="ctr"/>
            <a:r>
              <a:rPr lang="es-ES" dirty="0"/>
              <a:t>README PR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3278302" y="4062918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8086538" y="299209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75AF1C9-DC4B-8D88-A7FA-77CDE25C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19" y="2310391"/>
            <a:ext cx="5216625" cy="2274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432E19-DA74-0008-0DEA-340EF72428ED}"/>
              </a:ext>
            </a:extLst>
          </p:cNvPr>
          <p:cNvSpPr txBox="1"/>
          <p:nvPr/>
        </p:nvSpPr>
        <p:spPr>
          <a:xfrm>
            <a:off x="7128163" y="1830232"/>
            <a:ext cx="173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PR HERE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471" y="1031998"/>
            <a:ext cx="5068080" cy="15964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code</a:t>
            </a:r>
            <a:r>
              <a:rPr lang="es-ES" sz="1700" dirty="0"/>
              <a:t> </a:t>
            </a:r>
            <a:r>
              <a:rPr lang="es-ES" sz="1700" dirty="0" err="1"/>
              <a:t>that</a:t>
            </a:r>
            <a:r>
              <a:rPr lang="es-ES" sz="1700" dirty="0"/>
              <a:t> </a:t>
            </a:r>
            <a:r>
              <a:rPr lang="es-ES" sz="1700" dirty="0" err="1"/>
              <a:t>we</a:t>
            </a:r>
            <a:r>
              <a:rPr lang="es-ES" sz="1700" dirty="0"/>
              <a:t> </a:t>
            </a:r>
            <a:r>
              <a:rPr lang="es-ES" sz="1700" dirty="0" err="1"/>
              <a:t>changed</a:t>
            </a:r>
            <a:r>
              <a:rPr lang="es-ES" sz="1700" dirty="0"/>
              <a:t> </a:t>
            </a:r>
            <a:r>
              <a:rPr lang="es-ES" sz="1700" dirty="0" err="1"/>
              <a:t>improved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format</a:t>
            </a:r>
            <a:r>
              <a:rPr lang="es-ES" sz="1700" dirty="0"/>
              <a:t> </a:t>
            </a:r>
            <a:r>
              <a:rPr lang="es-ES" sz="1700" dirty="0" err="1"/>
              <a:t>of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warnings</a:t>
            </a:r>
            <a:r>
              <a:rPr lang="es-ES" sz="1700" dirty="0"/>
              <a:t> output. </a:t>
            </a:r>
            <a:r>
              <a:rPr lang="es-ES" sz="1700" dirty="0" err="1"/>
              <a:t>Warning</a:t>
            </a:r>
            <a:r>
              <a:rPr lang="es-ES" sz="1700" dirty="0"/>
              <a:t> </a:t>
            </a:r>
            <a:r>
              <a:rPr lang="es-ES" sz="1700" dirty="0" err="1"/>
              <a:t>self</a:t>
            </a:r>
            <a:r>
              <a:rPr lang="es-ES" sz="1700" dirty="0"/>
              <a:t> </a:t>
            </a:r>
            <a:r>
              <a:rPr lang="es-ES" sz="1700" dirty="0" err="1"/>
              <a:t>printed</a:t>
            </a:r>
            <a:r>
              <a:rPr lang="es-ES" sz="1700" dirty="0"/>
              <a:t> and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improved</a:t>
            </a:r>
            <a:r>
              <a:rPr lang="es-ES" sz="1700" dirty="0"/>
              <a:t> </a:t>
            </a:r>
            <a:r>
              <a:rPr lang="es-ES" sz="1700" dirty="0" err="1"/>
              <a:t>code</a:t>
            </a:r>
            <a:r>
              <a:rPr lang="es-ES" sz="1700" dirty="0"/>
              <a:t> removed </a:t>
            </a:r>
            <a:r>
              <a:rPr lang="es-ES" sz="1700" dirty="0" err="1"/>
              <a:t>this</a:t>
            </a:r>
            <a:r>
              <a:rPr lang="es-ES" sz="1700" dirty="0"/>
              <a:t> </a:t>
            </a:r>
            <a:r>
              <a:rPr lang="es-ES" sz="1700" dirty="0" err="1"/>
              <a:t>while</a:t>
            </a:r>
            <a:r>
              <a:rPr lang="es-ES" sz="1700" dirty="0"/>
              <a:t> </a:t>
            </a:r>
            <a:r>
              <a:rPr lang="es-ES" sz="1700" dirty="0" err="1"/>
              <a:t>mainting</a:t>
            </a:r>
            <a:r>
              <a:rPr lang="es-ES" sz="1700" dirty="0"/>
              <a:t> </a:t>
            </a:r>
            <a:r>
              <a:rPr lang="es-ES" sz="1700" dirty="0" err="1"/>
              <a:t>proper</a:t>
            </a:r>
            <a:r>
              <a:rPr lang="es-ES" sz="1700" dirty="0"/>
              <a:t> </a:t>
            </a:r>
            <a:r>
              <a:rPr lang="es-ES" sz="1700" dirty="0" err="1"/>
              <a:t>pathing</a:t>
            </a:r>
            <a:r>
              <a:rPr lang="es-ES" sz="1700" dirty="0"/>
              <a:t> </a:t>
            </a:r>
            <a:r>
              <a:rPr lang="es-ES" sz="1700" dirty="0" err="1"/>
              <a:t>to</a:t>
            </a:r>
            <a:r>
              <a:rPr lang="es-ES" sz="1700" dirty="0"/>
              <a:t> describe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warning</a:t>
            </a:r>
            <a:r>
              <a:rPr lang="es-ES" sz="1700" dirty="0"/>
              <a:t>.</a:t>
            </a:r>
            <a:endParaRPr lang="en-US" sz="2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s-ES" sz="17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268277" y="238532"/>
            <a:ext cx="4607446" cy="723354"/>
          </a:xfrm>
        </p:spPr>
        <p:txBody>
          <a:bodyPr/>
          <a:lstStyle/>
          <a:p>
            <a:pPr algn="ctr"/>
            <a:r>
              <a:rPr lang="es-ES" dirty="0" err="1"/>
              <a:t>Code</a:t>
            </a:r>
            <a:r>
              <a:rPr lang="es-ES" dirty="0"/>
              <a:t> PR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3278302" y="4062918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8086538" y="299209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BAA0E0D-43B0-7B8C-628C-C066F6FB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4" y="2794319"/>
            <a:ext cx="7620000" cy="1358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27B062-15D8-95C4-5CCC-A3C6B989C377}"/>
              </a:ext>
            </a:extLst>
          </p:cNvPr>
          <p:cNvSpPr txBox="1"/>
          <p:nvPr/>
        </p:nvSpPr>
        <p:spPr>
          <a:xfrm>
            <a:off x="5817670" y="2123411"/>
            <a:ext cx="24748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PR Here</a:t>
            </a:r>
            <a:endParaRPr lang="en-US" sz="2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8428" y="1268308"/>
            <a:ext cx="7107142" cy="2326249"/>
          </a:xfrm>
        </p:spPr>
        <p:txBody>
          <a:bodyPr>
            <a:normAutofit/>
          </a:bodyPr>
          <a:lstStyle/>
          <a:p>
            <a:r>
              <a:rPr lang="en-US" dirty="0"/>
              <a:t>Posted to Whisper discussion board with tips on how to trouble shoot installation of Whisper, </a:t>
            </a:r>
            <a:r>
              <a:rPr lang="en-US" dirty="0" err="1"/>
              <a:t>Ffmpeg</a:t>
            </a:r>
            <a:r>
              <a:rPr lang="en-US" dirty="0"/>
              <a:t>, and Brew. Provided tips for common errors faced and condensed simple instructions that are helpful for beginners.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Mac Installation Troubleshooting</a:t>
            </a:r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070985-39ED-9CBA-4959-813474866D86}"/>
              </a:ext>
            </a:extLst>
          </p:cNvPr>
          <p:cNvSpPr txBox="1"/>
          <p:nvPr/>
        </p:nvSpPr>
        <p:spPr>
          <a:xfrm>
            <a:off x="2652262" y="2272939"/>
            <a:ext cx="51954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POST HERE</a:t>
            </a:r>
            <a:endParaRPr lang="en-US" sz="4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67F8B9-A851-C8C7-AAF0-39D9BF2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learned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6A50948-6877-DE8E-A597-CF8BE9DB577C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9266CC-96D0-ADE5-0B59-DC1F2C4CF88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s-ES" dirty="0" err="1"/>
              <a:t>Markdown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4237C2B-0FF5-04AE-3C3A-A90A7C8DF73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640151" y="1947610"/>
            <a:ext cx="2666713" cy="623978"/>
          </a:xfrm>
        </p:spPr>
        <p:txBody>
          <a:bodyPr>
            <a:noAutofit/>
          </a:bodyPr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contribute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open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projects</a:t>
            </a:r>
            <a:r>
              <a:rPr lang="es-ES" dirty="0"/>
              <a:t> and </a:t>
            </a:r>
            <a:r>
              <a:rPr lang="es-ES" dirty="0" err="1"/>
              <a:t>make</a:t>
            </a:r>
            <a:r>
              <a:rPr lang="es-ES" dirty="0"/>
              <a:t> profesional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D46374-009D-97CD-DCF0-77EF1390D4D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40151" y="3413292"/>
            <a:ext cx="2544132" cy="623978"/>
          </a:xfrm>
        </p:spPr>
        <p:txBody>
          <a:bodyPr>
            <a:noAutofit/>
          </a:bodyPr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markdown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and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</p:txBody>
      </p:sp>
      <p:grpSp>
        <p:nvGrpSpPr>
          <p:cNvPr id="37" name="Google Shape;3993;p14">
            <a:extLst>
              <a:ext uri="{FF2B5EF4-FFF2-40B4-BE49-F238E27FC236}">
                <a16:creationId xmlns:a16="http://schemas.microsoft.com/office/drawing/2014/main" id="{CFCB2ADB-2A16-C0D4-B932-19F08015B2E7}"/>
              </a:ext>
            </a:extLst>
          </p:cNvPr>
          <p:cNvGrpSpPr/>
          <p:nvPr/>
        </p:nvGrpSpPr>
        <p:grpSpPr>
          <a:xfrm>
            <a:off x="923769" y="3373341"/>
            <a:ext cx="493682" cy="259103"/>
            <a:chOff x="2084325" y="363300"/>
            <a:chExt cx="484150" cy="254100"/>
          </a:xfrm>
          <a:solidFill>
            <a:schemeClr val="accent3"/>
          </a:solidFill>
        </p:grpSpPr>
        <p:sp>
          <p:nvSpPr>
            <p:cNvPr id="38" name="Google Shape;3994;p14">
              <a:extLst>
                <a:ext uri="{FF2B5EF4-FFF2-40B4-BE49-F238E27FC236}">
                  <a16:creationId xmlns:a16="http://schemas.microsoft.com/office/drawing/2014/main" id="{DF3725A2-BE28-6043-7D9A-0C3EA9298167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95;p14">
              <a:extLst>
                <a:ext uri="{FF2B5EF4-FFF2-40B4-BE49-F238E27FC236}">
                  <a16:creationId xmlns:a16="http://schemas.microsoft.com/office/drawing/2014/main" id="{08E5D425-4AD2-7751-0EF9-0210C836B249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298;p14">
            <a:extLst>
              <a:ext uri="{FF2B5EF4-FFF2-40B4-BE49-F238E27FC236}">
                <a16:creationId xmlns:a16="http://schemas.microsoft.com/office/drawing/2014/main" id="{62004F55-A371-F62C-0683-1ED58B1BDE06}"/>
              </a:ext>
            </a:extLst>
          </p:cNvPr>
          <p:cNvGrpSpPr/>
          <p:nvPr/>
        </p:nvGrpSpPr>
        <p:grpSpPr>
          <a:xfrm>
            <a:off x="924070" y="1784395"/>
            <a:ext cx="493223" cy="491337"/>
            <a:chOff x="898875" y="4399275"/>
            <a:chExt cx="483700" cy="481850"/>
          </a:xfrm>
          <a:solidFill>
            <a:schemeClr val="accent4"/>
          </a:solidFill>
        </p:grpSpPr>
        <p:sp>
          <p:nvSpPr>
            <p:cNvPr id="41" name="Google Shape;4299;p14">
              <a:extLst>
                <a:ext uri="{FF2B5EF4-FFF2-40B4-BE49-F238E27FC236}">
                  <a16:creationId xmlns:a16="http://schemas.microsoft.com/office/drawing/2014/main" id="{5F95E3D4-61B4-61A7-5F7B-574C4839769F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300;p14">
              <a:extLst>
                <a:ext uri="{FF2B5EF4-FFF2-40B4-BE49-F238E27FC236}">
                  <a16:creationId xmlns:a16="http://schemas.microsoft.com/office/drawing/2014/main" id="{7ECA79F0-DF89-5138-8454-36A2679516D6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01;p14">
              <a:extLst>
                <a:ext uri="{FF2B5EF4-FFF2-40B4-BE49-F238E27FC236}">
                  <a16:creationId xmlns:a16="http://schemas.microsoft.com/office/drawing/2014/main" id="{0D8C451C-9925-C66C-34E8-11ECC7AD723A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302;p14">
              <a:extLst>
                <a:ext uri="{FF2B5EF4-FFF2-40B4-BE49-F238E27FC236}">
                  <a16:creationId xmlns:a16="http://schemas.microsoft.com/office/drawing/2014/main" id="{4AE9714E-1362-925A-2042-A4333D4471F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303;p14">
              <a:extLst>
                <a:ext uri="{FF2B5EF4-FFF2-40B4-BE49-F238E27FC236}">
                  <a16:creationId xmlns:a16="http://schemas.microsoft.com/office/drawing/2014/main" id="{B4B178B7-9805-1396-0B33-E39A1104BF74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304;p14">
              <a:extLst>
                <a:ext uri="{FF2B5EF4-FFF2-40B4-BE49-F238E27FC236}">
                  <a16:creationId xmlns:a16="http://schemas.microsoft.com/office/drawing/2014/main" id="{22F17BDF-5CCC-0365-1A8A-6626D631CD3F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305;p14">
              <a:extLst>
                <a:ext uri="{FF2B5EF4-FFF2-40B4-BE49-F238E27FC236}">
                  <a16:creationId xmlns:a16="http://schemas.microsoft.com/office/drawing/2014/main" id="{6C267DDF-7A96-518B-8401-EB0A57419D21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306;p14">
              <a:extLst>
                <a:ext uri="{FF2B5EF4-FFF2-40B4-BE49-F238E27FC236}">
                  <a16:creationId xmlns:a16="http://schemas.microsoft.com/office/drawing/2014/main" id="{04CA71EB-0BBD-5BAC-22C5-D6CD041CE436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EBCE2360-5373-726C-BE96-3A9D63FAC64F}"/>
              </a:ext>
            </a:extLst>
          </p:cNvPr>
          <p:cNvSpPr>
            <a:spLocks/>
          </p:cNvSpPr>
          <p:nvPr/>
        </p:nvSpPr>
        <p:spPr bwMode="auto">
          <a:xfrm>
            <a:off x="515186" y="276314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4AF05FE9-DDD0-2774-F4E2-E71E7DEF2C6E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5">
            <a:extLst>
              <a:ext uri="{FF2B5EF4-FFF2-40B4-BE49-F238E27FC236}">
                <a16:creationId xmlns:a16="http://schemas.microsoft.com/office/drawing/2014/main" id="{EC8152F1-76FB-58E3-0D68-EB545D72BA9B}"/>
              </a:ext>
            </a:extLst>
          </p:cNvPr>
          <p:cNvSpPr>
            <a:spLocks/>
          </p:cNvSpPr>
          <p:nvPr/>
        </p:nvSpPr>
        <p:spPr bwMode="auto">
          <a:xfrm>
            <a:off x="4184283" y="115383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157">
            <a:extLst>
              <a:ext uri="{FF2B5EF4-FFF2-40B4-BE49-F238E27FC236}">
                <a16:creationId xmlns:a16="http://schemas.microsoft.com/office/drawing/2014/main" id="{6A22E959-57C3-8441-1626-CA6363944B38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2357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159">
            <a:extLst>
              <a:ext uri="{FF2B5EF4-FFF2-40B4-BE49-F238E27FC236}">
                <a16:creationId xmlns:a16="http://schemas.microsoft.com/office/drawing/2014/main" id="{58F64BD1-679F-CDF4-11F5-E9718657B7A5}"/>
              </a:ext>
            </a:extLst>
          </p:cNvPr>
          <p:cNvSpPr>
            <a:spLocks noEditPoints="1"/>
          </p:cNvSpPr>
          <p:nvPr/>
        </p:nvSpPr>
        <p:spPr bwMode="auto">
          <a:xfrm>
            <a:off x="4481052" y="436057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79739CA-7AE3-B6DB-F4E3-3CFA37A54C40}"/>
              </a:ext>
            </a:extLst>
          </p:cNvPr>
          <p:cNvGrpSpPr/>
          <p:nvPr/>
        </p:nvGrpSpPr>
        <p:grpSpPr>
          <a:xfrm>
            <a:off x="7279545" y="3475822"/>
            <a:ext cx="812385" cy="815360"/>
            <a:chOff x="2759075" y="2149476"/>
            <a:chExt cx="433388" cy="434975"/>
          </a:xfrm>
        </p:grpSpPr>
        <p:sp>
          <p:nvSpPr>
            <p:cNvPr id="19" name="Freeform 236">
              <a:extLst>
                <a:ext uri="{FF2B5EF4-FFF2-40B4-BE49-F238E27FC236}">
                  <a16:creationId xmlns:a16="http://schemas.microsoft.com/office/drawing/2014/main" id="{DBAE818F-7F8C-DF74-7158-98B431055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3D6CFA30-477A-E476-EA61-E9F1B789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2" name="Freeform 329">
            <a:extLst>
              <a:ext uri="{FF2B5EF4-FFF2-40B4-BE49-F238E27FC236}">
                <a16:creationId xmlns:a16="http://schemas.microsoft.com/office/drawing/2014/main" id="{99139991-13CC-7E1D-7FB5-5E71A7514ACD}"/>
              </a:ext>
            </a:extLst>
          </p:cNvPr>
          <p:cNvSpPr>
            <a:spLocks/>
          </p:cNvSpPr>
          <p:nvPr/>
        </p:nvSpPr>
        <p:spPr bwMode="auto">
          <a:xfrm>
            <a:off x="8276849" y="443086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8695060-E813-2F57-895B-D46D5A62DED4}"/>
              </a:ext>
            </a:extLst>
          </p:cNvPr>
          <p:cNvGrpSpPr/>
          <p:nvPr/>
        </p:nvGrpSpPr>
        <p:grpSpPr>
          <a:xfrm>
            <a:off x="6270893" y="1394266"/>
            <a:ext cx="773659" cy="963355"/>
            <a:chOff x="6696077" y="2921001"/>
            <a:chExt cx="330200" cy="411163"/>
          </a:xfrm>
        </p:grpSpPr>
        <p:sp>
          <p:nvSpPr>
            <p:cNvPr id="71" name="Freeform 245">
              <a:extLst>
                <a:ext uri="{FF2B5EF4-FFF2-40B4-BE49-F238E27FC236}">
                  <a16:creationId xmlns:a16="http://schemas.microsoft.com/office/drawing/2014/main" id="{D7C816DA-BB93-6791-CE47-56F99D4F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EB0B5D16-B1F2-F17D-8B38-5BB0E80763E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CF769774-E8D5-9789-C47C-5B8B74CE9F53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6" name="Freeform 244">
                  <a:extLst>
                    <a:ext uri="{FF2B5EF4-FFF2-40B4-BE49-F238E27FC236}">
                      <a16:creationId xmlns:a16="http://schemas.microsoft.com/office/drawing/2014/main" id="{AE1908EF-CFA4-3F35-56C5-9BCE717D5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6">
                  <a:extLst>
                    <a:ext uri="{FF2B5EF4-FFF2-40B4-BE49-F238E27FC236}">
                      <a16:creationId xmlns:a16="http://schemas.microsoft.com/office/drawing/2014/main" id="{A0A06D66-590C-D8AA-7886-6D8A8384C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8" name="Freeform 248">
                  <a:extLst>
                    <a:ext uri="{FF2B5EF4-FFF2-40B4-BE49-F238E27FC236}">
                      <a16:creationId xmlns:a16="http://schemas.microsoft.com/office/drawing/2014/main" id="{93EB41D7-34EF-424E-3D8A-BD4551EE6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4" name="Freeform 249">
                <a:extLst>
                  <a:ext uri="{FF2B5EF4-FFF2-40B4-BE49-F238E27FC236}">
                    <a16:creationId xmlns:a16="http://schemas.microsoft.com/office/drawing/2014/main" id="{1F33939A-3C20-BA03-4732-93E31EE63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Freeform 250">
                <a:extLst>
                  <a:ext uri="{FF2B5EF4-FFF2-40B4-BE49-F238E27FC236}">
                    <a16:creationId xmlns:a16="http://schemas.microsoft.com/office/drawing/2014/main" id="{563E6D62-F9B5-C48E-D61C-7716E4D1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0" name="Freeform 186">
            <a:extLst>
              <a:ext uri="{FF2B5EF4-FFF2-40B4-BE49-F238E27FC236}">
                <a16:creationId xmlns:a16="http://schemas.microsoft.com/office/drawing/2014/main" id="{B5E121C0-D62D-B173-E0A0-848B869D83DD}"/>
              </a:ext>
            </a:extLst>
          </p:cNvPr>
          <p:cNvSpPr>
            <a:spLocks/>
          </p:cNvSpPr>
          <p:nvPr/>
        </p:nvSpPr>
        <p:spPr bwMode="auto">
          <a:xfrm>
            <a:off x="5130922" y="3164504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33C6006F-9921-BA60-DDD8-7A253C7327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D7ECFFD-CBB0-4E37-E3F7-94C1479E015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26F5D10-BB4B-1D2B-E0C1-F73F449E6A04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5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 Tips for Using Open Source Components More Wisely | Mend">
            <a:extLst>
              <a:ext uri="{FF2B5EF4-FFF2-40B4-BE49-F238E27FC236}">
                <a16:creationId xmlns:a16="http://schemas.microsoft.com/office/drawing/2014/main" id="{E973589D-5A82-5998-5D68-6FBAC4BF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90" y="2954208"/>
            <a:ext cx="2685315" cy="17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8428" y="1268308"/>
            <a:ext cx="7107142" cy="2326249"/>
          </a:xfrm>
        </p:spPr>
        <p:txBody>
          <a:bodyPr>
            <a:normAutofit/>
          </a:bodyPr>
          <a:lstStyle/>
          <a:p>
            <a:r>
              <a:rPr lang="en-US" sz="2500" dirty="0"/>
              <a:t>Going forward we would go more in depth in code contributions and answer existing questions and make a project that uses the given library. Oftentimes making a project can be the best way to contribute to open-source software by providing tools and inspiration for others.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4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11461</TotalTime>
  <Words>315</Words>
  <Application>Microsoft Macintosh PowerPoint</Application>
  <PresentationFormat>On-screen Show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Helvetica</vt:lpstr>
      <vt:lpstr>Poppins</vt:lpstr>
      <vt:lpstr>Source Sans Pro</vt:lpstr>
      <vt:lpstr>Office Theme</vt:lpstr>
      <vt:lpstr>Hack KU 2023  Open Source Contribution OpenAI - Whisper</vt:lpstr>
      <vt:lpstr>Meet The Team</vt:lpstr>
      <vt:lpstr>Why did we choose our Project?</vt:lpstr>
      <vt:lpstr>Contributions</vt:lpstr>
      <vt:lpstr>PowerPoint Presentation</vt:lpstr>
      <vt:lpstr>PowerPoint Presentation</vt:lpstr>
      <vt:lpstr>M1 Mac Installation Troubleshooting</vt:lpstr>
      <vt:lpstr>What We learned</vt:lpstr>
      <vt:lpstr>For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Balquist, Brett J</cp:lastModifiedBy>
  <cp:revision>49</cp:revision>
  <dcterms:created xsi:type="dcterms:W3CDTF">2021-10-12T08:06:43Z</dcterms:created>
  <dcterms:modified xsi:type="dcterms:W3CDTF">2023-04-16T02:09:22Z</dcterms:modified>
</cp:coreProperties>
</file>