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ctr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ctr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ctr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ctr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indent="-635000" lvl="1" marL="9144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indent="-704850" lvl="1" marL="9144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indent="-704850" lvl="2" marL="13716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indent="-704850" lvl="3" marL="18288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indent="-704850" lvl="4" marL="22860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indent="-704850" lvl="5" marL="27432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indent="-704850" lvl="6" marL="32004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indent="-704850" lvl="7" marL="3657600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indent="-704850" lvl="8" marL="4114800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13" Type="http://schemas.openxmlformats.org/officeDocument/2006/relationships/image" Target="../media/image8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0050" y="592238"/>
            <a:ext cx="21587525" cy="1149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7225" y="27158774"/>
            <a:ext cx="6696075" cy="55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5875" y="28720874"/>
            <a:ext cx="663892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0" l="15230" r="-15230" t="0"/>
          <a:stretch/>
        </p:blipFill>
        <p:spPr>
          <a:xfrm>
            <a:off x="4476750" y="26883026"/>
            <a:ext cx="3800475" cy="16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2775" y="0"/>
            <a:ext cx="3246350" cy="32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23150" y="12873876"/>
            <a:ext cx="14287500" cy="9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 rot="-2965140">
            <a:off x="40098627" y="11766554"/>
            <a:ext cx="1285736" cy="3600601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-8868030">
            <a:off x="40380718" y="19866106"/>
            <a:ext cx="1285870" cy="3600504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-2965140">
            <a:off x="26903402" y="19866054"/>
            <a:ext cx="1285736" cy="3600601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66900" y="24612351"/>
            <a:ext cx="18030825" cy="76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85875" y="15546537"/>
            <a:ext cx="20153702" cy="113364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 rot="-2517344">
            <a:off x="-184604" y="15377278"/>
            <a:ext cx="3570979" cy="90007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-8868030">
            <a:off x="26903343" y="11560056"/>
            <a:ext cx="1285870" cy="3600504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-7333364">
            <a:off x="-184617" y="26134960"/>
            <a:ext cx="3571000" cy="900072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-7333364">
            <a:off x="19307308" y="16009160"/>
            <a:ext cx="3571000" cy="900072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-2517344">
            <a:off x="18531421" y="26134953"/>
            <a:ext cx="3570979" cy="90007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957375" y="1903484"/>
            <a:ext cx="7390199" cy="1000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5975" y="0"/>
            <a:ext cx="15046526" cy="1002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38450" y="10027500"/>
            <a:ext cx="16427077" cy="473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