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329c098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329c09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329c09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329c09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29c098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329c098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329c09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329c09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329c09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329c09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329c098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e329c098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Ballpark Bookie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Ochsner, Kea Braekman, Andrew Arteaga, Brett Derham, Riley Persily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Motivations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Why Ballpark Bookie?</a:t>
            </a:r>
            <a:endParaRPr i="1" sz="1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Interesting applications of data science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Linear Regression Algorithm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use of interest in sports and sport statistics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Baseball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Econometrics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Description </a:t>
            </a:r>
            <a:endParaRPr sz="4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Ballpark Bookie is a web application that gives users predictions about any MLB matchup they desire.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Ballpark Bookie takes into account all of the statistics and data acquired during season and simplifies it into percentages that allows the users to make informed betting decisions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Limitations</a:t>
            </a:r>
            <a:endParaRPr sz="4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last semester due to api access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Daily/ Seasonal game lines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Algorithm uses team statistics for each team due to other 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Baseball season ended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Hard to test/ get real results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Improvements	</a:t>
            </a:r>
            <a:endParaRPr sz="48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are collecting a lot more data in order to add accuracy to our predictions: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 Lineup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Seasonal Player Stats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Seasonal Venues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Players info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Standings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Game Line Odds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the front end for easier use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goal is to reach over 65% accuracy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Next Steps</a:t>
            </a:r>
            <a:endParaRPr sz="48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be able to test our project with live data for the first time this April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     Other Sports?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could also apply this algorithm to other sports</a:t>
            </a:r>
            <a:r>
              <a:rPr lang="en" sz="1600"/>
              <a:t> like football and hockey, but there is a good chance that our accuracy will not be nearly as high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96125" y="195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328750" y="4340750"/>
            <a:ext cx="1007700" cy="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