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17B6-57E4-4D5B-9512-008B56821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EAB41-6396-4063-AD5B-17A7EB617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8DB9F-6A74-448C-8281-D9C3E898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816B-2A12-4253-8779-DD0FF5FCF80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EEB1-F54A-4552-A47D-00F4A6BC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D1741-77A4-4E50-BC7A-64955E53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C22A-B25B-445D-BC5B-3A71452F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2FBB-0B8B-4722-A8EE-3BAEE235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78722-F729-4042-BA5A-6C8C3D0F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14AB-60EF-4CFF-B5E5-25C38376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816B-2A12-4253-8779-DD0FF5FCF80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5963-9639-4CC3-85CC-D6B8CFF8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CADD-CE71-41B8-ADFD-2BB76C9C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C22A-B25B-445D-BC5B-3A71452F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1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87A86-5011-4EA5-A14F-8D4A5C3AA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CC7C9-36C3-4531-AC05-C67352399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A94C0-D0B7-4C0A-935C-3340A07B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816B-2A12-4253-8779-DD0FF5FCF80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3796-8E7C-4B4E-A898-0258AD2E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9D909-7BAB-40DE-B8F9-25C73DF8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C22A-B25B-445D-BC5B-3A71452F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D5A2-FFFD-49A3-8A43-96B3DF11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63DE-CC08-4A3C-BE5D-91C35018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B78F-0704-4EEA-8B51-3B0ECEC0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816B-2A12-4253-8779-DD0FF5FCF80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3BE8-8BDA-415F-ADFC-DAFC3C00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CBF5-42B2-4E2F-BF48-145A389F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C22A-B25B-445D-BC5B-3A71452F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1446-8228-4180-8DCB-97A5ECE0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84455-8ABE-4E2F-A618-29AC7156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98B1-B002-4D8F-869D-D25AE4A5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816B-2A12-4253-8779-DD0FF5FCF80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AAF7-139E-41C5-993F-79B5660A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1FDC-8038-4C23-B646-FDB5BB9E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C22A-B25B-445D-BC5B-3A71452F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4147-A4E1-422E-A3F8-25001A9D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C3AF-5D01-40F7-90B2-B5DCF89D2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BB766-A30A-4BE7-9D1F-B66B9993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2A59A-6FF3-40A7-B2AD-49FA1A00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816B-2A12-4253-8779-DD0FF5FCF80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B330-BCCD-457C-ADB5-C80F15ED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E5822-FC8F-4E89-924A-520F8103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C22A-B25B-445D-BC5B-3A71452F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0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F8B7-506B-4A06-8EBE-8C2158EA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BF1D3-BDE7-4553-89BF-76A18B406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C5A34-0E56-450F-B91F-A34EE0788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4E680-CBC2-4A6F-B299-052DE3D75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AD167-280C-40E1-8D23-2361C429C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03C70-B5DC-460B-BED7-6DDF59CF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816B-2A12-4253-8779-DD0FF5FCF80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96E3D-AE1B-42BA-A558-2915925A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A1C09-1C41-44B3-BE50-1B4A6228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C22A-B25B-445D-BC5B-3A71452F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2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545B-5B33-4C89-A3F4-7B565211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30033-6AF5-4CF2-A6DB-A67773BD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816B-2A12-4253-8779-DD0FF5FCF80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C0D21-281C-4177-8A98-55CB1355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D5847-2EB3-40DF-B113-C3E955E3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C22A-B25B-445D-BC5B-3A71452F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A3630-24E6-4B0F-8C61-5C936396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816B-2A12-4253-8779-DD0FF5FCF80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B4851-E22A-412F-AA93-EF5D0CB2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B1CC-57A9-498B-9A38-FEF42031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C22A-B25B-445D-BC5B-3A71452F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4822-A87A-47CB-819B-D3D70A4C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1141-E0D1-4704-85B3-3991150E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9B8D5-5336-4DB8-8650-4102D7C8A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1284E-E8D7-423A-B131-16A0F026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816B-2A12-4253-8779-DD0FF5FCF80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72EC7-4830-4163-BC40-35454378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B4E7C-F40E-49A8-AFB1-A3D7F5E1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C22A-B25B-445D-BC5B-3A71452F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4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9F33-83BA-42A1-AA55-B1FE873E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25813-01DE-4A16-BDE7-6940D3032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02DFF-28E0-46A0-872F-E3D89EB6F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FA9E-1775-46C0-A00B-9085D68A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816B-2A12-4253-8779-DD0FF5FCF80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116B9-A3CF-482E-9AB3-5DBF73E3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4C8B0-777E-4592-B307-31338E61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C22A-B25B-445D-BC5B-3A71452F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102FB-24E0-43F2-BD9D-E37E65E6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EAB6-999A-4485-ACD3-22C276134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8ADD-D3BC-4F88-A420-7FA7E9F6F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816B-2A12-4253-8779-DD0FF5FCF807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F7A7-C61B-498F-B4DE-1D52BC0FA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9409-B146-4993-876F-3F9FAAAA4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C22A-B25B-445D-BC5B-3A71452F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9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63A166-026F-4C2E-B208-9DE34CE2A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17133"/>
              </p:ext>
            </p:extLst>
          </p:nvPr>
        </p:nvGraphicFramePr>
        <p:xfrm>
          <a:off x="2031999" y="3010352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74227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62735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00532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093552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447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33650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Strikes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Balls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6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Kingma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5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49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0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Mancinelli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3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Simmelink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62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2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014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BD12CB-5B8D-4C7E-8081-521C7011FFCF}"/>
              </a:ext>
            </a:extLst>
          </p:cNvPr>
          <p:cNvSpPr txBox="1"/>
          <p:nvPr/>
        </p:nvSpPr>
        <p:spPr>
          <a:xfrm>
            <a:off x="551146" y="1139868"/>
            <a:ext cx="10634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Whitworth Pirates’ Pitching data from 2018 season</a:t>
            </a:r>
          </a:p>
          <a:p>
            <a:pPr algn="ctr"/>
            <a:r>
              <a:rPr lang="en-US" dirty="0"/>
              <a:t>Created for CJ Perry</a:t>
            </a:r>
          </a:p>
          <a:p>
            <a:pPr algn="ctr"/>
            <a:r>
              <a:rPr lang="en-US" dirty="0"/>
              <a:t>Created by </a:t>
            </a:r>
            <a:r>
              <a:rPr lang="en-US" sz="4400" dirty="0"/>
              <a:t>Brett </a:t>
            </a:r>
            <a:r>
              <a:rPr lang="en-US" sz="4400" dirty="0" err="1"/>
              <a:t>Thomas,</a:t>
            </a:r>
            <a:r>
              <a:rPr lang="en-US" sz="800" dirty="0" err="1"/>
              <a:t>Asher</a:t>
            </a:r>
            <a:r>
              <a:rPr lang="en-US" sz="800" dirty="0"/>
              <a:t> </a:t>
            </a:r>
            <a:r>
              <a:rPr lang="en-US" sz="800" dirty="0" err="1"/>
              <a:t>Mancinelli</a:t>
            </a:r>
            <a:r>
              <a:rPr lang="en-US" sz="800" dirty="0"/>
              <a:t>, and </a:t>
            </a:r>
            <a:r>
              <a:rPr lang="en-US" sz="4400" dirty="0"/>
              <a:t>Liam Fitzpatrick</a:t>
            </a:r>
          </a:p>
        </p:txBody>
      </p:sp>
    </p:spTree>
    <p:extLst>
      <p:ext uri="{BB962C8B-B14F-4D97-AF65-F5344CB8AC3E}">
        <p14:creationId xmlns:p14="http://schemas.microsoft.com/office/powerpoint/2010/main" val="232351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C17A25-51F3-4FE0-B57D-3EB12D39F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90771"/>
              </p:ext>
            </p:extLst>
          </p:nvPr>
        </p:nvGraphicFramePr>
        <p:xfrm>
          <a:off x="929709" y="182880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911091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88312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78919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8616558"/>
                    </a:ext>
                  </a:extLst>
                </a:gridCol>
              </a:tblGrid>
              <a:tr h="351470">
                <a:tc>
                  <a:txBody>
                    <a:bodyPr/>
                    <a:lstStyle/>
                    <a:p>
                      <a:r>
                        <a:rPr lang="en-US" dirty="0"/>
                        <a:t>Game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Strikes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Pitches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7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March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4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March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4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Season Totals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887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886B0F-9DD8-4C72-BD1E-BA0EF010C2D9}"/>
              </a:ext>
            </a:extLst>
          </p:cNvPr>
          <p:cNvSpPr txBox="1"/>
          <p:nvPr/>
        </p:nvSpPr>
        <p:spPr>
          <a:xfrm>
            <a:off x="2032000" y="851770"/>
            <a:ext cx="7988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Game and Season Totals</a:t>
            </a:r>
          </a:p>
        </p:txBody>
      </p:sp>
    </p:spTree>
    <p:extLst>
      <p:ext uri="{BB962C8B-B14F-4D97-AF65-F5344CB8AC3E}">
        <p14:creationId xmlns:p14="http://schemas.microsoft.com/office/powerpoint/2010/main" val="423332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7163</TotalTime>
  <Words>91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M Thomas</dc:creator>
  <cp:lastModifiedBy>Brett M Thomas</cp:lastModifiedBy>
  <cp:revision>3</cp:revision>
  <dcterms:created xsi:type="dcterms:W3CDTF">2018-02-01T05:04:03Z</dcterms:created>
  <dcterms:modified xsi:type="dcterms:W3CDTF">2018-02-06T04:27:48Z</dcterms:modified>
</cp:coreProperties>
</file>