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-1456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087A-5004-7E42-8192-4DF395D68CC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9D2C-8B01-3D4D-841B-0BA64C39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92715" y="2772834"/>
            <a:ext cx="2358571" cy="1312333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Greene Lab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(Latent Spaces)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3587750" y="671286"/>
            <a:ext cx="1959428" cy="1487715"/>
          </a:xfrm>
          <a:prstGeom prst="cloud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Benchmark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  <a:endCxn id="4" idx="0"/>
          </p:cNvCxnSpPr>
          <p:nvPr/>
        </p:nvCxnSpPr>
        <p:spPr>
          <a:xfrm>
            <a:off x="4567464" y="2157417"/>
            <a:ext cx="4537" cy="61541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3587750" y="5341262"/>
            <a:ext cx="1959428" cy="1487715"/>
          </a:xfrm>
          <a:prstGeom prst="cloud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CZI Methods Groups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4" idx="4"/>
            <a:endCxn id="8" idx="3"/>
          </p:cNvCxnSpPr>
          <p:nvPr/>
        </p:nvCxnSpPr>
        <p:spPr>
          <a:xfrm flipH="1">
            <a:off x="4567464" y="4085167"/>
            <a:ext cx="4537" cy="13411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2688" y="1231899"/>
            <a:ext cx="2358571" cy="1312333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Raj Lab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(Image </a:t>
            </a:r>
            <a:r>
              <a:rPr lang="en-US" sz="1600" dirty="0" smtClean="0">
                <a:solidFill>
                  <a:schemeClr val="tx1"/>
                </a:solidFill>
              </a:rPr>
              <a:t>Analysis/Perturbation Data)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3830" y="2979159"/>
            <a:ext cx="2358571" cy="1312333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Fertig</a:t>
            </a:r>
            <a:r>
              <a:rPr lang="en-US" dirty="0" smtClean="0">
                <a:solidFill>
                  <a:schemeClr val="tx1"/>
                </a:solidFill>
              </a:rPr>
              <a:t> Lab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(Trajectories and Time)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692401" y="2159001"/>
            <a:ext cx="1045719" cy="80602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4" idx="2"/>
          </p:cNvCxnSpPr>
          <p:nvPr/>
        </p:nvCxnSpPr>
        <p:spPr>
          <a:xfrm flipV="1">
            <a:off x="2692401" y="3429001"/>
            <a:ext cx="700314" cy="206325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91944" y="3723521"/>
            <a:ext cx="2358571" cy="1312333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Patro</a:t>
            </a:r>
            <a:r>
              <a:rPr lang="en-US" dirty="0" smtClean="0">
                <a:solidFill>
                  <a:schemeClr val="tx1"/>
                </a:solidFill>
              </a:rPr>
              <a:t> Lab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(Fast </a:t>
            </a:r>
            <a:r>
              <a:rPr lang="en-US" sz="1600" dirty="0" smtClean="0">
                <a:solidFill>
                  <a:schemeClr val="tx1"/>
                </a:solidFill>
              </a:rPr>
              <a:t>Expression Perturbation Analysis)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4" idx="5"/>
          </p:cNvCxnSpPr>
          <p:nvPr/>
        </p:nvCxnSpPr>
        <p:spPr>
          <a:xfrm flipH="1" flipV="1">
            <a:off x="5405881" y="3892980"/>
            <a:ext cx="886063" cy="48670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91944" y="1888065"/>
            <a:ext cx="2358571" cy="1312333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 Lab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(Rapid Model Interpretation)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2"/>
            <a:endCxn id="4" idx="7"/>
          </p:cNvCxnSpPr>
          <p:nvPr/>
        </p:nvCxnSpPr>
        <p:spPr>
          <a:xfrm flipH="1">
            <a:off x="5405881" y="2544232"/>
            <a:ext cx="886063" cy="42078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8069" y="4307116"/>
            <a:ext cx="1640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Reproducible &amp;</a:t>
            </a:r>
          </a:p>
          <a:p>
            <a:pPr algn="r"/>
            <a:r>
              <a:rPr lang="en-US" dirty="0" smtClean="0"/>
              <a:t>Transferrable</a:t>
            </a:r>
          </a:p>
          <a:p>
            <a:pPr algn="r"/>
            <a:r>
              <a:rPr lang="en-US" dirty="0" smtClean="0"/>
              <a:t>Workflows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67464" y="5035854"/>
            <a:ext cx="1724480" cy="39046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06440" y="5230446"/>
            <a:ext cx="2358571" cy="1312333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Garmire</a:t>
            </a:r>
            <a:r>
              <a:rPr lang="en-US" dirty="0" smtClean="0">
                <a:solidFill>
                  <a:schemeClr val="tx1"/>
                </a:solidFill>
              </a:rPr>
              <a:t> Lab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ssRNA</a:t>
            </a:r>
            <a:r>
              <a:rPr lang="en-US" sz="1600" dirty="0" smtClean="0">
                <a:solidFill>
                  <a:schemeClr val="tx1"/>
                </a:solidFill>
              </a:rPr>
              <a:t>-Seq Graphical Workflows)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Univ of Pa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Casey Greene</dc:creator>
  <cp:keywords/>
  <dc:description/>
  <cp:lastModifiedBy>Casey Greene</cp:lastModifiedBy>
  <cp:revision>8</cp:revision>
  <dcterms:created xsi:type="dcterms:W3CDTF">2017-08-05T21:50:45Z</dcterms:created>
  <dcterms:modified xsi:type="dcterms:W3CDTF">2017-08-23T15:30:18Z</dcterms:modified>
  <cp:category/>
</cp:coreProperties>
</file>