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  <a:srgbClr val="FFFF00"/>
    <a:srgbClr val="00FF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BB490-E9AE-42F6-A824-DD3246D25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1D85C-7F81-47EE-AB49-9AB9FB79F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99F42-E2ED-4C04-B9CD-EFEEF8CD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1630-208B-4601-AE18-37DE23CB594A}" type="datetimeFigureOut">
              <a:rPr lang="en-CA" smtClean="0"/>
              <a:t>2022-08-29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ADA02-5047-41E1-99C5-891387579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68052-CD06-4C1A-988F-8D06B310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85D9-093B-4527-A82A-D87D824875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609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97F67-89E2-47CE-888F-54E08C1F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B13DF-10B9-4063-A742-9DC3C80A2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3F311-CC8A-4A32-9237-16D134A05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1630-208B-4601-AE18-37DE23CB594A}" type="datetimeFigureOut">
              <a:rPr lang="en-CA" smtClean="0"/>
              <a:t>2022-08-29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FD0F3-A0E4-4979-9FCA-E8FB8C6C4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C5082-1562-4604-A3CA-CB145711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85D9-093B-4527-A82A-D87D824875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787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0C144-CB93-4A68-B432-DFB7C4FE9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F7EC1-C3C5-45A5-8E07-5A3E9AE92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3438D-4AEB-43E6-9130-55B426195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1630-208B-4601-AE18-37DE23CB594A}" type="datetimeFigureOut">
              <a:rPr lang="en-CA" smtClean="0"/>
              <a:t>2022-08-29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9DA57-16EF-40E2-845F-84A586F2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FC01F-C16C-4C30-96B6-8D867E04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85D9-093B-4527-A82A-D87D824875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892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879D-938E-4A7F-AC9E-C532A02BD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E6465-E68E-41FC-86E1-15C87CD08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8AC92-D0BA-41B8-A931-A7DB9DBD1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1630-208B-4601-AE18-37DE23CB594A}" type="datetimeFigureOut">
              <a:rPr lang="en-CA" smtClean="0"/>
              <a:t>2022-08-29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0750A-8801-49C8-A3E9-C182C88F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F97C0-1E20-450B-B6E2-9FBD36C36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85D9-093B-4527-A82A-D87D824875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583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C4EE-C680-4995-8289-717A05423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95E23-60C4-4BCF-99A9-CC06F641C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31032-BF95-44FD-A7C1-C2528BF3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1630-208B-4601-AE18-37DE23CB594A}" type="datetimeFigureOut">
              <a:rPr lang="en-CA" smtClean="0"/>
              <a:t>2022-08-29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031D3-323F-477F-B985-B3B664B1D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D3522-084D-48B9-A9A9-A727968C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85D9-093B-4527-A82A-D87D824875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561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EAC7F-206D-4B9E-A369-3AEB0C62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B8734-4AD4-410A-9AC8-A19573D3A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5E0CB-92BD-482B-9FDE-E6F59DA93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4FFDA-9FD1-4E83-817F-94B2B5CE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1630-208B-4601-AE18-37DE23CB594A}" type="datetimeFigureOut">
              <a:rPr lang="en-CA" smtClean="0"/>
              <a:t>2022-08-29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4FD50-A274-45C1-9577-FBC82DA75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C4021-AF3E-4CB2-B21C-E15C52B3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85D9-093B-4527-A82A-D87D824875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799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284D-DC03-4301-8072-92EA5ED9A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353FD-6701-43EE-9B64-6680C0C10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FB226-43A3-4E5F-9017-D35DFBE71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5946C-69BF-412E-91C3-4DA47175B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BCAF3B-1B86-4A9C-8884-9CC7FFAD3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1F7A8E-60F7-4057-B2FA-2A7FE3B7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1630-208B-4601-AE18-37DE23CB594A}" type="datetimeFigureOut">
              <a:rPr lang="en-CA" smtClean="0"/>
              <a:t>2022-08-29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55F855-749F-46A2-894C-F5C5E17A3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235504-7E78-4325-B46F-2C7854FB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85D9-093B-4527-A82A-D87D824875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91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FABC-32BF-473B-9C3D-B6EDBB295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6DE3E-EAF4-4C94-B204-50AD7D2CA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1630-208B-4601-AE18-37DE23CB594A}" type="datetimeFigureOut">
              <a:rPr lang="en-CA" smtClean="0"/>
              <a:t>2022-08-29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81B74-FF54-45ED-B367-D242ABB00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B10BF-58D5-4316-99C3-B252E85A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85D9-093B-4527-A82A-D87D824875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550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F85E8F-DBFA-4C73-B96C-140BED9D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1630-208B-4601-AE18-37DE23CB594A}" type="datetimeFigureOut">
              <a:rPr lang="en-CA" smtClean="0"/>
              <a:t>2022-08-29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99BD6-8BCC-4AD0-9930-6DF3C489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200C1-F8E6-46AA-8DFD-10520692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85D9-093B-4527-A82A-D87D824875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511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F258-79EB-4404-A2F4-FB4C98D3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4EABC-D426-4035-86F8-ECB12CCD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92298-CE49-4FA8-ABBB-0DB67987A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9BA2B-6EAB-415F-AEAF-E604CB528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1630-208B-4601-AE18-37DE23CB594A}" type="datetimeFigureOut">
              <a:rPr lang="en-CA" smtClean="0"/>
              <a:t>2022-08-29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68DBB-4942-424C-A11E-0A226A3C6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BDFDC-BA18-4ABA-80F5-CCC96E9E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85D9-093B-4527-A82A-D87D824875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40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89BC3-FA22-4D80-9823-8E83B276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6CAA29-4770-45D8-85B3-AD53C039E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4B4DB-DF44-4798-93DE-1C599529F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99DEA-5CEA-4243-8A95-2A111D55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1630-208B-4601-AE18-37DE23CB594A}" type="datetimeFigureOut">
              <a:rPr lang="en-CA" smtClean="0"/>
              <a:t>2022-08-29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7EE43-763F-4755-8150-1569A898F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42055-9B5D-4ABA-97D9-76C60F46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85D9-093B-4527-A82A-D87D824875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93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B8E16-E2E2-4C92-9AF3-BD94FBA3E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02FA4-32C1-4C86-99B3-6E7D90F89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D5AD9-449E-4E93-8783-AD6CA92CF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61630-208B-4601-AE18-37DE23CB594A}" type="datetimeFigureOut">
              <a:rPr lang="en-CA" smtClean="0"/>
              <a:t>2022-08-29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7EA6D-1B0C-4D3C-A0C3-257E8C43E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841FE-209D-4939-B19A-2B5C40BC6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885D9-093B-4527-A82A-D87D824875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457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6963778-2E4D-483F-9C7E-48B9F21FF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95250"/>
            <a:ext cx="6667500" cy="66675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79C53F-777F-4E6F-8573-7594ECE5B2A9}"/>
              </a:ext>
            </a:extLst>
          </p:cNvPr>
          <p:cNvCxnSpPr>
            <a:cxnSpLocks/>
          </p:cNvCxnSpPr>
          <p:nvPr/>
        </p:nvCxnSpPr>
        <p:spPr>
          <a:xfrm flipH="1" flipV="1">
            <a:off x="4462823" y="3664788"/>
            <a:ext cx="1165741" cy="468209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6DAC7A-CD5D-43B7-90F8-82D6B9DAA733}"/>
              </a:ext>
            </a:extLst>
          </p:cNvPr>
          <p:cNvCxnSpPr>
            <a:cxnSpLocks/>
          </p:cNvCxnSpPr>
          <p:nvPr/>
        </p:nvCxnSpPr>
        <p:spPr>
          <a:xfrm flipH="1">
            <a:off x="5001491" y="4132997"/>
            <a:ext cx="678253" cy="24992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9D381D7-FEF8-4FA6-A895-FA34553EBE37}"/>
              </a:ext>
            </a:extLst>
          </p:cNvPr>
          <p:cNvSpPr/>
          <p:nvPr/>
        </p:nvSpPr>
        <p:spPr>
          <a:xfrm>
            <a:off x="5618329" y="4071582"/>
            <a:ext cx="122830" cy="12283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BA14F7-3DAB-4ED2-87E8-F23E213517C9}"/>
                  </a:ext>
                </a:extLst>
              </p:cNvPr>
              <p:cNvSpPr txBox="1"/>
              <p:nvPr/>
            </p:nvSpPr>
            <p:spPr>
              <a:xfrm>
                <a:off x="5506873" y="4177773"/>
                <a:ext cx="1005385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BA14F7-3DAB-4ED2-87E8-F23E21351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873" y="4177773"/>
                <a:ext cx="1005385" cy="410305"/>
              </a:xfrm>
              <a:prstGeom prst="rect">
                <a:avLst/>
              </a:prstGeom>
              <a:blipFill>
                <a:blip r:embed="rId3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60F672-4633-4918-B1F4-618829FF4EC2}"/>
              </a:ext>
            </a:extLst>
          </p:cNvPr>
          <p:cNvCxnSpPr>
            <a:cxnSpLocks/>
          </p:cNvCxnSpPr>
          <p:nvPr/>
        </p:nvCxnSpPr>
        <p:spPr>
          <a:xfrm flipV="1">
            <a:off x="5679744" y="2389909"/>
            <a:ext cx="0" cy="16816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8864C3-A17F-4F6F-86F8-D7F86755C770}"/>
                  </a:ext>
                </a:extLst>
              </p:cNvPr>
              <p:cNvSpPr txBox="1"/>
              <p:nvPr/>
            </p:nvSpPr>
            <p:spPr>
              <a:xfrm>
                <a:off x="5081518" y="3390331"/>
                <a:ext cx="693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CA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8864C3-A17F-4F6F-86F8-D7F86755C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518" y="3390331"/>
                <a:ext cx="693756" cy="369332"/>
              </a:xfrm>
              <a:prstGeom prst="rect">
                <a:avLst/>
              </a:prstGeom>
              <a:blipFill>
                <a:blip r:embed="rId4"/>
                <a:stretch>
                  <a:fillRect t="-6557"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AE9FB6-F1BE-4E70-9031-22185435F9BF}"/>
                  </a:ext>
                </a:extLst>
              </p:cNvPr>
              <p:cNvSpPr txBox="1"/>
              <p:nvPr/>
            </p:nvSpPr>
            <p:spPr>
              <a:xfrm>
                <a:off x="4462823" y="3836874"/>
                <a:ext cx="693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CA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CA" b="0" i="1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>
                  <a:solidFill>
                    <a:srgbClr val="00FF0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AE9FB6-F1BE-4E70-9031-22185435F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823" y="3836874"/>
                <a:ext cx="693756" cy="369332"/>
              </a:xfrm>
              <a:prstGeom prst="rect">
                <a:avLst/>
              </a:prstGeom>
              <a:blipFill>
                <a:blip r:embed="rId5"/>
                <a:stretch>
                  <a:fillRect t="-6557"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3289799-702E-4DFD-8A36-2A133AC2FB39}"/>
                  </a:ext>
                </a:extLst>
              </p:cNvPr>
              <p:cNvSpPr txBox="1"/>
              <p:nvPr/>
            </p:nvSpPr>
            <p:spPr>
              <a:xfrm>
                <a:off x="4642518" y="4382926"/>
                <a:ext cx="693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CA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CA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3289799-702E-4DFD-8A36-2A133AC2F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518" y="4382926"/>
                <a:ext cx="693756" cy="369332"/>
              </a:xfrm>
              <a:prstGeom prst="rect">
                <a:avLst/>
              </a:prstGeom>
              <a:blipFill>
                <a:blip r:embed="rId6"/>
                <a:stretch>
                  <a:fillRect t="-6557" b="-114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AABBA6-0EEA-4AAA-BD89-025DBEAC1467}"/>
              </a:ext>
            </a:extLst>
          </p:cNvPr>
          <p:cNvCxnSpPr>
            <a:cxnSpLocks/>
          </p:cNvCxnSpPr>
          <p:nvPr/>
        </p:nvCxnSpPr>
        <p:spPr>
          <a:xfrm flipH="1">
            <a:off x="5741159" y="3255818"/>
            <a:ext cx="1774932" cy="8771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00C5077-F7E3-4CEC-A4AC-256297F861AE}"/>
                  </a:ext>
                </a:extLst>
              </p:cNvPr>
              <p:cNvSpPr txBox="1"/>
              <p:nvPr/>
            </p:nvSpPr>
            <p:spPr>
              <a:xfrm>
                <a:off x="7089157" y="3230745"/>
                <a:ext cx="10053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00C5077-F7E3-4CEC-A4AC-256297F86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157" y="3230745"/>
                <a:ext cx="100538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031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19B07CC-6092-4AE9-8172-E0AD96C2EDAC}"/>
              </a:ext>
            </a:extLst>
          </p:cNvPr>
          <p:cNvSpPr/>
          <p:nvPr/>
        </p:nvSpPr>
        <p:spPr>
          <a:xfrm>
            <a:off x="2463533" y="1250950"/>
            <a:ext cx="3600000" cy="360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705BE2C-F883-4BEE-BF2B-1A16632A1C60}"/>
              </a:ext>
            </a:extLst>
          </p:cNvPr>
          <p:cNvSpPr/>
          <p:nvPr/>
        </p:nvSpPr>
        <p:spPr>
          <a:xfrm>
            <a:off x="3813533" y="350950"/>
            <a:ext cx="900000" cy="90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CD3BFA4-4594-40E1-91E7-2A54ED8F7D50}"/>
              </a:ext>
            </a:extLst>
          </p:cNvPr>
          <p:cNvSpPr/>
          <p:nvPr/>
        </p:nvSpPr>
        <p:spPr>
          <a:xfrm>
            <a:off x="4173533" y="2963900"/>
            <a:ext cx="180000" cy="18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BFE6DF-6F91-4B1C-AAED-FECF20FCA6ED}"/>
              </a:ext>
            </a:extLst>
          </p:cNvPr>
          <p:cNvCxnSpPr>
            <a:stCxn id="3" idx="0"/>
            <a:endCxn id="3" idx="4"/>
          </p:cNvCxnSpPr>
          <p:nvPr/>
        </p:nvCxnSpPr>
        <p:spPr>
          <a:xfrm>
            <a:off x="4263533" y="350950"/>
            <a:ext cx="0" cy="9000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92BED9-BD0C-48E5-BF62-D5F6C18B51C5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4263533" y="1250950"/>
            <a:ext cx="0" cy="360000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F99515-AA88-4D68-BB96-9066EAF0785E}"/>
                  </a:ext>
                </a:extLst>
              </p:cNvPr>
              <p:cNvSpPr txBox="1"/>
              <p:nvPr/>
            </p:nvSpPr>
            <p:spPr>
              <a:xfrm>
                <a:off x="4173533" y="429334"/>
                <a:ext cx="7848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CA" sz="3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F99515-AA88-4D68-BB96-9066EAF07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533" y="429334"/>
                <a:ext cx="78483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8A7A74-57F3-46A6-AAE3-22AFA880A9C9}"/>
                  </a:ext>
                </a:extLst>
              </p:cNvPr>
              <p:cNvSpPr txBox="1"/>
              <p:nvPr/>
            </p:nvSpPr>
            <p:spPr>
              <a:xfrm>
                <a:off x="4259192" y="1989634"/>
                <a:ext cx="14132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CA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CA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3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8A7A74-57F3-46A6-AAE3-22AFA880A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192" y="1989634"/>
                <a:ext cx="141327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0D82A2-9271-4061-A2F1-FA56AE6106E6}"/>
              </a:ext>
            </a:extLst>
          </p:cNvPr>
          <p:cNvCxnSpPr>
            <a:stCxn id="3" idx="2"/>
          </p:cNvCxnSpPr>
          <p:nvPr/>
        </p:nvCxnSpPr>
        <p:spPr>
          <a:xfrm>
            <a:off x="3813533" y="800950"/>
            <a:ext cx="0" cy="22500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308A95-29C4-47CE-AF04-1BE0F573D0AE}"/>
                  </a:ext>
                </a:extLst>
              </p:cNvPr>
              <p:cNvSpPr txBox="1"/>
              <p:nvPr/>
            </p:nvSpPr>
            <p:spPr>
              <a:xfrm>
                <a:off x="2854603" y="1622758"/>
                <a:ext cx="1029193" cy="606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CA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CA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308A95-29C4-47CE-AF04-1BE0F573D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603" y="1622758"/>
                <a:ext cx="1029193" cy="6063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C9883082-CDF2-4EE5-B720-0B8AE988FD8E}"/>
              </a:ext>
            </a:extLst>
          </p:cNvPr>
          <p:cNvSpPr/>
          <p:nvPr/>
        </p:nvSpPr>
        <p:spPr>
          <a:xfrm>
            <a:off x="7295434" y="3500950"/>
            <a:ext cx="2521398" cy="25213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CE8C33E-AC01-4E15-9DD2-3B18ECF1D6CD}"/>
              </a:ext>
            </a:extLst>
          </p:cNvPr>
          <p:cNvSpPr/>
          <p:nvPr/>
        </p:nvSpPr>
        <p:spPr>
          <a:xfrm>
            <a:off x="8106133" y="2586700"/>
            <a:ext cx="900000" cy="90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532318-95D7-4779-B8C8-37F75DC74B59}"/>
              </a:ext>
            </a:extLst>
          </p:cNvPr>
          <p:cNvSpPr/>
          <p:nvPr/>
        </p:nvSpPr>
        <p:spPr>
          <a:xfrm>
            <a:off x="8466133" y="2953825"/>
            <a:ext cx="180000" cy="18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712804-388A-4149-B626-FF58C34DE066}"/>
              </a:ext>
            </a:extLst>
          </p:cNvPr>
          <p:cNvCxnSpPr>
            <a:stCxn id="16" idx="0"/>
            <a:endCxn id="16" idx="4"/>
          </p:cNvCxnSpPr>
          <p:nvPr/>
        </p:nvCxnSpPr>
        <p:spPr>
          <a:xfrm>
            <a:off x="8556133" y="2586700"/>
            <a:ext cx="0" cy="9000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41744E-9CE3-403E-9236-30F806AE94C8}"/>
              </a:ext>
            </a:extLst>
          </p:cNvPr>
          <p:cNvCxnSpPr>
            <a:cxnSpLocks/>
            <a:stCxn id="15" idx="0"/>
            <a:endCxn id="15" idx="4"/>
          </p:cNvCxnSpPr>
          <p:nvPr/>
        </p:nvCxnSpPr>
        <p:spPr>
          <a:xfrm>
            <a:off x="8556133" y="3500950"/>
            <a:ext cx="0" cy="2521398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B8C391-CF09-40D6-BDDA-3BD956D98B20}"/>
                  </a:ext>
                </a:extLst>
              </p:cNvPr>
              <p:cNvSpPr txBox="1"/>
              <p:nvPr/>
            </p:nvSpPr>
            <p:spPr>
              <a:xfrm>
                <a:off x="8536434" y="2697100"/>
                <a:ext cx="7848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CA" sz="32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B8C391-CF09-40D6-BDDA-3BD956D98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434" y="2697100"/>
                <a:ext cx="78483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026523-70A5-448F-9FF2-43B312E8FFD8}"/>
                  </a:ext>
                </a:extLst>
              </p:cNvPr>
              <p:cNvSpPr txBox="1"/>
              <p:nvPr/>
            </p:nvSpPr>
            <p:spPr>
              <a:xfrm>
                <a:off x="8536434" y="4483511"/>
                <a:ext cx="12508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CA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3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026523-70A5-448F-9FF2-43B312E8F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434" y="4483511"/>
                <a:ext cx="1250855" cy="400110"/>
              </a:xfrm>
              <a:prstGeom prst="rect">
                <a:avLst/>
              </a:prstGeom>
              <a:blipFill>
                <a:blip r:embed="rId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BA323C-1D8D-4F9B-8F77-EE1B345B63DF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106133" y="3036700"/>
            <a:ext cx="0" cy="1724949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C43C8A-CF65-4C73-8D41-8740E74DE9CB}"/>
                  </a:ext>
                </a:extLst>
              </p:cNvPr>
              <p:cNvSpPr txBox="1"/>
              <p:nvPr/>
            </p:nvSpPr>
            <p:spPr>
              <a:xfrm>
                <a:off x="7209380" y="4169515"/>
                <a:ext cx="947247" cy="606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CA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CA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C43C8A-CF65-4C73-8D41-8740E74DE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380" y="4169515"/>
                <a:ext cx="947247" cy="6063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38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19B07CC-6092-4AE9-8172-E0AD96C2EDAC}"/>
              </a:ext>
            </a:extLst>
          </p:cNvPr>
          <p:cNvSpPr/>
          <p:nvPr/>
        </p:nvSpPr>
        <p:spPr>
          <a:xfrm>
            <a:off x="4800151" y="3822175"/>
            <a:ext cx="2521398" cy="25213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705BE2C-F883-4BEE-BF2B-1A16632A1C60}"/>
              </a:ext>
            </a:extLst>
          </p:cNvPr>
          <p:cNvSpPr/>
          <p:nvPr/>
        </p:nvSpPr>
        <p:spPr>
          <a:xfrm>
            <a:off x="5610850" y="2907925"/>
            <a:ext cx="900000" cy="90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CD3BFA4-4594-40E1-91E7-2A54ED8F7D50}"/>
              </a:ext>
            </a:extLst>
          </p:cNvPr>
          <p:cNvSpPr/>
          <p:nvPr/>
        </p:nvSpPr>
        <p:spPr>
          <a:xfrm>
            <a:off x="5970850" y="3275050"/>
            <a:ext cx="180000" cy="18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BFE6DF-6F91-4B1C-AAED-FECF20FCA6ED}"/>
              </a:ext>
            </a:extLst>
          </p:cNvPr>
          <p:cNvCxnSpPr>
            <a:stCxn id="3" idx="0"/>
            <a:endCxn id="3" idx="4"/>
          </p:cNvCxnSpPr>
          <p:nvPr/>
        </p:nvCxnSpPr>
        <p:spPr>
          <a:xfrm>
            <a:off x="6060850" y="2907925"/>
            <a:ext cx="0" cy="9000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92BED9-BD0C-48E5-BF62-D5F6C18B51C5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60850" y="3822175"/>
            <a:ext cx="0" cy="2521398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F99515-AA88-4D68-BB96-9066EAF0785E}"/>
                  </a:ext>
                </a:extLst>
              </p:cNvPr>
              <p:cNvSpPr txBox="1"/>
              <p:nvPr/>
            </p:nvSpPr>
            <p:spPr>
              <a:xfrm>
                <a:off x="6045492" y="3173259"/>
                <a:ext cx="535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F99515-AA88-4D68-BB96-9066EAF07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492" y="3173259"/>
                <a:ext cx="53565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8A7A74-57F3-46A6-AAE3-22AFA880A9C9}"/>
                  </a:ext>
                </a:extLst>
              </p:cNvPr>
              <p:cNvSpPr txBox="1"/>
              <p:nvPr/>
            </p:nvSpPr>
            <p:spPr>
              <a:xfrm>
                <a:off x="6060850" y="4830150"/>
                <a:ext cx="878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8A7A74-57F3-46A6-AAE3-22AFA880A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850" y="4830150"/>
                <a:ext cx="878061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0D82A2-9271-4061-A2F1-FA56AE6106E6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610850" y="3357925"/>
            <a:ext cx="0" cy="1724949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308A95-29C4-47CE-AF04-1BE0F573D0AE}"/>
                  </a:ext>
                </a:extLst>
              </p:cNvPr>
              <p:cNvSpPr txBox="1"/>
              <p:nvPr/>
            </p:nvSpPr>
            <p:spPr>
              <a:xfrm>
                <a:off x="5041830" y="4087509"/>
                <a:ext cx="61401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C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308A95-29C4-47CE-AF04-1BE0F573D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830" y="4087509"/>
                <a:ext cx="614014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734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Brett Hannigan</dc:creator>
  <cp:lastModifiedBy>Brett Hannigan</cp:lastModifiedBy>
  <cp:revision>2</cp:revision>
  <dcterms:created xsi:type="dcterms:W3CDTF">2022-08-29T12:16:28Z</dcterms:created>
  <dcterms:modified xsi:type="dcterms:W3CDTF">2022-08-29T16:08:35Z</dcterms:modified>
</cp:coreProperties>
</file>