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FF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B490-E9AE-42F6-A824-DD3246D2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1D85C-7F81-47EE-AB49-9AB9FB79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9F42-E2ED-4C04-B9CD-EFEEF8CD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DA02-5047-41E1-99C5-8913875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8052-CD06-4C1A-988F-8D06B31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0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7F67-89E2-47CE-888F-54E08C1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13DF-10B9-4063-A742-9DC3C80A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F311-CC8A-4A32-9237-16D134A0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D0F3-A0E4-4979-9FCA-E8FB8C6C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5082-1562-4604-A3CA-CB14571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C144-CB93-4A68-B432-DFB7C4FE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7EC1-C3C5-45A5-8E07-5A3E9AE9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438D-4AEB-43E6-9130-55B42619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DA57-16EF-40E2-845F-84A586F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C01F-C16C-4C30-96B6-8D867E0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9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79D-938E-4A7F-AC9E-C532A02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6465-E68E-41FC-86E1-15C87CD0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AC92-D0BA-41B8-A931-A7DB9DBD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750A-8801-49C8-A3E9-C182C88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97C0-1E20-450B-B6E2-9FBD36C3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8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C4EE-C680-4995-8289-717A05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5E23-60C4-4BCF-99A9-CC06F641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1032-BF95-44FD-A7C1-C2528BF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31D3-323F-477F-B985-B3B664B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3522-084D-48B9-A9A9-A727968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6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AC7F-206D-4B9E-A369-3AEB0C6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8734-4AD4-410A-9AC8-A19573D3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E0CB-92BD-482B-9FDE-E6F59DA9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FFDA-9FD1-4E83-817F-94B2B5CE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4FD50-A274-45C1-9577-FBC82DA7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4021-AF3E-4CB2-B21C-E15C52B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284D-DC03-4301-8072-92EA5ED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353FD-6701-43EE-9B64-6680C0C1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B226-43A3-4E5F-9017-D35DFBE7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5946C-69BF-412E-91C3-4DA47175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CAF3B-1B86-4A9C-8884-9CC7FFAD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7A8E-60F7-4057-B2FA-2A7FE3B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5F855-749F-46A2-894C-F5C5E17A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504-7E78-4325-B46F-2C7854F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1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ABC-32BF-473B-9C3D-B6EDBB29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6DE3E-EAF4-4C94-B204-50AD7D2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81B74-FF54-45ED-B367-D242ABB0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10BF-58D5-4316-99C3-B252E85A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5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85E8F-DBFA-4C73-B96C-140BED9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99BD6-8BCC-4AD0-9930-6DF3C489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00C1-F8E6-46AA-8DFD-10520692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1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258-79EB-4404-A2F4-FB4C98D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EABC-D426-4035-86F8-ECB12CCD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2298-CE49-4FA8-ABBB-0DB67987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BA2B-6EAB-415F-AEAF-E604CB52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8DBB-4942-424C-A11E-0A226A3C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DFDC-BA18-4ABA-80F5-CCC96E9E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9BC3-FA22-4D80-9823-8E83B276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CAA29-4770-45D8-85B3-AD53C039E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B4DB-DF44-4798-93DE-1C599529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9DEA-5CEA-4243-8A95-2A111D5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EE43-763F-4755-8150-1569A898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42055-9B5D-4ABA-97D9-76C60F46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B8E16-E2E2-4C92-9AF3-BD94FBA3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2FA4-32C1-4C86-99B3-6E7D90F8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5AD9-449E-4E93-8783-AD6CA92CF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EA6D-1B0C-4D3C-A0C3-257E8C43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41FE-209D-4939-B19A-2B5C40BC6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5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963778-2E4D-483F-9C7E-48B9F21F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5250"/>
            <a:ext cx="6667500" cy="6667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79C53F-777F-4E6F-8573-7594ECE5B2A9}"/>
              </a:ext>
            </a:extLst>
          </p:cNvPr>
          <p:cNvCxnSpPr>
            <a:cxnSpLocks/>
          </p:cNvCxnSpPr>
          <p:nvPr/>
        </p:nvCxnSpPr>
        <p:spPr>
          <a:xfrm flipH="1" flipV="1">
            <a:off x="4462823" y="3664788"/>
            <a:ext cx="1165741" cy="46820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6DAC7A-CD5D-43B7-90F8-82D6B9DAA733}"/>
              </a:ext>
            </a:extLst>
          </p:cNvPr>
          <p:cNvCxnSpPr>
            <a:cxnSpLocks/>
          </p:cNvCxnSpPr>
          <p:nvPr/>
        </p:nvCxnSpPr>
        <p:spPr>
          <a:xfrm flipH="1">
            <a:off x="5001491" y="4132997"/>
            <a:ext cx="678253" cy="24992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9D381D7-FEF8-4FA6-A895-FA34553EBE37}"/>
              </a:ext>
            </a:extLst>
          </p:cNvPr>
          <p:cNvSpPr/>
          <p:nvPr/>
        </p:nvSpPr>
        <p:spPr>
          <a:xfrm>
            <a:off x="5618329" y="4071582"/>
            <a:ext cx="122830" cy="1228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14F7-3DAB-4ED2-87E8-F23E213517C9}"/>
                  </a:ext>
                </a:extLst>
              </p:cNvPr>
              <p:cNvSpPr txBox="1"/>
              <p:nvPr/>
            </p:nvSpPr>
            <p:spPr>
              <a:xfrm>
                <a:off x="5506873" y="4177773"/>
                <a:ext cx="1005385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14F7-3DAB-4ED2-87E8-F23E2135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73" y="4177773"/>
                <a:ext cx="1005385" cy="41030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0F672-4633-4918-B1F4-618829FF4EC2}"/>
              </a:ext>
            </a:extLst>
          </p:cNvPr>
          <p:cNvCxnSpPr>
            <a:cxnSpLocks/>
          </p:cNvCxnSpPr>
          <p:nvPr/>
        </p:nvCxnSpPr>
        <p:spPr>
          <a:xfrm flipV="1">
            <a:off x="5679744" y="2389909"/>
            <a:ext cx="0" cy="1681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864C3-A17F-4F6F-86F8-D7F86755C770}"/>
                  </a:ext>
                </a:extLst>
              </p:cNvPr>
              <p:cNvSpPr txBox="1"/>
              <p:nvPr/>
            </p:nvSpPr>
            <p:spPr>
              <a:xfrm>
                <a:off x="5081518" y="3390331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864C3-A17F-4F6F-86F8-D7F86755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18" y="3390331"/>
                <a:ext cx="693756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AE9FB6-F1BE-4E70-9031-22185435F9BF}"/>
                  </a:ext>
                </a:extLst>
              </p:cNvPr>
              <p:cNvSpPr txBox="1"/>
              <p:nvPr/>
            </p:nvSpPr>
            <p:spPr>
              <a:xfrm>
                <a:off x="4462823" y="3836874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AE9FB6-F1BE-4E70-9031-2218543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23" y="3836874"/>
                <a:ext cx="693756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289799-702E-4DFD-8A36-2A133AC2FB39}"/>
                  </a:ext>
                </a:extLst>
              </p:cNvPr>
              <p:cNvSpPr txBox="1"/>
              <p:nvPr/>
            </p:nvSpPr>
            <p:spPr>
              <a:xfrm>
                <a:off x="4642518" y="4382926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289799-702E-4DFD-8A36-2A133AC2F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18" y="4382926"/>
                <a:ext cx="693756" cy="369332"/>
              </a:xfrm>
              <a:prstGeom prst="rect">
                <a:avLst/>
              </a:prstGeom>
              <a:blipFill>
                <a:blip r:embed="rId6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ABBA6-0EEA-4AAA-BD89-025DBEAC1467}"/>
              </a:ext>
            </a:extLst>
          </p:cNvPr>
          <p:cNvCxnSpPr>
            <a:cxnSpLocks/>
          </p:cNvCxnSpPr>
          <p:nvPr/>
        </p:nvCxnSpPr>
        <p:spPr>
          <a:xfrm flipH="1">
            <a:off x="5741159" y="3255818"/>
            <a:ext cx="1774932" cy="877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C5077-F7E3-4CEC-A4AC-256297F861AE}"/>
                  </a:ext>
                </a:extLst>
              </p:cNvPr>
              <p:cNvSpPr txBox="1"/>
              <p:nvPr/>
            </p:nvSpPr>
            <p:spPr>
              <a:xfrm>
                <a:off x="7089157" y="3230745"/>
                <a:ext cx="10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C5077-F7E3-4CEC-A4AC-256297F8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57" y="3230745"/>
                <a:ext cx="10053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31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Hannigan</dc:creator>
  <cp:lastModifiedBy>Brett Hannigan</cp:lastModifiedBy>
  <cp:revision>1</cp:revision>
  <dcterms:created xsi:type="dcterms:W3CDTF">2022-08-29T12:16:28Z</dcterms:created>
  <dcterms:modified xsi:type="dcterms:W3CDTF">2022-08-29T12:39:34Z</dcterms:modified>
</cp:coreProperties>
</file>