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0"/>
  </p:normalViewPr>
  <p:slideViewPr>
    <p:cSldViewPr snapToGrid="0" snapToObjects="1">
      <p:cViewPr varScale="1">
        <p:scale>
          <a:sx n="130" d="100"/>
          <a:sy n="130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BBA8E-A1EC-7B46-8F42-411DDB8A7C7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69B9-F2B1-E445-8FAE-D32CB546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model ? Parameters of the model are not specified (number of layers, nodes per layer, features, etc.).</a:t>
            </a:r>
          </a:p>
          <a:p>
            <a:r>
              <a:rPr lang="en-US" dirty="0"/>
              <a:t>Dropout parameter used ? How to compare the perturbation levels between bootstrap and dropout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696A-985D-3D48-8937-68582F230C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Good agreement in top synergy values.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Bootstrap estimates of synergy are slightly higher than dropout estimates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Bootstrap estimates have slightly more variance than dropout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1696A-985D-3D48-8937-68582F230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57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869B9-F2B1-E445-8FAE-D32CB546A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FD59-7DC2-4744-95B1-D29CA48453B1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FDD0-A70F-4A44-B8C1-F571723D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UPF Workflow for Uncertainty Quantification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candle_tutorials</a:t>
            </a:r>
            <a:r>
              <a:rPr lang="en-US" dirty="0" smtClean="0"/>
              <a:t>/Topics/</a:t>
            </a:r>
            <a:r>
              <a:rPr lang="en-US" dirty="0"/>
              <a:t>3_uncertianty_quantification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B5D1AC-A005-7A4B-86A0-E8969CF3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DL UQ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5C41F7-4D78-A44C-AEFD-31923265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033"/>
            <a:ext cx="10515600" cy="4689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Synergy for combo drugs predicted with deep learning (DL) models.</a:t>
            </a:r>
          </a:p>
          <a:p>
            <a:r>
              <a:rPr lang="en-US" dirty="0"/>
              <a:t>Two UQ methods:</a:t>
            </a:r>
          </a:p>
          <a:p>
            <a:pPr lvl="1"/>
            <a:r>
              <a:rPr lang="en-US" dirty="0"/>
              <a:t>Bootstrap: bootstrap training data resulting in N models and then doing N inference runs.</a:t>
            </a:r>
          </a:p>
          <a:p>
            <a:pPr lvl="1"/>
            <a:r>
              <a:rPr lang="en-US" dirty="0"/>
              <a:t>Dropout: train once with dropout enabled and do inferencing with dropout in place N times.</a:t>
            </a:r>
          </a:p>
          <a:p>
            <a:r>
              <a:rPr lang="en-US" dirty="0"/>
              <a:t>GDSC cell lines and Almanac compounds (no ground truth)</a:t>
            </a:r>
          </a:p>
          <a:p>
            <a:r>
              <a:rPr lang="en-US" dirty="0"/>
              <a:t>Not all results are available (top 50K synergy samples predicted, top 50K uncertainty samples predicted)</a:t>
            </a:r>
          </a:p>
          <a:p>
            <a:r>
              <a:rPr lang="en-US" dirty="0"/>
              <a:t>Files (from 01/18/2018):</a:t>
            </a:r>
          </a:p>
          <a:p>
            <a:pPr lvl="1"/>
            <a:r>
              <a:rPr lang="en-US" dirty="0"/>
              <a:t>GDSC-Bootstrap-N10-Almanac_synergy_UQ.xlsx</a:t>
            </a:r>
          </a:p>
          <a:p>
            <a:pPr lvl="1"/>
            <a:r>
              <a:rPr lang="en-US" dirty="0"/>
              <a:t>GDSC-Dropout-UQ-N100-Almanac_synergy_UQ.xlsx</a:t>
            </a:r>
          </a:p>
        </p:txBody>
      </p:sp>
    </p:spTree>
    <p:extLst>
      <p:ext uri="{BB962C8B-B14F-4D97-AF65-F5344CB8AC3E}">
        <p14:creationId xmlns:p14="http://schemas.microsoft.com/office/powerpoint/2010/main" val="182290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4101EDA-E423-BB41-B844-A85A9BF9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37" y="573932"/>
            <a:ext cx="5627165" cy="434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C586539-7A93-9C42-8C6A-EE4EEA03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15" y="607979"/>
            <a:ext cx="5539044" cy="428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BAC2D49-4C40-234F-8FD2-F749825D675B}"/>
              </a:ext>
            </a:extLst>
          </p:cNvPr>
          <p:cNvSpPr txBox="1"/>
          <p:nvPr/>
        </p:nvSpPr>
        <p:spPr>
          <a:xfrm>
            <a:off x="724613" y="5497874"/>
            <a:ext cx="1075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Highly confident predictions (small bootstrap </a:t>
            </a:r>
            <a:r>
              <a:rPr lang="en-US" sz="2000" b="1" dirty="0" err="1"/>
              <a:t>std</a:t>
            </a:r>
            <a:r>
              <a:rPr lang="en-US" sz="2000" b="1" dirty="0"/>
              <a:t>) have high accuracy (with high confidence the predictions are in a small interval around the true value).</a:t>
            </a:r>
          </a:p>
        </p:txBody>
      </p:sp>
    </p:spTree>
    <p:extLst>
      <p:ext uri="{BB962C8B-B14F-4D97-AF65-F5344CB8AC3E}">
        <p14:creationId xmlns:p14="http://schemas.microsoft.com/office/powerpoint/2010/main" val="5807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CBA96D-E8F7-EF4E-B13B-6296EDB9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9" y="1500186"/>
            <a:ext cx="5739384" cy="3899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8CA750-8BC7-F548-95C9-07D91DEA2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0186"/>
            <a:ext cx="5739384" cy="38991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0896B61-7219-484A-AA81-54AF13C0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03" y="92982"/>
            <a:ext cx="10944497" cy="1325563"/>
          </a:xfrm>
        </p:spPr>
        <p:txBody>
          <a:bodyPr>
            <a:normAutofit/>
          </a:bodyPr>
          <a:lstStyle/>
          <a:p>
            <a:r>
              <a:rPr lang="en-US" dirty="0"/>
              <a:t>Different methods: dropout vs bootstrap</a:t>
            </a:r>
          </a:p>
        </p:txBody>
      </p:sp>
    </p:spTree>
    <p:extLst>
      <p:ext uri="{BB962C8B-B14F-4D97-AF65-F5344CB8AC3E}">
        <p14:creationId xmlns:p14="http://schemas.microsoft.com/office/powerpoint/2010/main" val="20313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Scaling Inferencing for UQ Measurements of Drug Synergy Predictions</a:t>
            </a:r>
            <a:endParaRPr lang="en-US" sz="36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680	Drugs in Combination</a:t>
            </a:r>
          </a:p>
          <a:p>
            <a:r>
              <a:rPr lang="en-US" sz="2400" dirty="0" smtClean="0"/>
              <a:t>670	Samples</a:t>
            </a:r>
          </a:p>
          <a:p>
            <a:r>
              <a:rPr lang="en-US" sz="2400" dirty="0" smtClean="0"/>
              <a:t>30	Replicates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1" y="4264946"/>
            <a:ext cx="11250978" cy="21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Permanent Dropout Layers to DNN</a:t>
            </a:r>
          </a:p>
          <a:p>
            <a:r>
              <a:rPr lang="en-US" dirty="0" smtClean="0"/>
              <a:t>Add Permanent Dropout Layers to Inference Script</a:t>
            </a:r>
          </a:p>
          <a:p>
            <a:r>
              <a:rPr lang="en-US" dirty="0" smtClean="0"/>
              <a:t>Modify the JSON Model Representation</a:t>
            </a:r>
          </a:p>
          <a:p>
            <a:endParaRPr lang="en-US" dirty="0"/>
          </a:p>
          <a:p>
            <a:r>
              <a:rPr lang="en-US" dirty="0" smtClean="0"/>
              <a:t>Set Up the UPF Workflow</a:t>
            </a:r>
          </a:p>
          <a:p>
            <a:r>
              <a:rPr lang="en-US" dirty="0" smtClean="0"/>
              <a:t>Run 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239</Words>
  <Application>Microsoft Macintosh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Using the UPF Workflow for Uncertainty Quantification</vt:lpstr>
      <vt:lpstr>Comparing DL UQ Variants</vt:lpstr>
      <vt:lpstr>PowerPoint Presentation</vt:lpstr>
      <vt:lpstr>Different methods: dropout vs bootstrap</vt:lpstr>
      <vt:lpstr>Scaling Inferencing for UQ Measurements of Drug Synergy Predictions</vt:lpstr>
      <vt:lpstr>Steps in the Tutorial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UPF Workflow for Uncertainty Quantification</dc:title>
  <dc:creator>Brettin, Thomas S.</dc:creator>
  <cp:lastModifiedBy>Brettin, Thomas S.</cp:lastModifiedBy>
  <cp:revision>5</cp:revision>
  <dcterms:created xsi:type="dcterms:W3CDTF">2018-10-17T22:35:40Z</dcterms:created>
  <dcterms:modified xsi:type="dcterms:W3CDTF">2018-10-17T23:38:48Z</dcterms:modified>
</cp:coreProperties>
</file>