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Proxima Nova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b424acfc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b424acfc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a82820dc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a82820dc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a82820dc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a82820dc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a82820dc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a82820dc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a82820dc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a82820dc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b424acfc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b424acfc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9678ce5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d9678ce5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b424acfc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b424acfc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a82820d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da82820dc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b424acfcf_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b424acfcf_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b424b02c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b424b02c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9febd6d2e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9febd6d2e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b424acfcf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b424acfcf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b424acfcf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b424acfcf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b8a0ed3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b8a0ed3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b424acfcf_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b424acfcf_5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a82820d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a82820d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b424acfc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b424acfc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38200" y="1406200"/>
            <a:ext cx="55542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Recognizing Handwritten Digits with Machine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the Dataset</a:t>
            </a:r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body" idx="1"/>
          </p:nvPr>
        </p:nvSpPr>
        <p:spPr>
          <a:xfrm>
            <a:off x="3698800" y="1307850"/>
            <a:ext cx="1359300" cy="7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t-SNE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55" y="2052750"/>
            <a:ext cx="3015245" cy="29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6925" y="2052422"/>
            <a:ext cx="3015250" cy="2939003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2"/>
          <p:cNvSpPr/>
          <p:nvPr/>
        </p:nvSpPr>
        <p:spPr>
          <a:xfrm>
            <a:off x="4368750" y="4134425"/>
            <a:ext cx="438300" cy="324000"/>
          </a:xfrm>
          <a:prstGeom prst="ellipse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1" name="Google Shape;21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4300" y="3925625"/>
            <a:ext cx="20955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2"/>
          <p:cNvSpPr txBox="1"/>
          <p:nvPr/>
        </p:nvSpPr>
        <p:spPr>
          <a:xfrm>
            <a:off x="6664300" y="3326350"/>
            <a:ext cx="1815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Local Region - Lower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5128175" y="2913325"/>
            <a:ext cx="295500" cy="324000"/>
          </a:xfrm>
          <a:prstGeom prst="ellipse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2"/>
          <p:cNvSpPr txBox="1"/>
          <p:nvPr/>
        </p:nvSpPr>
        <p:spPr>
          <a:xfrm>
            <a:off x="6664300" y="2139625"/>
            <a:ext cx="1815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Local Region - Upper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5" name="Google Shape;21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4300" y="2816725"/>
            <a:ext cx="1682419" cy="4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- Selecting Hyperparameters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Scikit-Learn SVM Implementation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Linear Kernel: C = [.01,.03,.1,.3,1,3,100]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RBF Kernel: C = [.01,.03,.1,.3,1,3,100] Gamma = [.001,.003,.01,.03,.1,.3,1]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3000 samples - 5 fold cross validation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HOG Features - 0.971 (+/-0.025) for {'C': 3, 'gamma': 0.03, 'kernel': 'rbf'}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Raw Pixel Features - 0.952 (+/-0.032) for {'C': 3, 'kernel': 'linear'}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- Learning Curves</a:t>
            </a:r>
            <a:endParaRPr/>
          </a:p>
        </p:txBody>
      </p:sp>
      <p:sp>
        <p:nvSpPr>
          <p:cNvPr id="227" name="Google Shape;227;p24"/>
          <p:cNvSpPr txBox="1"/>
          <p:nvPr/>
        </p:nvSpPr>
        <p:spPr>
          <a:xfrm>
            <a:off x="2535599" y="1443525"/>
            <a:ext cx="4072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Hog Features - 70/30 Training/Testing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8" name="Google Shape;2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27025"/>
            <a:ext cx="8839202" cy="2477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- Learning Curves</a:t>
            </a:r>
            <a:endParaRPr/>
          </a:p>
        </p:txBody>
      </p:sp>
      <p:pic>
        <p:nvPicPr>
          <p:cNvPr id="234" name="Google Shape;2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00" y="1684425"/>
            <a:ext cx="8425001" cy="236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- Learning Curves</a:t>
            </a:r>
            <a:endParaRPr/>
          </a:p>
        </p:txBody>
      </p:sp>
      <p:pic>
        <p:nvPicPr>
          <p:cNvPr id="240" name="Google Shape;2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13" y="1685700"/>
            <a:ext cx="8577175" cy="23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- Learning Curves</a:t>
            </a:r>
            <a:endParaRPr/>
          </a:p>
        </p:txBody>
      </p:sp>
      <p:pic>
        <p:nvPicPr>
          <p:cNvPr id="246" name="Google Shape;2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2375"/>
            <a:ext cx="8839202" cy="2484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- Learning Curves</a:t>
            </a:r>
            <a:endParaRPr/>
          </a:p>
        </p:txBody>
      </p:sp>
      <p:pic>
        <p:nvPicPr>
          <p:cNvPr id="252" name="Google Shape;2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4150" y="856100"/>
            <a:ext cx="3022250" cy="1924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600" y="2793450"/>
            <a:ext cx="7488800" cy="21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- Final Results</a:t>
            </a:r>
            <a:endParaRPr/>
          </a:p>
        </p:txBody>
      </p:sp>
      <p:sp>
        <p:nvSpPr>
          <p:cNvPr id="259" name="Google Shape;259;p29"/>
          <p:cNvSpPr txBox="1"/>
          <p:nvPr/>
        </p:nvSpPr>
        <p:spPr>
          <a:xfrm>
            <a:off x="1753174" y="1648925"/>
            <a:ext cx="1666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HOG Features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0" name="Google Shape;2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725" y="2140646"/>
            <a:ext cx="3167401" cy="1997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950" y="2140650"/>
            <a:ext cx="3103021" cy="19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9"/>
          <p:cNvSpPr txBox="1"/>
          <p:nvPr/>
        </p:nvSpPr>
        <p:spPr>
          <a:xfrm>
            <a:off x="5233363" y="1648925"/>
            <a:ext cx="2182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Raw Pixel Features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3" name="Google Shape;26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3175" y="4198310"/>
            <a:ext cx="1460136" cy="80924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9"/>
          <p:cNvSpPr txBox="1"/>
          <p:nvPr/>
        </p:nvSpPr>
        <p:spPr>
          <a:xfrm>
            <a:off x="3480612" y="4387375"/>
            <a:ext cx="2182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Kaggle Test Scores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0096" y="4198300"/>
            <a:ext cx="1485478" cy="8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9"/>
          <p:cNvSpPr txBox="1"/>
          <p:nvPr/>
        </p:nvSpPr>
        <p:spPr>
          <a:xfrm>
            <a:off x="1579050" y="1157200"/>
            <a:ext cx="5985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Both trained with 70% of the 42000 training examples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- Misclassified Digits</a:t>
            </a:r>
            <a:endParaRPr/>
          </a:p>
        </p:txBody>
      </p:sp>
      <p:pic>
        <p:nvPicPr>
          <p:cNvPr id="272" name="Google Shape;2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238" y="1307850"/>
            <a:ext cx="5511525" cy="33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1"/>
          <p:cNvSpPr txBox="1">
            <a:spLocks noGrp="1"/>
          </p:cNvSpPr>
          <p:nvPr>
            <p:ph type="body" idx="1"/>
          </p:nvPr>
        </p:nvSpPr>
        <p:spPr>
          <a:xfrm>
            <a:off x="1052550" y="15141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100"/>
              <a:t>Questions</a:t>
            </a:r>
            <a:endParaRPr sz="1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Background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Goal - Classify the preprocessed MNIST Handwritten Digit dataset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Experiment with different training sizes and hyper parameters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Compare different models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Explore SVM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Work with libraries like Sklearn and OpenCV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652850" y="1307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The MNIST (Modified National Institute of Standards) dataset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70,000 grayscale images of handwritten digits (shown below)                                                                                                  (Training - 42,000, Testing - 28,000)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Each image is 28x28 pixels (784 pixels in all)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Pixel color represented by a value from 0 to 255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Pixel values and image labels (0 - 9) are represented in csv file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Each row in csv has 785 columns (label followed by pixel value)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Testing data same as training data, but without label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613" y="3634925"/>
            <a:ext cx="2827386" cy="11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9475" y="2571750"/>
            <a:ext cx="2077125" cy="24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143325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Variation in handwriting (there may be numbers even humans struggle to recognize)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Noise affecting outcome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Anomaly Detection: model may identify a non-digit input as a digit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1750"/>
            <a:ext cx="2283528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0408" y="2510066"/>
            <a:ext cx="2443175" cy="2695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2900" y="2448400"/>
            <a:ext cx="2391100" cy="269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Solutions</a:t>
            </a:r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CNN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Perceptron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Logistic Regression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SVM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body" idx="1"/>
          </p:nvPr>
        </p:nvSpPr>
        <p:spPr>
          <a:xfrm>
            <a:off x="891075" y="14974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One vs. All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Simple model using sklearn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Score: 91.97% correct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We can do better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65400"/>
            <a:ext cx="4375100" cy="408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8950" y="887525"/>
            <a:ext cx="3741190" cy="38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3573" y="210374"/>
            <a:ext cx="4451950" cy="40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Support Vector Machine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Using Raw Pixels as Features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Using Histogram of Oriented Gradients as Features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750" y="3090592"/>
            <a:ext cx="3048000" cy="1302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975" y="3090600"/>
            <a:ext cx="3255750" cy="13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 txBox="1"/>
          <p:nvPr/>
        </p:nvSpPr>
        <p:spPr>
          <a:xfrm>
            <a:off x="1360950" y="4478750"/>
            <a:ext cx="172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Original Features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5440800" y="4478750"/>
            <a:ext cx="238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Hog Extracted Features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body" idx="1"/>
          </p:nvPr>
        </p:nvSpPr>
        <p:spPr>
          <a:xfrm>
            <a:off x="1052550" y="14274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Histogram of oriented gradients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OpenCV implementation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Orientations = 9, ppc = (4,4), cpb = (2,2), norm = L2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New Feature shape - 1296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275" y="2305450"/>
            <a:ext cx="4132800" cy="232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/>
        </p:nvSpPr>
        <p:spPr>
          <a:xfrm>
            <a:off x="3670675" y="4686225"/>
            <a:ext cx="559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https://learnopencv.com/histogram-of-oriented-gradients/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the Dataset</a:t>
            </a:r>
            <a:endParaRPr/>
          </a:p>
        </p:txBody>
      </p:sp>
      <p:sp>
        <p:nvSpPr>
          <p:cNvPr id="197" name="Google Shape;197;p21"/>
          <p:cNvSpPr txBox="1">
            <a:spLocks noGrp="1"/>
          </p:cNvSpPr>
          <p:nvPr>
            <p:ph type="body" idx="1"/>
          </p:nvPr>
        </p:nvSpPr>
        <p:spPr>
          <a:xfrm>
            <a:off x="2747100" y="1307850"/>
            <a:ext cx="3649800" cy="7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75" y="2052750"/>
            <a:ext cx="2578933" cy="278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7908" y="2052750"/>
            <a:ext cx="2681083" cy="278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1391" y="2704250"/>
            <a:ext cx="3120209" cy="213445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/>
        </p:nvSpPr>
        <p:spPr>
          <a:xfrm>
            <a:off x="6592400" y="2273150"/>
            <a:ext cx="1678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HOG Features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Office PowerPoint</Application>
  <PresentationFormat>On-screen Show (16:9)</PresentationFormat>
  <Paragraphs>68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Proxima Nova</vt:lpstr>
      <vt:lpstr>Montserrat</vt:lpstr>
      <vt:lpstr>Arial</vt:lpstr>
      <vt:lpstr>Lato</vt:lpstr>
      <vt:lpstr>Focus</vt:lpstr>
      <vt:lpstr>Recognizing Handwritten Digits with Machine Learning</vt:lpstr>
      <vt:lpstr>Project Background</vt:lpstr>
      <vt:lpstr>The Dataset</vt:lpstr>
      <vt:lpstr>Challenges</vt:lpstr>
      <vt:lpstr>Existing Solutions</vt:lpstr>
      <vt:lpstr>Logistic Regression</vt:lpstr>
      <vt:lpstr>Our Approach</vt:lpstr>
      <vt:lpstr>Feature Extraction</vt:lpstr>
      <vt:lpstr>Visualizing the Dataset</vt:lpstr>
      <vt:lpstr>Visualizing the Dataset</vt:lpstr>
      <vt:lpstr>SVM - Selecting Hyperparameters </vt:lpstr>
      <vt:lpstr>SVM - Learning Curves</vt:lpstr>
      <vt:lpstr>SVM - Learning Curves</vt:lpstr>
      <vt:lpstr>SVM - Learning Curves</vt:lpstr>
      <vt:lpstr>SVM - Learning Curves</vt:lpstr>
      <vt:lpstr>SVM - Learning Curves</vt:lpstr>
      <vt:lpstr>SVM - Final Results</vt:lpstr>
      <vt:lpstr>SVM - Misclassified Digits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Recognizing Handwritten Digits with Machine Learning</dc:title>
  <cp:lastModifiedBy>Isken, Brett</cp:lastModifiedBy>
  <cp:revision>1</cp:revision>
  <dcterms:modified xsi:type="dcterms:W3CDTF">2021-10-12T16:10:33Z</dcterms:modified>
</cp:coreProperties>
</file>