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A88A-8270-8C49-BEFD-075BD4B89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C8622-98AE-3740-A76D-E96F0B10A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7DF6-A038-F148-87DA-08486498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979B-96C7-B44A-B341-8B5F252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F92B-1F55-5F41-87BD-30643BE3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C3A2-CA11-CA46-986F-C9932DA7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8AC9D-7B14-ED44-B497-E4AF7E3DD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FA71-8E41-4142-811E-E1B2C809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9089-6E00-814C-AD67-BDF76E0A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2670-C432-9445-BA60-CBFF8263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DF216-0C07-0C44-8B04-F04B64B53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AA8CB-D626-794C-8767-036CDA58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0344-6E6C-C240-8262-E6B473D5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0E6F-BBC7-EB41-9A2D-F065D120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30DD-55D5-554F-8AEB-16F54626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A7C3-55C3-0944-82D2-9178A41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01-6B2F-EE4D-8F91-015E0EF7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88D5-1A09-1248-9868-E84E6C65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85E9-0AFE-F349-A42B-8005986B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F3BC-4D0A-DB48-A843-BD187DEA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2589-7754-C74A-998E-674BDBD5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6F31-F77A-454A-B00C-6FC64FC9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BF80-AE84-3C42-BBE7-728FA31A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EE3F-8C1D-8D4F-AB19-FB0908A9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E641-68A8-4F4E-86EC-7ABB2CCB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5F5B-8365-D34A-8314-3766B569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ABF4-3A74-B248-A528-0FF189DF8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CFF0C-5331-BD44-A036-AC9BE3A3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5C4C-C5A8-524F-9F01-686DD36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EE214-3056-3044-B250-1000FD5B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0F5C5-B510-4046-9850-6D6172E0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2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622C-47AD-EE41-8E06-28E04496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65C6-C0CB-D54C-AA98-9F6C9D67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8090D-1CA6-F94D-B32C-303D2080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A961B-4E1D-784C-BF6D-91360008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31C82-8446-7843-9495-48E6BEF1F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7CC31-B315-9A44-9CB0-02D31C61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7DBA2-1474-A148-BE82-009AAB7E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75D66-0E0B-DB41-B01B-50E55714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FDE9-D5D9-A44F-8C3F-7D72EECD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65A23-91DE-CB4F-91B4-68AE9678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196CF-DF4F-B94F-A917-70F17069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7D0F4-05B5-174A-B7AB-2DF6D3DF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C063-89FB-D84A-9E86-7C558FB8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8AAF4-23DF-994A-BFF1-789AA0BB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E5F8F-CF89-7141-BC5E-6BE374DD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6E8E-8105-D242-A841-1557C245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5BFF-D01C-FA40-B169-B53FCE0F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CA4AA-87BC-8946-8733-8DFF23F1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0A275-B6AC-5048-821F-B3A3E0BD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2F875-5F44-AD41-A13A-53775BFD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2FBF-6E6A-DE4D-9ACA-9895B828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F0FE-4275-4A4C-BC03-88658535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B77CE-8B5F-6341-A8A4-FD0353C50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F9526-0DAF-DC4E-AFB3-7C375969E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EE021-C05A-9740-9996-44F1BFBF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616E8-53F3-2F47-A8BE-AF606CC2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AB594-A0BD-7F4F-BC18-2F9A9866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BE44F-873A-6240-ABC7-772203F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F2CF-7D25-544C-B61E-10F66414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3F9E-C1BF-4246-9112-593ACECA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74CD-6C4C-6D45-A5FB-71EF4BE94F21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8DCC-5A3A-B24B-9369-C10FE83A7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9FC5-A206-1341-88A9-87ADF3D87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FAA4-6C08-734A-979A-BD1DECF8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BC28-5E06-E34D-A96A-233F03189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 Golf and New Brewery Location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22D74-2A5A-1249-8784-18B541C63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start looking at building a new brewery</a:t>
            </a:r>
          </a:p>
        </p:txBody>
      </p:sp>
    </p:spTree>
    <p:extLst>
      <p:ext uri="{BB962C8B-B14F-4D97-AF65-F5344CB8AC3E}">
        <p14:creationId xmlns:p14="http://schemas.microsoft.com/office/powerpoint/2010/main" val="260474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E62-DAAA-8A41-B5AA-B6D92434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C452-039B-4C47-B5D4-E083C14A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obtain an initial list of potential locations to build a brewery.</a:t>
            </a:r>
          </a:p>
          <a:p>
            <a:r>
              <a:rPr lang="en-US" dirty="0"/>
              <a:t>To do so we will be utilizing Foursquare location and venue data</a:t>
            </a:r>
          </a:p>
          <a:p>
            <a:r>
              <a:rPr lang="en-US" dirty="0"/>
              <a:t>We will also be using US Census Bureau data</a:t>
            </a:r>
          </a:p>
        </p:txBody>
      </p:sp>
    </p:spTree>
    <p:extLst>
      <p:ext uri="{BB962C8B-B14F-4D97-AF65-F5344CB8AC3E}">
        <p14:creationId xmlns:p14="http://schemas.microsoft.com/office/powerpoint/2010/main" val="103819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29BA-6BDD-8849-AEAC-A707EDB3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6DD7-FC81-6948-A7A6-85C4C75A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Took the 200 largest cities in the United States by population from the Census Bureau data.</a:t>
            </a:r>
          </a:p>
          <a:p>
            <a:r>
              <a:rPr lang="en-US" dirty="0"/>
              <a:t>Focused on the middle 50% of cities, with a population range between 175,000 and 400,000 as this area has untapped potential.</a:t>
            </a:r>
          </a:p>
          <a:p>
            <a:r>
              <a:rPr lang="en-US" dirty="0"/>
              <a:t>Found Disc Gold venues in those cities from Foursquare.</a:t>
            </a:r>
          </a:p>
          <a:p>
            <a:r>
              <a:rPr lang="en-US" dirty="0"/>
              <a:t>Eliminated from contention any Disc Golf venue with an existing Brewery within 1000 meters of the Disc Golf venue.</a:t>
            </a:r>
          </a:p>
          <a:p>
            <a:r>
              <a:rPr lang="en-US" dirty="0"/>
              <a:t>1 kilometer was chosen as a commonly accepted walking distance. It is important to be within walking distance for our target demographic of Disc Golf enthusiasts.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A8D2-FAED-DD4F-8727-58E5C0BD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8400-793C-F64B-96B8-BFDCE940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final list of potential places to build a new brewery consisted of 259 locations all over the US.</a:t>
            </a:r>
          </a:p>
          <a:p>
            <a:r>
              <a:rPr lang="en-US" dirty="0"/>
              <a:t>The state of Texas had 37 potential locations.</a:t>
            </a:r>
          </a:p>
          <a:p>
            <a:r>
              <a:rPr lang="en-US" dirty="0"/>
              <a:t>The state of California had 30 potential locations.</a:t>
            </a:r>
          </a:p>
          <a:p>
            <a:r>
              <a:rPr lang="en-US" dirty="0"/>
              <a:t>The states of Indiana, Pennsylvania, Hawaii, Idaho, and South Dakota all only had only one potential location.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4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EA6-B9F9-A44B-ADF6-5090EA07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213B-7CD1-774F-8B09-88A5B4C4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this list and start in either Texas or California.</a:t>
            </a:r>
          </a:p>
          <a:p>
            <a:r>
              <a:rPr lang="en-US" dirty="0"/>
              <a:t>Examine those specific locations in more depth.</a:t>
            </a:r>
          </a:p>
          <a:p>
            <a:r>
              <a:rPr lang="en-US" dirty="0"/>
              <a:t>Next round of analysis will need to take into account other factors that will also require new data.</a:t>
            </a:r>
          </a:p>
          <a:p>
            <a:r>
              <a:rPr lang="en-US" dirty="0"/>
              <a:t>Factors such as; </a:t>
            </a:r>
          </a:p>
          <a:p>
            <a:pPr lvl="1"/>
            <a:r>
              <a:rPr lang="en-US" dirty="0"/>
              <a:t>Real Estate availability</a:t>
            </a:r>
          </a:p>
          <a:p>
            <a:pPr lvl="1"/>
            <a:r>
              <a:rPr lang="en-US" dirty="0"/>
              <a:t>Prices</a:t>
            </a:r>
          </a:p>
          <a:p>
            <a:pPr lvl="1"/>
            <a:r>
              <a:rPr lang="en-US" dirty="0"/>
              <a:t>Alcohol production regulations in each state and municipality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4003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Disc Golf and New Brewery Location Analysis</vt:lpstr>
      <vt:lpstr>What are we doing</vt:lpstr>
      <vt:lpstr>How we did it</vt:lpstr>
      <vt:lpstr>What we found</vt:lpstr>
      <vt:lpstr>What to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Lindskog</dc:creator>
  <cp:lastModifiedBy>Brett Lindskog</cp:lastModifiedBy>
  <cp:revision>7</cp:revision>
  <dcterms:created xsi:type="dcterms:W3CDTF">2020-04-16T17:44:10Z</dcterms:created>
  <dcterms:modified xsi:type="dcterms:W3CDTF">2020-04-16T18:02:39Z</dcterms:modified>
</cp:coreProperties>
</file>