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6" r:id="rId1"/>
  </p:sldMasterIdLst>
  <p:sldIdLst>
    <p:sldId id="256" r:id="rId2"/>
    <p:sldId id="282" r:id="rId3"/>
    <p:sldId id="283" r:id="rId4"/>
    <p:sldId id="285" r:id="rId5"/>
    <p:sldId id="284" r:id="rId6"/>
    <p:sldId id="286" r:id="rId7"/>
    <p:sldId id="287" r:id="rId8"/>
    <p:sldId id="288" r:id="rId9"/>
    <p:sldId id="292" r:id="rId10"/>
    <p:sldId id="289" r:id="rId11"/>
    <p:sldId id="290" r:id="rId12"/>
    <p:sldId id="29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/>
    <p:restoredTop sz="94671"/>
  </p:normalViewPr>
  <p:slideViewPr>
    <p:cSldViewPr snapToGrid="0" snapToObjects="1">
      <p:cViewPr varScale="1">
        <p:scale>
          <a:sx n="78" d="100"/>
          <a:sy n="78" d="100"/>
        </p:scale>
        <p:origin x="1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3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440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89703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164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29175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192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81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7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5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8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3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7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170" y="1289957"/>
            <a:ext cx="9773525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altLang="zh-CN" dirty="0" smtClean="0"/>
              <a:t>C</a:t>
            </a:r>
            <a:r>
              <a:rPr lang="en-US" dirty="0" smtClean="0"/>
              <a:t>handra </a:t>
            </a:r>
            <a:r>
              <a:rPr lang="en-US" altLang="zh-CN" dirty="0" smtClean="0"/>
              <a:t>X-ray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/>
              <a:t>VLA </a:t>
            </a:r>
            <a:r>
              <a:rPr lang="en-US" dirty="0" smtClean="0"/>
              <a:t> radio </a:t>
            </a:r>
            <a:br>
              <a:rPr lang="en-US" dirty="0" smtClean="0"/>
            </a:br>
            <a:r>
              <a:rPr lang="en-US" dirty="0" smtClean="0"/>
              <a:t>data </a:t>
            </a:r>
            <a:r>
              <a:rPr lang="en-US" dirty="0"/>
              <a:t>reduction </a:t>
            </a:r>
            <a:r>
              <a:rPr lang="en-US" dirty="0" smtClean="0"/>
              <a:t>for V404 </a:t>
            </a:r>
            <a:r>
              <a:rPr lang="en-US" dirty="0" err="1" smtClean="0"/>
              <a:t>cyg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3170" y="4761052"/>
            <a:ext cx="8915399" cy="1126283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Lv</a:t>
            </a:r>
            <a:r>
              <a:rPr lang="en-US" dirty="0" smtClean="0"/>
              <a:t> Bing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7041"/>
            <a:ext cx="6669088" cy="683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0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35" y="624110"/>
            <a:ext cx="8865554" cy="107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043" y="0"/>
            <a:ext cx="89590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1" y="138723"/>
            <a:ext cx="8498474" cy="15279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210" y="2152050"/>
            <a:ext cx="8620793" cy="469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0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03" y="0"/>
            <a:ext cx="8446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091" y="-28551"/>
            <a:ext cx="7885918" cy="688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3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575447"/>
              </p:ext>
            </p:extLst>
          </p:nvPr>
        </p:nvGraphicFramePr>
        <p:xfrm>
          <a:off x="1450355" y="883284"/>
          <a:ext cx="3023171" cy="1240938"/>
        </p:xfrm>
        <a:graphic>
          <a:graphicData uri="http://schemas.openxmlformats.org/drawingml/2006/table">
            <a:tbl>
              <a:tblPr/>
              <a:tblGrid>
                <a:gridCol w="3023171"/>
              </a:tblGrid>
              <a:tr h="1240938">
                <a:tc>
                  <a:txBody>
                    <a:bodyPr/>
                    <a:lstStyle/>
                    <a:p>
                      <a:r>
                        <a:rPr lang="is-IS" dirty="0" smtClean="0"/>
                        <a:t>RA                       DEC</a:t>
                      </a:r>
                    </a:p>
                    <a:p>
                      <a:r>
                        <a:rPr lang="is-IS" dirty="0" smtClean="0"/>
                        <a:t>20h24m03.8s </a:t>
                      </a:r>
                      <a:r>
                        <a:rPr lang="is-IS" dirty="0"/>
                        <a:t>+33d52m02s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526" y="0"/>
            <a:ext cx="6513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94" y="0"/>
            <a:ext cx="878605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675" y="0"/>
            <a:ext cx="878605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531" y="0"/>
            <a:ext cx="8786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8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9528" y="604158"/>
            <a:ext cx="9197522" cy="425345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set_source</a:t>
            </a:r>
            <a:r>
              <a:rPr lang="en-US" dirty="0"/>
              <a:t>(xsphabs.a1*xspowerlaw.p1)</a:t>
            </a:r>
          </a:p>
          <a:p>
            <a:r>
              <a:rPr lang="en-US" dirty="0"/>
              <a:t>sherpa-7&gt; fit()</a:t>
            </a:r>
          </a:p>
          <a:p>
            <a:r>
              <a:rPr lang="en-US" dirty="0" smtClean="0"/>
              <a:t>Initial </a:t>
            </a:r>
            <a:r>
              <a:rPr lang="en-US" dirty="0"/>
              <a:t>fit statistic = 7.22463e+11</a:t>
            </a:r>
          </a:p>
          <a:p>
            <a:r>
              <a:rPr lang="en-US" dirty="0"/>
              <a:t>Final fit statistic   = 95.119 at function evaluation 38</a:t>
            </a:r>
          </a:p>
          <a:p>
            <a:r>
              <a:rPr lang="mr-IN" dirty="0" err="1"/>
              <a:t>Data</a:t>
            </a:r>
            <a:r>
              <a:rPr lang="mr-IN" dirty="0"/>
              <a:t> </a:t>
            </a:r>
            <a:r>
              <a:rPr lang="mr-IN" dirty="0" err="1"/>
              <a:t>points</a:t>
            </a:r>
            <a:r>
              <a:rPr lang="mr-IN" dirty="0"/>
              <a:t>           = 101</a:t>
            </a:r>
          </a:p>
          <a:p>
            <a:r>
              <a:rPr lang="en-US" dirty="0"/>
              <a:t>Degrees of freedom    = 98</a:t>
            </a:r>
          </a:p>
          <a:p>
            <a:r>
              <a:rPr lang="en-US" dirty="0"/>
              <a:t>Probability [Q-value] = 0.56359</a:t>
            </a:r>
          </a:p>
          <a:p>
            <a:r>
              <a:rPr lang="en-US" dirty="0"/>
              <a:t>Reduced statistic     = 0.970602</a:t>
            </a:r>
          </a:p>
          <a:p>
            <a:r>
              <a:rPr lang="en-US" dirty="0"/>
              <a:t>Change in statistic   = 7.22463e+11</a:t>
            </a:r>
          </a:p>
          <a:p>
            <a:r>
              <a:rPr lang="mr-IN" dirty="0"/>
              <a:t>   a1.nH          0.795636    </a:t>
            </a:r>
          </a:p>
          <a:p>
            <a:r>
              <a:rPr lang="mr-IN" dirty="0"/>
              <a:t>   p1.PhoIndex    2.20512     </a:t>
            </a:r>
          </a:p>
          <a:p>
            <a:r>
              <a:rPr lang="mr-IN" dirty="0"/>
              <a:t>   p1.norm        0.000161949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528" y="5245100"/>
            <a:ext cx="7023100" cy="161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00" y="3574911"/>
            <a:ext cx="56261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0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627" y="2182586"/>
            <a:ext cx="8915400" cy="3777622"/>
          </a:xfrm>
        </p:spPr>
        <p:txBody>
          <a:bodyPr/>
          <a:lstStyle/>
          <a:p>
            <a:r>
              <a:rPr lang="en-US" dirty="0" err="1"/>
              <a:t>calc_energy_flux</a:t>
            </a:r>
            <a:r>
              <a:rPr lang="en-US" dirty="0"/>
              <a:t>(0.3, 8.)</a:t>
            </a:r>
          </a:p>
          <a:p>
            <a:r>
              <a:rPr lang="mr-IN" dirty="0"/>
              <a:t>           </a:t>
            </a:r>
            <a:r>
              <a:rPr lang="mr-IN" dirty="0" smtClean="0"/>
              <a:t>3.2196797833180645e-13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calc_photon_flux</a:t>
            </a:r>
            <a:r>
              <a:rPr lang="en-US" dirty="0"/>
              <a:t>(0.3, 8.)</a:t>
            </a:r>
          </a:p>
          <a:p>
            <a:r>
              <a:rPr lang="mr-IN" dirty="0"/>
              <a:t>           </a:t>
            </a:r>
            <a:r>
              <a:rPr lang="mr-IN" dirty="0" smtClean="0"/>
              <a:t>7.4751307596541286e-05</a:t>
            </a:r>
            <a:endParaRPr lang="en-US" dirty="0" smtClean="0"/>
          </a:p>
          <a:p>
            <a:r>
              <a:rPr lang="en-US" dirty="0" err="1"/>
              <a:t>calc_energy_flux</a:t>
            </a:r>
            <a:r>
              <a:rPr lang="en-US" dirty="0"/>
              <a:t>(3, 9.)</a:t>
            </a:r>
          </a:p>
          <a:p>
            <a:r>
              <a:rPr lang="mr-IN" dirty="0"/>
              <a:t>           1.9559583763365476e-13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705" y="3363686"/>
            <a:ext cx="5953295" cy="193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669" y="2692400"/>
            <a:ext cx="48514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2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sample_flux</a:t>
            </a:r>
            <a:r>
              <a:rPr lang="en-US" dirty="0"/>
              <a:t>(p1,3,9,confidence=90)</a:t>
            </a:r>
          </a:p>
          <a:p>
            <a:r>
              <a:rPr lang="mr-IN" dirty="0" err="1"/>
              <a:t>original</a:t>
            </a:r>
            <a:r>
              <a:rPr lang="mr-IN" dirty="0"/>
              <a:t> </a:t>
            </a:r>
            <a:r>
              <a:rPr lang="mr-IN" dirty="0" err="1"/>
              <a:t>model</a:t>
            </a:r>
            <a:r>
              <a:rPr lang="mr-IN" dirty="0"/>
              <a:t> </a:t>
            </a:r>
            <a:r>
              <a:rPr lang="mr-IN" dirty="0" err="1"/>
              <a:t>flux</a:t>
            </a:r>
            <a:r>
              <a:rPr lang="mr-IN" dirty="0"/>
              <a:t> = 1.54322e-13, + -1.902e-14, - 1.902e-14</a:t>
            </a:r>
          </a:p>
          <a:p>
            <a:r>
              <a:rPr lang="it-IT" dirty="0"/>
              <a:t>model component </a:t>
            </a:r>
            <a:r>
              <a:rPr lang="it-IT" dirty="0" err="1"/>
              <a:t>flux</a:t>
            </a:r>
            <a:r>
              <a:rPr lang="it-IT" dirty="0"/>
              <a:t> = 1.61052e-13, + -1.94911e-14, - 1.94911e-14</a:t>
            </a:r>
          </a:p>
          <a:p>
            <a:r>
              <a:rPr lang="mr-IN" dirty="0"/>
              <a:t>           </a:t>
            </a:r>
          </a:p>
          <a:p>
            <a:r>
              <a:rPr lang="mr-IN" dirty="0"/>
              <a:t>[</a:t>
            </a:r>
            <a:r>
              <a:rPr lang="mr-IN" dirty="0" err="1"/>
              <a:t>array</a:t>
            </a:r>
            <a:r>
              <a:rPr lang="mr-IN" dirty="0"/>
              <a:t>([  1.54322490e-13,   1.35302526e-13,   1.35302526e-13]),</a:t>
            </a:r>
          </a:p>
          <a:p>
            <a:r>
              <a:rPr lang="mr-IN" dirty="0"/>
              <a:t> </a:t>
            </a:r>
            <a:r>
              <a:rPr lang="mr-IN" dirty="0" err="1"/>
              <a:t>array</a:t>
            </a:r>
            <a:r>
              <a:rPr lang="mr-IN" dirty="0"/>
              <a:t>([  1.61051560e-13,   1.41560467e-13,   1.41560467e-13]),</a:t>
            </a:r>
          </a:p>
          <a:p>
            <a:r>
              <a:rPr lang="mr-IN" dirty="0"/>
              <a:t> </a:t>
            </a:r>
            <a:r>
              <a:rPr lang="mr-IN" dirty="0" err="1"/>
              <a:t>array</a:t>
            </a:r>
            <a:r>
              <a:rPr lang="mr-IN" dirty="0"/>
              <a:t>([[  1.73342455e-13,   7.73938016e-01,   2.22683285e+00,</a:t>
            </a:r>
          </a:p>
          <a:p>
            <a:r>
              <a:rPr lang="mr-IN" dirty="0"/>
              <a:t>           1.48544049e-04,   1.07896875e+02],</a:t>
            </a:r>
          </a:p>
          <a:p>
            <a:r>
              <a:rPr lang="mr-IN" dirty="0"/>
              <a:t>        [  1.35302526e-13,   8.44961538e-01,   2.31457504e+00,</a:t>
            </a:r>
          </a:p>
          <a:p>
            <a:r>
              <a:rPr lang="mr-IN" dirty="0"/>
              <a:t>           1.34275264e-04,   2.21776311e+02]])]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9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14051</TotalTime>
  <Words>150</Words>
  <Application>Microsoft Macintosh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Century Gothic</vt:lpstr>
      <vt:lpstr>Mangal</vt:lpstr>
      <vt:lpstr>Wingdings 3</vt:lpstr>
      <vt:lpstr>幼圆</vt:lpstr>
      <vt:lpstr>Arial</vt:lpstr>
      <vt:lpstr>Wisp</vt:lpstr>
      <vt:lpstr>   Chandra X-ray / VLA  radio  data reduction for V404 cyg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 data reduction  in CASA </dc:title>
  <dc:creator>brett brettlv</dc:creator>
  <cp:lastModifiedBy>brett brettlv</cp:lastModifiedBy>
  <cp:revision>103</cp:revision>
  <dcterms:created xsi:type="dcterms:W3CDTF">2017-11-22T03:14:26Z</dcterms:created>
  <dcterms:modified xsi:type="dcterms:W3CDTF">2018-01-04T09:58:44Z</dcterms:modified>
</cp:coreProperties>
</file>