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1704" autoAdjust="0"/>
  </p:normalViewPr>
  <p:slideViewPr>
    <p:cSldViewPr snapToGrid="0">
      <p:cViewPr varScale="1">
        <p:scale>
          <a:sx n="79" d="100"/>
          <a:sy n="79" d="100"/>
        </p:scale>
        <p:origin x="1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3A320-6CE6-4C92-8587-0519C7BC15EA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03F6-BEE4-4FE2-873A-FF41CDCF0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OpenText for another 2 days.</a:t>
            </a:r>
          </a:p>
          <a:p>
            <a:r>
              <a:rPr lang="en-GB" dirty="0"/>
              <a:t>Live Services Engineer for 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9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Teams is the chat-based workspace in Office 365 that integrated all the people, content and tools your team needs to be more engaged and effective.</a:t>
            </a:r>
          </a:p>
          <a:p>
            <a:endParaRPr lang="en-GB" dirty="0"/>
          </a:p>
          <a:p>
            <a:r>
              <a:rPr lang="en-GB" dirty="0"/>
              <a:t>It’s basically Microsoft’s version of Slack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It comes free with most O365 levels of license and there is a roadmap for it to replace skype entirely.</a:t>
            </a:r>
          </a:p>
          <a:p>
            <a:endParaRPr lang="en-GB" dirty="0"/>
          </a:p>
          <a:p>
            <a:r>
              <a:rPr lang="en-GB" dirty="0"/>
              <a:t>It works in tandem with O365 groups and you get a group and </a:t>
            </a:r>
            <a:r>
              <a:rPr lang="en-GB" dirty="0" err="1"/>
              <a:t>sharepoint</a:t>
            </a:r>
            <a:r>
              <a:rPr lang="en-GB" dirty="0"/>
              <a:t> backend site/area for each time configured.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day we’re bombarded from all angles with notifications vying for our attention.</a:t>
            </a:r>
          </a:p>
          <a:p>
            <a:endParaRPr lang="en-GB" dirty="0"/>
          </a:p>
          <a:p>
            <a:r>
              <a:rPr lang="en-GB" dirty="0"/>
              <a:t>Wouldn’t it be nice to have a single pane of glass?</a:t>
            </a:r>
          </a:p>
          <a:p>
            <a:endParaRPr lang="en-GB" dirty="0"/>
          </a:p>
          <a:p>
            <a:r>
              <a:rPr lang="en-GB" dirty="0"/>
              <a:t>Somewhere we can work happily from most of the day?</a:t>
            </a:r>
          </a:p>
          <a:p>
            <a:endParaRPr lang="en-GB" dirty="0"/>
          </a:p>
          <a:p>
            <a:r>
              <a:rPr lang="en-GB" dirty="0"/>
              <a:t>My wife also pointed out whilst I was sat creating this slide that the title looks like </a:t>
            </a:r>
            <a:r>
              <a:rPr lang="en-GB" dirty="0" err="1"/>
              <a:t>snotification</a:t>
            </a:r>
            <a:r>
              <a:rPr lang="en-GB" dirty="0"/>
              <a:t> bombardment!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4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version was 0.9 and was terrible</a:t>
            </a:r>
          </a:p>
          <a:p>
            <a:endParaRPr lang="en-GB" dirty="0"/>
          </a:p>
          <a:p>
            <a:r>
              <a:rPr lang="en-GB" dirty="0"/>
              <a:t>Second iteration was 0.9.1 which was slightly better but still error prone</a:t>
            </a:r>
          </a:p>
          <a:p>
            <a:endParaRPr lang="en-GB" dirty="0"/>
          </a:p>
          <a:p>
            <a:r>
              <a:rPr lang="en-GB" dirty="0"/>
              <a:t>Newest version added the required functionality to Get-Team for admins \o/</a:t>
            </a:r>
          </a:p>
          <a:p>
            <a:endParaRPr lang="en-GB" dirty="0"/>
          </a:p>
          <a:p>
            <a:r>
              <a:rPr lang="en-GB" dirty="0"/>
              <a:t>But!!! There is no server side filtering and you have to return all teams and filter with Where-Object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1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Webhooks are ideal for sending output of scripts or notifications from systems which support HTTP Post</a:t>
            </a:r>
          </a:p>
          <a:p>
            <a:endParaRPr lang="en-GB" dirty="0"/>
          </a:p>
          <a:p>
            <a:r>
              <a:rPr lang="en-GB" dirty="0"/>
              <a:t>SolarWinds notifications</a:t>
            </a:r>
          </a:p>
          <a:p>
            <a:endParaRPr lang="en-GB" dirty="0"/>
          </a:p>
          <a:p>
            <a:r>
              <a:rPr lang="en-GB" dirty="0"/>
              <a:t>Customisable as it is essentially just JSON</a:t>
            </a:r>
          </a:p>
          <a:p>
            <a:endParaRPr lang="en-GB" dirty="0"/>
          </a:p>
          <a:p>
            <a:r>
              <a:rPr lang="en-GB" dirty="0"/>
              <a:t>Limited authentication required. Good/Bad</a:t>
            </a:r>
          </a:p>
          <a:p>
            <a:endParaRPr lang="en-GB" dirty="0"/>
          </a:p>
          <a:p>
            <a:r>
              <a:rPr lang="en-GB" dirty="0"/>
              <a:t>Don’t commit webhook to Github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8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3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version was 0.9 and was terrible</a:t>
            </a:r>
          </a:p>
          <a:p>
            <a:endParaRPr lang="en-GB" dirty="0"/>
          </a:p>
          <a:p>
            <a:r>
              <a:rPr lang="en-GB" dirty="0"/>
              <a:t>Second iteration was 0.9.1 which was slightly better but still error prone</a:t>
            </a:r>
          </a:p>
          <a:p>
            <a:endParaRPr lang="en-GB" dirty="0"/>
          </a:p>
          <a:p>
            <a:r>
              <a:rPr lang="en-GB" dirty="0"/>
              <a:t>Newest version added the required functionality to Get-Team for admins \o/</a:t>
            </a:r>
          </a:p>
          <a:p>
            <a:endParaRPr lang="en-GB" dirty="0"/>
          </a:p>
          <a:p>
            <a:r>
              <a:rPr lang="en-GB" dirty="0"/>
              <a:t>But!!! There is no server side filtering and you have to return all teams and filter with Where-Object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1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3CE8-56DA-47F4-B102-F5F2CCAA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6ED60-501E-45E9-9753-1FC2524F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0E70-C622-4396-A69A-6808CF72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3CEC-095F-474A-B7A3-727FB43F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0816-5FB7-4BE6-9BD7-2B7DF1EE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0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B2F2-FB75-4F09-8DFA-BF613277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9D9A6-2119-4BB9-9DEB-0E58A219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95B6-2E5C-4C04-989A-C4960B8D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CCE6-A56A-4972-BCFF-6205576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76A4-3000-4997-A8A6-F8DDEF5A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7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50296-0913-4A05-9D1B-D633E37BB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64D29-C11C-446C-A79F-A6208474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ADCC-5C43-4A07-8F62-741EE9D5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CFF5-7C68-4FBF-92F0-A75847B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575-DEBA-44B8-AEE1-5D1D62A3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6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67DF-3B64-4214-8577-39929EB9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773C-59D8-45B8-AD8C-C64C5E9B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D0C1-1207-453A-9125-7BC6A42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CEDF-79AC-4665-88B6-262D86A9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2B69-00BC-427D-8BDB-CFBE5AD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7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9A9F-612A-493A-A529-33D81B18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D940-534D-49AF-AEA3-3B72B2F3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9CDB-4C4B-4AD5-82A8-6BCA31F0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F403-8BD2-4894-A87E-4BE9C06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7C3A-B1F2-4E89-B8E0-4D0DEA1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CFA9-1D28-4668-AE58-52045182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9CD8-76D7-4CD9-B513-DAF9AC842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05A5-4304-475F-B610-D36AEEA8C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F2E5-EE50-49FF-AAED-828F7917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8F2D-335D-4460-AB21-454CD7E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2BF-70E8-4EF2-8B68-5945FAE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8C2-49D3-4E42-AC40-A6555AFD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8816-88CF-4894-9B35-91AF32AD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0CE67-FCA6-42A5-80DB-42680A18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01FBA-8988-4F15-94E1-ACD848C1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9917D-238C-4CAC-8F74-A991EA4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CFBE-D7BB-4506-AC20-A29C6906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9675C-F922-46A7-B0AF-2EFF72EF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8DC49-A541-43AF-93E1-00F4098E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BB23-F84C-4EE1-81D9-A613BA54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F78D0-0D9C-4D20-88AA-06C97FD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70A4-6E2A-4B44-A4AB-B1DD59C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AFF39-C733-43EF-9103-4B4E4E0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6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B057A-E693-4653-BAB2-FC2472FB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E8D63-4D48-4E1F-AB38-B5744C6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77E8-2217-405B-8A95-1420C371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1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C001-49B5-4F94-8BEC-91FF97D6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0E8F-3965-43C4-A1F4-3F1B438A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8B33-AB26-494D-BE04-E63BD89F4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3890-C39F-4894-B6AC-B0960434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846B-471F-4C0F-B093-25FEB55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1DF8A-7ED7-4589-82EF-F6CA18A6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3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8442-FB22-473D-B0E3-644A350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0AC7F-9768-438C-A7FD-1A1263E7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30B54-536F-4FDE-8521-459F2CE4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8F17-679E-4244-9A00-3A6291D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2E795-6925-4298-BEB1-B85BFEA5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97B6A-1696-4EDC-99B4-208A90AC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0EBC0-289F-40A0-9AEF-5771173E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DAF2-45AE-4069-A4AB-71450E68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843F-2277-4E3C-84D6-A7EC725D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3B28-D748-4DDC-818C-0CE82B55F0D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58E8-3CDA-4E74-BBD3-586D47B41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2DB4-D362-4879-BF29-DE36FCCE3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14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D03F-7F91-48B4-A8BD-75CEA7BB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837" y="1066650"/>
            <a:ext cx="6761017" cy="303495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PowerShell &amp; Microsoft Teams Slack who?!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D892E-E21E-4973-9A63-3C8CB58F6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837" y="3980577"/>
            <a:ext cx="6761018" cy="1635826"/>
          </a:xfrm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Administration, notifications and Bots</a:t>
            </a:r>
          </a:p>
        </p:txBody>
      </p:sp>
    </p:spTree>
    <p:extLst>
      <p:ext uri="{BB962C8B-B14F-4D97-AF65-F5344CB8AC3E}">
        <p14:creationId xmlns:p14="http://schemas.microsoft.com/office/powerpoint/2010/main" val="158895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CEE-50F0-453E-A68C-6568E863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'PoshBot - ChatOps’</a:t>
            </a:r>
            <a:endParaRPr lang="en-GB" dirty="0">
              <a:solidFill>
                <a:srgbClr val="8B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5D0E-442D-47D0-AC7F-9BF3FBD3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fontAlgn="t"/>
            <a:r>
              <a:rPr lang="en-US">
                <a:latin typeface="Lucida Console" panose="020B0609040504020204" pitchFamily="49" charset="0"/>
              </a:rPr>
              <a:t>Poshbot is a Powershell Module</a:t>
            </a:r>
          </a:p>
          <a:p>
            <a:pPr fontAlgn="t"/>
            <a:r>
              <a:rPr lang="en-US">
                <a:latin typeface="Lucida Console" panose="020B0609040504020204" pitchFamily="49" charset="0"/>
              </a:rPr>
              <a:t>Available in PSGallery</a:t>
            </a:r>
          </a:p>
          <a:p>
            <a:pPr fontAlgn="t"/>
            <a:r>
              <a:rPr lang="en-US">
                <a:latin typeface="Lucida Console" panose="020B0609040504020204" pitchFamily="49" charset="0"/>
              </a:rPr>
              <a:t>Class-based (PS 5+)</a:t>
            </a:r>
            <a:endParaRPr lang="en-GB">
              <a:latin typeface="Lucida Console" panose="020B0609040504020204" pitchFamily="49" charset="0"/>
            </a:endParaRPr>
          </a:p>
          <a:p>
            <a:pPr fontAlgn="t"/>
            <a:r>
              <a:rPr lang="en-US">
                <a:latin typeface="Lucida Console" panose="020B0609040504020204" pitchFamily="49" charset="0"/>
              </a:rPr>
              <a:t>Uses Powershell Modules as commands</a:t>
            </a:r>
          </a:p>
          <a:p>
            <a:pPr fontAlgn="t"/>
            <a:r>
              <a:rPr lang="en-US">
                <a:latin typeface="Lucida Console" panose="020B0609040504020204" pitchFamily="49" charset="0"/>
              </a:rPr>
              <a:t>Modules from PSGallery or internal Repository</a:t>
            </a:r>
          </a:p>
          <a:p>
            <a:pPr fontAlgn="t"/>
            <a:r>
              <a:rPr lang="en-US">
                <a:latin typeface="Lucida Console" panose="020B0609040504020204" pitchFamily="49" charset="0"/>
              </a:rPr>
              <a:t>Builtin RBAC</a:t>
            </a:r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Lucida Console" panose="020B0609040504020204" pitchFamily="49" charset="0"/>
              </a:rPr>
              <a:t>Slack / Teams / Gchat</a:t>
            </a:r>
          </a:p>
          <a:p>
            <a:r>
              <a:rPr lang="en-GB">
                <a:latin typeface="Lucida Console" panose="020B0609040504020204" pitchFamily="49" charset="0"/>
              </a:rPr>
              <a:t>Windows PowerShell &amp; Core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6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QuickDemo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70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$Questions </a:t>
            </a:r>
          </a:p>
        </p:txBody>
      </p:sp>
    </p:spTree>
    <p:extLst>
      <p:ext uri="{BB962C8B-B14F-4D97-AF65-F5344CB8AC3E}">
        <p14:creationId xmlns:p14="http://schemas.microsoft.com/office/powerpoint/2010/main" val="10965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5C08AC-157F-46E2-A2F0-BD8EFCD9A15E}"/>
              </a:ext>
            </a:extLst>
          </p:cNvPr>
          <p:cNvSpPr/>
          <p:nvPr/>
        </p:nvSpPr>
        <p:spPr>
          <a:xfrm>
            <a:off x="667265" y="1805478"/>
            <a:ext cx="10602097" cy="32470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$Contact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Twitter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'@BrettMiller_IT'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Github 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'https://github.com/</a:t>
            </a:r>
            <a:r>
              <a:rPr lang="en-GB" sz="2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brettmillerb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PsSlack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'powershell.slack.com'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UkSlack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'getpsuguk.slack.com'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Blog   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'https://millerb.co.uk'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9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41D0-068B-4B86-9D59-074C5B22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$aboutMe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'Brett Miller'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4520-177C-4FAB-AF47-6BCFD093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pPr marL="0" indent="0">
              <a:buNone/>
            </a:pPr>
            <a:r>
              <a:rPr lang="nb-NO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b-NO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nb-NO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b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b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b-NO" dirty="0">
                <a:solidFill>
                  <a:srgbClr val="8B0000"/>
                </a:solidFill>
                <a:latin typeface="Lucida Console" panose="020B0609040504020204" pitchFamily="49" charset="0"/>
              </a:rPr>
              <a:t>‘Live Services Engineer @ Sage'</a:t>
            </a:r>
            <a:endParaRPr lang="nb-NO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‘4 Years PowerShell Trial &amp; Error'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'@BrettMiller_IT'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'https://github.com/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brettmillerb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'https://millerb.co.uk'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2D1F5B-F9EF-4E5C-AFDA-6FC68722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29" y="2773514"/>
            <a:ext cx="501355" cy="50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0C1CD-2276-4612-906E-6328E45B8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31" y="3210719"/>
            <a:ext cx="747476" cy="74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60A44A-443D-4180-80C1-F9968EF02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485" y="3850632"/>
            <a:ext cx="479699" cy="479699"/>
          </a:xfrm>
          <a:prstGeom prst="rect">
            <a:avLst/>
          </a:prstGeom>
        </p:spPr>
      </p:pic>
      <p:pic>
        <p:nvPicPr>
          <p:cNvPr id="15" name="Picture 2" descr="avatar.jpg">
            <a:extLst>
              <a:ext uri="{FF2B5EF4-FFF2-40B4-BE49-F238E27FC236}">
                <a16:creationId xmlns:a16="http://schemas.microsoft.com/office/drawing/2014/main" id="{62DCAC85-14E1-4548-B2CA-DD995618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4425394"/>
            <a:ext cx="479699" cy="4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45BEB4-0C6E-4328-A891-6C67CB9E3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844" y="2313921"/>
            <a:ext cx="1136705" cy="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558B-116A-4B25-9DA7-2EE10FBB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445E-85D5-449A-9F91-25BBAC9A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7" y="1690688"/>
            <a:ext cx="9839325" cy="4014788"/>
          </a:xfrm>
        </p:spPr>
        <p:txBody>
          <a:bodyPr anchor="ctr"/>
          <a:lstStyle/>
          <a:p>
            <a:r>
              <a:rPr lang="en-GB" dirty="0">
                <a:latin typeface="Lucida Console" panose="020B0609040504020204" pitchFamily="49" charset="0"/>
              </a:rPr>
              <a:t>Microsoft Teams - What is it?</a:t>
            </a:r>
          </a:p>
          <a:p>
            <a:r>
              <a:rPr lang="en-GB" dirty="0">
                <a:latin typeface="Lucida Console" panose="020B0609040504020204" pitchFamily="49" charset="0"/>
              </a:rPr>
              <a:t>Powershell Administration Module</a:t>
            </a:r>
          </a:p>
          <a:p>
            <a:r>
              <a:rPr lang="en-GB" dirty="0">
                <a:latin typeface="Lucida Console" panose="020B0609040504020204" pitchFamily="49" charset="0"/>
              </a:rPr>
              <a:t>Webhooks</a:t>
            </a:r>
          </a:p>
          <a:p>
            <a:r>
              <a:rPr lang="en-GB" dirty="0">
                <a:latin typeface="Lucida Console" panose="020B0609040504020204" pitchFamily="49" charset="0"/>
              </a:rPr>
              <a:t>Bots (</a:t>
            </a:r>
            <a:r>
              <a:rPr lang="en-GB" dirty="0" err="1">
                <a:latin typeface="Lucida Console" panose="020B0609040504020204" pitchFamily="49" charset="0"/>
              </a:rPr>
              <a:t>PoshBot</a:t>
            </a:r>
            <a:r>
              <a:rPr lang="en-GB" dirty="0">
                <a:latin typeface="Lucida Console" panose="020B0609040504020204" pitchFamily="49" charset="0"/>
              </a:rPr>
              <a:t> - Brandon Olin @</a:t>
            </a:r>
            <a:r>
              <a:rPr lang="en-GB" dirty="0" err="1">
                <a:latin typeface="Lucida Console" panose="020B0609040504020204" pitchFamily="49" charset="0"/>
              </a:rPr>
              <a:t>devblackops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latin typeface="Lucida Console" panose="020B0609040504020204" pitchFamily="49" charset="0"/>
              </a:rPr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303376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5334-4D42-46DE-BE93-F961746C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72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whatIsMicrosoftTeams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?</a:t>
            </a:r>
            <a:endParaRPr lang="en-GB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2F770A6-0452-4ED0-A9B3-55CF3E9A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75" y="1445848"/>
            <a:ext cx="9620250" cy="49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A46999-9F93-4F98-97D6-591158AD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58" y="1693414"/>
            <a:ext cx="2107506" cy="4486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077E4-FB44-4A74-A310-AA6C4F4F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9021">
            <a:off x="5524917" y="3880192"/>
            <a:ext cx="3555566" cy="1646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229EC-6A18-4A2E-B0AA-44FE1DA3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/>
              <a:t> </a:t>
            </a:r>
            <a:r>
              <a:rPr lang="en-GB">
                <a:solidFill>
                  <a:srgbClr val="FF4500"/>
                </a:solidFill>
                <a:latin typeface="Lucida Console" panose="020B0609040504020204" pitchFamily="49" charset="0"/>
              </a:rPr>
              <a:t>$notificationBombardment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843F-9274-46DA-AC81-41AA1AC07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 </a:t>
            </a:r>
            <a:r>
              <a:rPr lang="en-GB">
                <a:solidFill>
                  <a:srgbClr val="FF4500"/>
                </a:solidFill>
                <a:latin typeface="Lucida Console" panose="020B0609040504020204" pitchFamily="49" charset="0"/>
              </a:rPr>
              <a:t>$Tools</a:t>
            </a: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'Slack'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'Teams'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'IRC'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'Skype'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'Email'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'Tickets'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'Phone'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'Console'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1CC9D-0493-4338-A8C8-013D17E6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63" y="2654187"/>
            <a:ext cx="3429000" cy="13239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BD592-F1F2-4A58-A9D7-05F950EFE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 rot="19707486">
            <a:off x="4635991" y="2514486"/>
            <a:ext cx="3586402" cy="999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053DE-350E-4CF9-B106-326231CDC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90319">
            <a:off x="5378779" y="4815514"/>
            <a:ext cx="81509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5E41B-ECF7-464D-9883-9104889D2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102052">
            <a:off x="6627457" y="4078317"/>
            <a:ext cx="4048865" cy="10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CEE-50F0-453E-A68C-6568E86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MicrosoftTeams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Module'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9BD2-5C6D-4B59-8745-3A786A74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1740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First iteration was terrible</a:t>
            </a:r>
          </a:p>
          <a:p>
            <a:pPr lvl="1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Get-Team only returned teams you were a member of, pointless as an admin!</a:t>
            </a:r>
          </a:p>
          <a:p>
            <a:r>
              <a:rPr lang="en-GB" dirty="0">
                <a:latin typeface="Lucida Console" panose="020B0609040504020204" pitchFamily="49" charset="0"/>
              </a:rPr>
              <a:t>Functionality was limited and lots of errors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ObjectId</a:t>
            </a:r>
            <a:r>
              <a:rPr lang="en-GB" dirty="0">
                <a:latin typeface="Lucida Console" panose="020B0609040504020204" pitchFamily="49" charset="0"/>
              </a:rPr>
              <a:t> or GUID are frequently used to identify teams or O365 groups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Still limited functionality but good progress</a:t>
            </a:r>
          </a:p>
          <a:p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Means you end up writing your own scripts/modules to wrap the existing commands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3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6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QuickDemo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4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CEE-50F0-453E-A68C-6568E86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'Incoming Webhooks’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9BD2-5C6D-4B59-8745-3A786A74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1740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Useful for sending static cards to a channel</a:t>
            </a:r>
          </a:p>
          <a:p>
            <a:r>
              <a:rPr lang="en-GB" dirty="0">
                <a:latin typeface="Lucida Console" panose="020B0609040504020204" pitchFamily="49" charset="0"/>
              </a:rPr>
              <a:t>Output of automation scripts/notifications</a:t>
            </a:r>
          </a:p>
          <a:p>
            <a:r>
              <a:rPr lang="en-GB" dirty="0">
                <a:latin typeface="Lucida Console" panose="020B0609040504020204" pitchFamily="49" charset="0"/>
              </a:rPr>
              <a:t>SolarWinds/New Relic etc</a:t>
            </a:r>
          </a:p>
          <a:p>
            <a:pPr lvl="1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support JSON HTTP POST commands</a:t>
            </a:r>
          </a:p>
          <a:p>
            <a:r>
              <a:rPr lang="en-GB" dirty="0">
                <a:latin typeface="Lucida Console" panose="020B0609040504020204" pitchFamily="49" charset="0"/>
              </a:rPr>
              <a:t>Can have multiple for different purposes</a:t>
            </a:r>
          </a:p>
          <a:p>
            <a:r>
              <a:rPr lang="en-GB" dirty="0">
                <a:latin typeface="Lucida Console" panose="020B0609040504020204" pitchFamily="49" charset="0"/>
              </a:rPr>
              <a:t>Totally customisable</a:t>
            </a:r>
          </a:p>
        </p:txBody>
      </p:sp>
    </p:spTree>
    <p:extLst>
      <p:ext uri="{BB962C8B-B14F-4D97-AF65-F5344CB8AC3E}">
        <p14:creationId xmlns:p14="http://schemas.microsoft.com/office/powerpoint/2010/main" val="123978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6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QuickDemo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75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13517</TotalTime>
  <Words>640</Words>
  <Application>Microsoft Office PowerPoint</Application>
  <PresentationFormat>Widescreen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Lucida Console</vt:lpstr>
      <vt:lpstr>Office Theme</vt:lpstr>
      <vt:lpstr>PowerShell &amp; Microsoft Teams Slack who?!</vt:lpstr>
      <vt:lpstr> $aboutMe = 'Brett Miller'</vt:lpstr>
      <vt:lpstr> $Agenda</vt:lpstr>
      <vt:lpstr> $whatIsMicrosoftTeams?</vt:lpstr>
      <vt:lpstr> $notificationBombardment </vt:lpstr>
      <vt:lpstr> 'MicrosoftTeams Module'</vt:lpstr>
      <vt:lpstr>PowerPoint Presentation</vt:lpstr>
      <vt:lpstr>'Incoming Webhooks’</vt:lpstr>
      <vt:lpstr>PowerPoint Presentation</vt:lpstr>
      <vt:lpstr>'PoshBot - ChatOps’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Miller</dc:creator>
  <cp:lastModifiedBy>Miller, Brett</cp:lastModifiedBy>
  <cp:revision>30</cp:revision>
  <dcterms:created xsi:type="dcterms:W3CDTF">2018-11-22T12:02:10Z</dcterms:created>
  <dcterms:modified xsi:type="dcterms:W3CDTF">2019-03-21T10:09:25Z</dcterms:modified>
</cp:coreProperties>
</file>